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7" r:id="rId4"/>
    <p:sldId id="268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9" r:id="rId15"/>
    <p:sldId id="290" r:id="rId16"/>
    <p:sldId id="291" r:id="rId17"/>
    <p:sldId id="292" r:id="rId18"/>
    <p:sldId id="294" r:id="rId19"/>
    <p:sldId id="295" r:id="rId20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597" y="925798"/>
            <a:ext cx="65036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299" y="102235"/>
            <a:ext cx="4369434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664" y="2212576"/>
            <a:ext cx="6521520" cy="220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5600" y="653199"/>
            <a:ext cx="861358" cy="870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500" y="298805"/>
            <a:ext cx="32410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solidFill>
                  <a:srgbClr val="FFFFFF"/>
                </a:solidFill>
              </a:rPr>
              <a:t>LEARNER</a:t>
            </a:r>
            <a:r>
              <a:rPr sz="3500" spc="-210" dirty="0">
                <a:solidFill>
                  <a:srgbClr val="FFFFFF"/>
                </a:solidFill>
              </a:rPr>
              <a:t> </a:t>
            </a:r>
            <a:r>
              <a:rPr sz="3500" spc="65" dirty="0">
                <a:solidFill>
                  <a:srgbClr val="FBAA19"/>
                </a:solidFill>
              </a:rPr>
              <a:t>GUIDE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4310899" y="1593288"/>
            <a:ext cx="2340610" cy="1637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231F20"/>
                </a:solidFill>
                <a:latin typeface="Calibri"/>
                <a:cs typeface="Calibri"/>
              </a:rPr>
              <a:t>Tractor</a:t>
            </a:r>
            <a:endParaRPr sz="44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1395"/>
              </a:spcBef>
            </a:pP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support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000">
              <a:latin typeface="Open Sans Semibold"/>
              <a:cs typeface="Open Sans Semibold"/>
            </a:endParaRPr>
          </a:p>
          <a:p>
            <a:pPr marL="12700">
              <a:lnSpc>
                <a:spcPts val="1860"/>
              </a:lnSpc>
              <a:spcBef>
                <a:spcPts val="1100"/>
              </a:spcBef>
            </a:pPr>
            <a:r>
              <a:rPr sz="16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RIIMPO315E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Conduct </a:t>
            </a:r>
            <a:r>
              <a:rPr sz="16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tractor</a:t>
            </a:r>
            <a:r>
              <a:rPr sz="1600" spc="-7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operations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1241" y="2368805"/>
            <a:ext cx="3125358" cy="2593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68941" y="1861409"/>
            <a:ext cx="7175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5" dirty="0">
                <a:solidFill>
                  <a:srgbClr val="802B28"/>
                </a:solidFill>
                <a:latin typeface="Calibri"/>
                <a:cs typeface="Calibri"/>
              </a:rPr>
              <a:t>TICKET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1364" y="1814407"/>
            <a:ext cx="768639" cy="47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6436" y="2144330"/>
            <a:ext cx="771712" cy="4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1900" y="3771677"/>
            <a:ext cx="802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1000" b="1" spc="-6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64202" y="4029545"/>
            <a:ext cx="1709991" cy="766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10899" y="4796606"/>
            <a:ext cx="258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00305E"/>
                </a:solidFill>
                <a:latin typeface="Calibri"/>
                <a:cs typeface="Calibri"/>
              </a:rPr>
              <a:t>Picture based. </a:t>
            </a:r>
            <a:r>
              <a:rPr sz="1200" spc="40" dirty="0">
                <a:solidFill>
                  <a:srgbClr val="00305E"/>
                </a:solidFill>
                <a:latin typeface="Calibri"/>
                <a:cs typeface="Calibri"/>
              </a:rPr>
              <a:t>Plain </a:t>
            </a:r>
            <a:r>
              <a:rPr sz="1200" spc="45" dirty="0">
                <a:solidFill>
                  <a:srgbClr val="00305E"/>
                </a:solidFill>
                <a:latin typeface="Calibri"/>
                <a:cs typeface="Calibri"/>
              </a:rPr>
              <a:t>English.</a:t>
            </a:r>
            <a:r>
              <a:rPr sz="1200" spc="50" dirty="0">
                <a:solidFill>
                  <a:srgbClr val="00305E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00305E"/>
                </a:solidFill>
                <a:latin typeface="Calibri"/>
                <a:cs typeface="Calibri"/>
              </a:rPr>
              <a:t>Learning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984" y="117014"/>
            <a:ext cx="2962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182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Noise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Dust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Manual handling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Contaminated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soil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Falling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into trenches or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excavations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UV rays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(radiation)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sun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88009" y="1186065"/>
            <a:ext cx="2027986" cy="142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6194" y="1155374"/>
            <a:ext cx="681023" cy="1484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0197" y="1171638"/>
            <a:ext cx="1932000" cy="1451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009" y="3254083"/>
            <a:ext cx="2027986" cy="1662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0197" y="3254083"/>
            <a:ext cx="1932000" cy="166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0906" y="3362693"/>
            <a:ext cx="2036991" cy="1554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3699" y="389478"/>
            <a:ext cx="1902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Tractor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hazards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risks</a:t>
            </a:r>
            <a:r>
              <a:rPr sz="10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76987-EFE3-4236-AB63-6D7C55C57DE1}"/>
              </a:ext>
            </a:extLst>
          </p:cNvPr>
          <p:cNvSpPr/>
          <p:nvPr/>
        </p:nvSpPr>
        <p:spPr>
          <a:xfrm>
            <a:off x="558878" y="707116"/>
            <a:ext cx="2086248" cy="203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8A6D-F00A-4D8A-B314-17B6D9DA829D}"/>
              </a:ext>
            </a:extLst>
          </p:cNvPr>
          <p:cNvSpPr/>
          <p:nvPr/>
        </p:nvSpPr>
        <p:spPr>
          <a:xfrm>
            <a:off x="2758802" y="709366"/>
            <a:ext cx="2086248" cy="203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20D97A-508C-40CE-A7DF-8C4EE43B97A1}"/>
              </a:ext>
            </a:extLst>
          </p:cNvPr>
          <p:cNvSpPr/>
          <p:nvPr/>
        </p:nvSpPr>
        <p:spPr>
          <a:xfrm>
            <a:off x="4892402" y="720337"/>
            <a:ext cx="2086248" cy="203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BED815-9109-4566-90CA-E753081E137D}"/>
              </a:ext>
            </a:extLst>
          </p:cNvPr>
          <p:cNvSpPr/>
          <p:nvPr/>
        </p:nvSpPr>
        <p:spPr>
          <a:xfrm>
            <a:off x="577523" y="2895600"/>
            <a:ext cx="2086248" cy="203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D37A05-A653-4769-A3FE-5B93DAA20680}"/>
              </a:ext>
            </a:extLst>
          </p:cNvPr>
          <p:cNvSpPr/>
          <p:nvPr/>
        </p:nvSpPr>
        <p:spPr>
          <a:xfrm>
            <a:off x="2733471" y="2863104"/>
            <a:ext cx="2086248" cy="206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10EFF5-5310-4E14-8F73-631D3AA8E8DF}"/>
              </a:ext>
            </a:extLst>
          </p:cNvPr>
          <p:cNvSpPr/>
          <p:nvPr/>
        </p:nvSpPr>
        <p:spPr>
          <a:xfrm>
            <a:off x="4896259" y="2908988"/>
            <a:ext cx="2086248" cy="203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59573"/>
            <a:ext cx="4056379" cy="156019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hearing protection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operating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tractors.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important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because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8 hours of noise at 85 db (decibels), 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noise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levels of 140 db even briefly can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permanently damage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hearing.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Hearing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loss is:</a:t>
            </a:r>
            <a:endParaRPr sz="1000" dirty="0">
              <a:latin typeface="Open Sans Semibold"/>
              <a:cs typeface="Open Sans Semibold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Font typeface="Open Sans"/>
              <a:buChar char="•"/>
              <a:tabLst>
                <a:tab pos="165100" algn="l"/>
              </a:tabLst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Slow</a:t>
            </a:r>
            <a:endParaRPr sz="1000" dirty="0">
              <a:latin typeface="Open Sans Semibold"/>
              <a:cs typeface="Open Sans Semibold"/>
            </a:endParaRPr>
          </a:p>
          <a:p>
            <a:pPr marL="165100" indent="-152400">
              <a:lnSpc>
                <a:spcPct val="100000"/>
              </a:lnSpc>
              <a:spcBef>
                <a:spcPts val="610"/>
              </a:spcBef>
              <a:buFont typeface="Open Sans"/>
              <a:buChar char="•"/>
              <a:tabLst>
                <a:tab pos="165100" algn="l"/>
              </a:tabLst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Painless</a:t>
            </a:r>
            <a:endParaRPr sz="1000" dirty="0">
              <a:latin typeface="Open Sans Semibold"/>
              <a:cs typeface="Open Sans Semibold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Font typeface="Open Sans"/>
              <a:buChar char="•"/>
              <a:tabLst>
                <a:tab pos="165100" algn="l"/>
              </a:tabLst>
            </a:pP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Irreversible.</a:t>
            </a:r>
            <a:endParaRPr sz="1000" dirty="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572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1A09"/>
                </a:solidFill>
              </a:rPr>
              <a:t>Decibel </a:t>
            </a:r>
            <a:r>
              <a:rPr sz="1400" spc="-10" dirty="0">
                <a:solidFill>
                  <a:srgbClr val="581A09"/>
                </a:solidFill>
              </a:rPr>
              <a:t>levels </a:t>
            </a:r>
            <a:r>
              <a:rPr sz="1400" dirty="0">
                <a:solidFill>
                  <a:srgbClr val="581A09"/>
                </a:solidFill>
              </a:rPr>
              <a:t>of common</a:t>
            </a:r>
            <a:r>
              <a:rPr sz="1400" spc="-75" dirty="0">
                <a:solidFill>
                  <a:srgbClr val="581A09"/>
                </a:solidFill>
              </a:rPr>
              <a:t> </a:t>
            </a:r>
            <a:r>
              <a:rPr sz="1400" spc="-5" dirty="0">
                <a:solidFill>
                  <a:srgbClr val="581A09"/>
                </a:solidFill>
              </a:rPr>
              <a:t>sounds</a:t>
            </a:r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3594342" y="2385827"/>
            <a:ext cx="3353992" cy="2519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3175" y="2278956"/>
            <a:ext cx="6470015" cy="268605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625"/>
              </a:spcBef>
            </a:pPr>
            <a:r>
              <a:rPr sz="1200" b="1" spc="-40" dirty="0">
                <a:solidFill>
                  <a:srgbClr val="581A09"/>
                </a:solidFill>
                <a:latin typeface="Open Sans Semibold"/>
                <a:cs typeface="Open Sans Semibold"/>
              </a:rPr>
              <a:t>Levels </a:t>
            </a:r>
            <a:r>
              <a:rPr sz="1200" b="1" spc="-35" dirty="0">
                <a:solidFill>
                  <a:srgbClr val="581A09"/>
                </a:solidFill>
                <a:latin typeface="Open Sans Semibold"/>
                <a:cs typeface="Open Sans Semibold"/>
              </a:rPr>
              <a:t>of</a:t>
            </a:r>
            <a:r>
              <a:rPr sz="1200" b="1" spc="-25" dirty="0">
                <a:solidFill>
                  <a:srgbClr val="581A09"/>
                </a:solidFill>
                <a:latin typeface="Open Sans Semibold"/>
                <a:cs typeface="Open Sans Semibold"/>
              </a:rPr>
              <a:t> </a:t>
            </a:r>
            <a:r>
              <a:rPr sz="1200" b="1" spc="-45" dirty="0">
                <a:solidFill>
                  <a:srgbClr val="581A09"/>
                </a:solidFill>
                <a:latin typeface="Open Sans Semibold"/>
                <a:cs typeface="Open Sans Semibold"/>
              </a:rPr>
              <a:t>noise</a:t>
            </a:r>
            <a:endParaRPr sz="1200">
              <a:latin typeface="Open Sans Semibold"/>
              <a:cs typeface="Open Sans Semibold"/>
            </a:endParaRPr>
          </a:p>
          <a:p>
            <a:pPr marL="77470">
              <a:lnSpc>
                <a:spcPct val="100000"/>
              </a:lnSpc>
              <a:spcBef>
                <a:spcPts val="5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Here are some examples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 levels of noise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endParaRPr sz="1000">
              <a:latin typeface="Open Sans"/>
              <a:cs typeface="Open Sans"/>
            </a:endParaRPr>
          </a:p>
          <a:p>
            <a:pPr marL="77470">
              <a:lnSpc>
                <a:spcPct val="100000"/>
              </a:lnSpc>
              <a:spcBef>
                <a:spcPts val="4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environments.</a:t>
            </a:r>
            <a:endParaRPr sz="100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610"/>
              </a:spcBef>
              <a:buChar char="•"/>
              <a:tabLst>
                <a:tab pos="230504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 forest has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20 db of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noise</a:t>
            </a:r>
            <a:endParaRPr sz="100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605"/>
              </a:spcBef>
              <a:buChar char="•"/>
              <a:tabLst>
                <a:tab pos="230504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office there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might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around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60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db</a:t>
            </a:r>
            <a:endParaRPr sz="100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610"/>
              </a:spcBef>
              <a:buChar char="•"/>
              <a:tabLst>
                <a:tab pos="230504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Standing outside a truck generates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80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db</a:t>
            </a:r>
            <a:endParaRPr sz="100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605"/>
              </a:spcBef>
              <a:buChar char="•"/>
              <a:tabLst>
                <a:tab pos="230504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jackhammer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generates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around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100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db</a:t>
            </a:r>
            <a:endParaRPr sz="100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605"/>
              </a:spcBef>
              <a:buChar char="•"/>
              <a:tabLst>
                <a:tab pos="230504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 jet taking off generates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120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db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5517" y="629283"/>
            <a:ext cx="1849271" cy="156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D8780-58E4-4BC1-AA0C-580795656BCA}"/>
              </a:ext>
            </a:extLst>
          </p:cNvPr>
          <p:cNvSpPr/>
          <p:nvPr/>
        </p:nvSpPr>
        <p:spPr>
          <a:xfrm>
            <a:off x="324736" y="601574"/>
            <a:ext cx="6704464" cy="159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D2521-4F46-4781-8CB0-85C7472750EF}"/>
              </a:ext>
            </a:extLst>
          </p:cNvPr>
          <p:cNvSpPr/>
          <p:nvPr/>
        </p:nvSpPr>
        <p:spPr>
          <a:xfrm>
            <a:off x="608166" y="2320267"/>
            <a:ext cx="6340168" cy="258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127" y="1836013"/>
            <a:ext cx="5192769" cy="3131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6249" y="1702765"/>
            <a:ext cx="1289685" cy="864235"/>
          </a:xfrm>
          <a:custGeom>
            <a:avLst/>
            <a:gdLst/>
            <a:ahLst/>
            <a:cxnLst/>
            <a:rect l="l" t="t" r="r" b="b"/>
            <a:pathLst>
              <a:path w="1289684" h="864235">
                <a:moveTo>
                  <a:pt x="0" y="0"/>
                </a:moveTo>
                <a:lnTo>
                  <a:pt x="1289304" y="0"/>
                </a:lnTo>
                <a:lnTo>
                  <a:pt x="1289304" y="864108"/>
                </a:lnTo>
                <a:lnTo>
                  <a:pt x="0" y="86410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0879" y="1717397"/>
            <a:ext cx="1204048" cy="77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0877" y="1717393"/>
            <a:ext cx="1204595" cy="775335"/>
          </a:xfrm>
          <a:custGeom>
            <a:avLst/>
            <a:gdLst/>
            <a:ahLst/>
            <a:cxnLst/>
            <a:rect l="l" t="t" r="r" b="b"/>
            <a:pathLst>
              <a:path w="1204595" h="775335">
                <a:moveTo>
                  <a:pt x="0" y="31318"/>
                </a:moveTo>
                <a:lnTo>
                  <a:pt x="20726" y="775309"/>
                </a:lnTo>
                <a:lnTo>
                  <a:pt x="1204048" y="740067"/>
                </a:lnTo>
                <a:lnTo>
                  <a:pt x="1187475" y="0"/>
                </a:lnTo>
                <a:lnTo>
                  <a:pt x="0" y="31318"/>
                </a:lnTo>
                <a:close/>
              </a:path>
            </a:pathLst>
          </a:custGeom>
          <a:ln w="3657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0351" y="1854911"/>
            <a:ext cx="2117725" cy="25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Waste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management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clean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up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0458" y="2298763"/>
            <a:ext cx="824865" cy="25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Asbestos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8845" y="2649271"/>
            <a:ext cx="1017269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09550" marR="118110" indent="-84455">
              <a:lnSpc>
                <a:spcPts val="1100"/>
              </a:lnSpc>
              <a:spcBef>
                <a:spcPts val="5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Water</a:t>
            </a:r>
            <a:r>
              <a:rPr sz="10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quality  protection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3721" y="3019107"/>
            <a:ext cx="582295" cy="25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4795" y="3363569"/>
            <a:ext cx="748665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46685" marR="121920" indent="-19050">
              <a:lnSpc>
                <a:spcPts val="1100"/>
              </a:lnSpc>
              <a:spcBef>
                <a:spcPts val="5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Fuel</a:t>
            </a:r>
            <a:r>
              <a:rPr sz="10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oil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spills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9545" y="4261561"/>
            <a:ext cx="1771014" cy="254000"/>
          </a:xfrm>
          <a:custGeom>
            <a:avLst/>
            <a:gdLst/>
            <a:ahLst/>
            <a:cxnLst/>
            <a:rect l="l" t="t" r="r" b="b"/>
            <a:pathLst>
              <a:path w="1771015" h="254000">
                <a:moveTo>
                  <a:pt x="0" y="253872"/>
                </a:moveTo>
                <a:lnTo>
                  <a:pt x="1771002" y="253872"/>
                </a:lnTo>
                <a:lnTo>
                  <a:pt x="1771002" y="0"/>
                </a:lnTo>
                <a:lnTo>
                  <a:pt x="0" y="0"/>
                </a:lnTo>
                <a:lnTo>
                  <a:pt x="0" y="253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49545" y="4261561"/>
            <a:ext cx="1771014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Damage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plants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trees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4355" y="4568088"/>
            <a:ext cx="1557020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37160" marR="130175" indent="220979">
              <a:lnSpc>
                <a:spcPts val="1100"/>
              </a:lnSpc>
              <a:spcBef>
                <a:spcPts val="50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Chemicals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 hazardous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substances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45" y="4704080"/>
            <a:ext cx="1677670" cy="254000"/>
          </a:xfrm>
          <a:custGeom>
            <a:avLst/>
            <a:gdLst/>
            <a:ahLst/>
            <a:cxnLst/>
            <a:rect l="l" t="t" r="r" b="b"/>
            <a:pathLst>
              <a:path w="1677670" h="254000">
                <a:moveTo>
                  <a:pt x="0" y="253872"/>
                </a:moveTo>
                <a:lnTo>
                  <a:pt x="1677403" y="253872"/>
                </a:lnTo>
                <a:lnTo>
                  <a:pt x="1677403" y="0"/>
                </a:lnTo>
                <a:lnTo>
                  <a:pt x="0" y="0"/>
                </a:lnTo>
                <a:lnTo>
                  <a:pt x="0" y="253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1045" y="4704080"/>
            <a:ext cx="167767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Noise, vibration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2350" y="3521405"/>
            <a:ext cx="923925" cy="41148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18110" marR="103505" indent="-7620">
              <a:lnSpc>
                <a:spcPts val="1100"/>
              </a:lnSpc>
              <a:spcBef>
                <a:spcPts val="57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Soil</a:t>
            </a:r>
            <a:r>
              <a:rPr sz="10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damage  and</a:t>
            </a:r>
            <a:r>
              <a:rPr sz="1000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erosion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1045" y="2794711"/>
            <a:ext cx="1468755" cy="254000"/>
          </a:xfrm>
          <a:custGeom>
            <a:avLst/>
            <a:gdLst/>
            <a:ahLst/>
            <a:cxnLst/>
            <a:rect l="l" t="t" r="r" b="b"/>
            <a:pathLst>
              <a:path w="1468755" h="254000">
                <a:moveTo>
                  <a:pt x="0" y="253873"/>
                </a:moveTo>
                <a:lnTo>
                  <a:pt x="1468602" y="253873"/>
                </a:lnTo>
                <a:lnTo>
                  <a:pt x="1468602" y="0"/>
                </a:lnTo>
                <a:lnTo>
                  <a:pt x="0" y="0"/>
                </a:lnTo>
                <a:lnTo>
                  <a:pt x="0" y="253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1045" y="2794711"/>
            <a:ext cx="146875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Underground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services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43545" y="2078202"/>
            <a:ext cx="962660" cy="25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Air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pollution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007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1A09"/>
                </a:solidFill>
              </a:rPr>
              <a:t>Environmental </a:t>
            </a:r>
            <a:r>
              <a:rPr sz="1400" spc="-10" dirty="0">
                <a:solidFill>
                  <a:srgbClr val="581A09"/>
                </a:solidFill>
              </a:rPr>
              <a:t>protection</a:t>
            </a:r>
            <a:r>
              <a:rPr sz="1400" spc="-40" dirty="0">
                <a:solidFill>
                  <a:srgbClr val="581A09"/>
                </a:solidFill>
              </a:rPr>
              <a:t> </a:t>
            </a:r>
            <a:r>
              <a:rPr sz="1400" dirty="0">
                <a:solidFill>
                  <a:srgbClr val="581A09"/>
                </a:solidFill>
              </a:rPr>
              <a:t>requirements</a:t>
            </a:r>
            <a:endParaRPr sz="1400"/>
          </a:p>
        </p:txBody>
      </p:sp>
      <p:sp>
        <p:nvSpPr>
          <p:cNvPr id="21" name="object 21"/>
          <p:cNvSpPr txBox="1"/>
          <p:nvPr/>
        </p:nvSpPr>
        <p:spPr>
          <a:xfrm>
            <a:off x="527300" y="635477"/>
            <a:ext cx="6409055" cy="11093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2384">
              <a:lnSpc>
                <a:spcPct val="103299"/>
              </a:lnSpc>
              <a:spcBef>
                <a:spcPts val="6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Sometimes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environment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can be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damaged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done.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worksite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 Environmental  Management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Plan (EMP) in place.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3299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EMP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 plan that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developed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 the worksite to identify all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environmental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give  information on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 controlled so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environment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protected.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sure the site 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complying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environmental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legislation including the correct disposal of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rubbish 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waste</a:t>
            </a:r>
            <a:r>
              <a:rPr sz="10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products.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Some environmental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issues that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be considered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07F040-7792-433F-8B66-FC32A4824F37}"/>
              </a:ext>
            </a:extLst>
          </p:cNvPr>
          <p:cNvSpPr/>
          <p:nvPr/>
        </p:nvSpPr>
        <p:spPr>
          <a:xfrm>
            <a:off x="433664" y="638052"/>
            <a:ext cx="6541263" cy="89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34195C-0439-4EB8-ADCA-77C39DE01B62}"/>
              </a:ext>
            </a:extLst>
          </p:cNvPr>
          <p:cNvSpPr/>
          <p:nvPr/>
        </p:nvSpPr>
        <p:spPr>
          <a:xfrm>
            <a:off x="295990" y="1602010"/>
            <a:ext cx="6835060" cy="342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695" y="2649649"/>
            <a:ext cx="1346360" cy="21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002" y="2826005"/>
            <a:ext cx="1530007" cy="172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2088005"/>
          <a:ext cx="6473190" cy="287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649">
                <a:tc>
                  <a:txBody>
                    <a:bodyPr/>
                    <a:lstStyle/>
                    <a:p>
                      <a:pPr marL="68580" marR="162560">
                        <a:lnSpc>
                          <a:spcPct val="103299"/>
                        </a:lnSpc>
                        <a:spcBef>
                          <a:spcPts val="5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SDS must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provided to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understood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any person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using  chemicals in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137795">
                        <a:lnSpc>
                          <a:spcPct val="103299"/>
                        </a:lnSpc>
                        <a:spcBef>
                          <a:spcPts val="5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SDS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will tell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how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safely  handle the chemicals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what  PPE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wear.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sure: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5425" marR="374650" indent="-152400">
                        <a:lnSpc>
                          <a:spcPct val="1032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Put the chemicals in a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safe,  isolated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area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Talk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supervisor.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19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1A09"/>
                </a:solidFill>
              </a:rPr>
              <a:t>Chemicals </a:t>
            </a:r>
            <a:r>
              <a:rPr sz="1400" dirty="0">
                <a:solidFill>
                  <a:srgbClr val="581A09"/>
                </a:solidFill>
              </a:rPr>
              <a:t>and</a:t>
            </a:r>
            <a:r>
              <a:rPr sz="1400" spc="-60" dirty="0">
                <a:solidFill>
                  <a:srgbClr val="581A09"/>
                </a:solidFill>
              </a:rPr>
              <a:t> </a:t>
            </a:r>
            <a:r>
              <a:rPr sz="1400" spc="-10" dirty="0">
                <a:solidFill>
                  <a:srgbClr val="581A09"/>
                </a:solidFill>
              </a:rPr>
              <a:t>solvents</a:t>
            </a:r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27300" y="646281"/>
            <a:ext cx="4008754" cy="13315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67005">
              <a:lnSpc>
                <a:spcPct val="103299"/>
              </a:lnSpc>
              <a:spcBef>
                <a:spcPts val="6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Chemicals should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always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labelled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so that you can easily tell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what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chemical 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with.</a:t>
            </a:r>
            <a:endParaRPr sz="1000">
              <a:latin typeface="Open Sans"/>
              <a:cs typeface="Open Sans"/>
            </a:endParaRPr>
          </a:p>
          <a:p>
            <a:pPr marL="12700" marR="165735">
              <a:lnSpc>
                <a:spcPct val="103299"/>
              </a:lnSpc>
              <a:spcBef>
                <a:spcPts val="565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Chemicals should be stored in a safe place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where someone cannot  accidentally come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into contact with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them.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Always check the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Safety data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sheet (SDS)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before handling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chemicals.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b="1" spc="-40" dirty="0">
                <a:solidFill>
                  <a:srgbClr val="581A09"/>
                </a:solidFill>
                <a:latin typeface="Open Sans Semibold"/>
                <a:cs typeface="Open Sans Semibold"/>
              </a:rPr>
              <a:t>Safety </a:t>
            </a:r>
            <a:r>
              <a:rPr sz="1200" b="1" spc="-45" dirty="0">
                <a:solidFill>
                  <a:srgbClr val="581A09"/>
                </a:solidFill>
                <a:latin typeface="Open Sans Semibold"/>
                <a:cs typeface="Open Sans Semibold"/>
              </a:rPr>
              <a:t>data </a:t>
            </a:r>
            <a:r>
              <a:rPr sz="1200" b="1" spc="-40" dirty="0">
                <a:solidFill>
                  <a:srgbClr val="581A09"/>
                </a:solidFill>
                <a:latin typeface="Open Sans Semibold"/>
                <a:cs typeface="Open Sans Semibold"/>
              </a:rPr>
              <a:t>sheet</a:t>
            </a:r>
            <a:r>
              <a:rPr sz="1200" b="1" spc="-10" dirty="0">
                <a:solidFill>
                  <a:srgbClr val="581A09"/>
                </a:solidFill>
                <a:latin typeface="Open Sans Semibold"/>
                <a:cs typeface="Open Sans Semibold"/>
              </a:rPr>
              <a:t> </a:t>
            </a:r>
            <a:r>
              <a:rPr sz="1200" b="1" spc="-40" dirty="0">
                <a:solidFill>
                  <a:srgbClr val="581A09"/>
                </a:solidFill>
                <a:latin typeface="Open Sans Semibold"/>
                <a:cs typeface="Open Sans Semibold"/>
              </a:rPr>
              <a:t>(SDS)</a:t>
            </a:r>
            <a:endParaRPr sz="12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7772" y="654167"/>
            <a:ext cx="1923531" cy="1213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9815" y="3630454"/>
            <a:ext cx="1945159" cy="1262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999" y="3159010"/>
            <a:ext cx="648658" cy="4758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69FEEB-D9FF-4AB9-8595-021BBC7EC829}"/>
              </a:ext>
            </a:extLst>
          </p:cNvPr>
          <p:cNvSpPr/>
          <p:nvPr/>
        </p:nvSpPr>
        <p:spPr>
          <a:xfrm>
            <a:off x="393813" y="630917"/>
            <a:ext cx="6577490" cy="138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D1C213-44DD-4CBB-820A-FC064B7C75ED}"/>
              </a:ext>
            </a:extLst>
          </p:cNvPr>
          <p:cNvSpPr/>
          <p:nvPr/>
        </p:nvSpPr>
        <p:spPr>
          <a:xfrm>
            <a:off x="603881" y="2140968"/>
            <a:ext cx="2031369" cy="2682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6E5FE-EE25-4E8D-B6A3-8B638E96E839}"/>
              </a:ext>
            </a:extLst>
          </p:cNvPr>
          <p:cNvSpPr/>
          <p:nvPr/>
        </p:nvSpPr>
        <p:spPr>
          <a:xfrm>
            <a:off x="2769129" y="2127113"/>
            <a:ext cx="2031369" cy="276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1107B5-E101-4241-BDE3-0F50361B43BB}"/>
              </a:ext>
            </a:extLst>
          </p:cNvPr>
          <p:cNvSpPr/>
          <p:nvPr/>
        </p:nvSpPr>
        <p:spPr>
          <a:xfrm>
            <a:off x="4873605" y="2127113"/>
            <a:ext cx="2097698" cy="276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984" y="117014"/>
            <a:ext cx="2962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1422" y="2687002"/>
            <a:ext cx="2095500" cy="2278380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540"/>
              </a:spcBef>
            </a:pPr>
            <a:r>
              <a:rPr sz="12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Managing</a:t>
            </a:r>
            <a:r>
              <a:rPr sz="1200" b="1" spc="-3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fatigue</a:t>
            </a:r>
            <a:endParaRPr sz="1200">
              <a:latin typeface="Open Sans Semibold"/>
              <a:cs typeface="Open Sans Semibold"/>
            </a:endParaRPr>
          </a:p>
          <a:p>
            <a:pPr marL="111760" marR="279400">
              <a:lnSpc>
                <a:spcPct val="103299"/>
              </a:lnSpc>
              <a:spcBef>
                <a:spcPts val="465"/>
              </a:spcBef>
            </a:pP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Sleep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only effective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long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term strategy to prevent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manage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fatigue.</a:t>
            </a:r>
            <a:endParaRPr sz="1000">
              <a:latin typeface="Open Sans"/>
              <a:cs typeface="Open Sans"/>
            </a:endParaRPr>
          </a:p>
          <a:p>
            <a:pPr marL="111760" marR="154305">
              <a:lnSpc>
                <a:spcPct val="103299"/>
              </a:lnSpc>
              <a:spcBef>
                <a:spcPts val="57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While tired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muscles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recover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rest,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brain can only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recover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sleep.</a:t>
            </a:r>
            <a:endParaRPr sz="1000">
              <a:latin typeface="Open Sans"/>
              <a:cs typeface="Open Sans"/>
            </a:endParaRPr>
          </a:p>
          <a:p>
            <a:pPr marL="111760" marR="235585">
              <a:lnSpc>
                <a:spcPct val="103299"/>
              </a:lnSpc>
              <a:spcBef>
                <a:spcPts val="565"/>
              </a:spcBef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The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most beneficial sleep is</a:t>
            </a:r>
            <a:r>
              <a:rPr sz="1000" b="1" spc="-9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a  good </a:t>
            </a:r>
            <a:r>
              <a:rPr sz="10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night’s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sleep 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taken in a 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single 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continuous</a:t>
            </a: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period.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89478"/>
            <a:ext cx="24790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reports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forms</a:t>
            </a:r>
            <a:r>
              <a:rPr sz="10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6861" y="1012778"/>
            <a:ext cx="1140530" cy="1359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000" y="678006"/>
          <a:ext cx="6473190" cy="181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66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Check </a:t>
                      </a:r>
                      <a:r>
                        <a:rPr sz="1200" b="1" spc="-4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with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your</a:t>
                      </a:r>
                      <a:r>
                        <a:rPr sz="1200" b="1" spc="-1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supervisor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4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Raise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any </a:t>
                      </a:r>
                      <a:r>
                        <a:rPr sz="1200" b="1" spc="-4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safety</a:t>
                      </a:r>
                      <a:r>
                        <a:rPr sz="1200" b="1" spc="-1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concerns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386">
                <a:tc>
                  <a:txBody>
                    <a:bodyPr/>
                    <a:lstStyle/>
                    <a:p>
                      <a:pPr marL="68580" marR="1330325">
                        <a:lnSpc>
                          <a:spcPct val="103299"/>
                        </a:lnSpc>
                        <a:spcBef>
                          <a:spcPts val="19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See your supervisor once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filled out 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necessary  reports 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forms 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 to go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ahead and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begin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work.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 marR="1493520">
                        <a:lnSpc>
                          <a:spcPct val="103299"/>
                        </a:lnSpc>
                        <a:spcBef>
                          <a:spcPts val="5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forms will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 your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supervisor to sign off on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details of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job.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687195">
                        <a:lnSpc>
                          <a:spcPct val="103299"/>
                        </a:lnSpc>
                        <a:spcBef>
                          <a:spcPts val="1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Raise any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concerns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you have with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supervisor or health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representative by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talking to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put it  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writing.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75615" y="1041344"/>
            <a:ext cx="974137" cy="1307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832" y="2524133"/>
            <a:ext cx="4283710" cy="10966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4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Fatigue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3299"/>
              </a:lnSpc>
              <a:spcBef>
                <a:spcPts val="49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Tight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deadlines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lost time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due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poor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weather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conditions can be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some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reasons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workers do long 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rotating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shifts.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can lead to fatigue  which can be a significant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Fatigue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can lead to a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worker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having: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832" y="3594942"/>
            <a:ext cx="1412875" cy="9436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705"/>
              </a:spcBef>
              <a:buChar char="•"/>
              <a:tabLst>
                <a:tab pos="165100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Lack of</a:t>
            </a:r>
            <a:r>
              <a:rPr sz="10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concentration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Slow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reaction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times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610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Confusion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Increased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errors.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9172" y="3544618"/>
            <a:ext cx="1392198" cy="1423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2394" y="3517658"/>
            <a:ext cx="482409" cy="481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2167" y="4086413"/>
            <a:ext cx="413564" cy="875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7392" y="3908401"/>
            <a:ext cx="1506238" cy="1118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1891" y="1557680"/>
            <a:ext cx="1300757" cy="3373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8177" y="1868703"/>
            <a:ext cx="1069092" cy="974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701" y="635317"/>
            <a:ext cx="6435725" cy="9518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84455">
              <a:lnSpc>
                <a:spcPct val="103299"/>
              </a:lnSpc>
              <a:spcBef>
                <a:spcPts val="6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best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workplace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take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away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altogether.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But often you can’t do this.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is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where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Personal Protective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(PPE) can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help.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3299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clothing 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equipment worn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on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body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help protect 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from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hazards.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will not take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away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harm altogether,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but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will help keep you safe.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 the job 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doing.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Here are some examples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0641" y="3595580"/>
            <a:ext cx="1044849" cy="12663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6618" y="2116270"/>
            <a:ext cx="1071154" cy="1144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686" y="2122393"/>
            <a:ext cx="1121966" cy="907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7445" y="1811490"/>
            <a:ext cx="1122093" cy="1392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355" y="1758264"/>
            <a:ext cx="80645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5431" y="1806854"/>
            <a:ext cx="99377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gloves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4141" y="1569263"/>
            <a:ext cx="105346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vest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9935" y="3445688"/>
            <a:ext cx="1094105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30175" marR="71120" indent="-52705">
              <a:lnSpc>
                <a:spcPts val="1100"/>
              </a:lnSpc>
              <a:spcBef>
                <a:spcPts val="50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Boots that</a:t>
            </a:r>
            <a:r>
              <a:rPr sz="1000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cover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whole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foot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566" y="3246450"/>
            <a:ext cx="84645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muffs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6890" y="2866987"/>
            <a:ext cx="619125" cy="5003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 marR="84455" algn="ctr">
              <a:lnSpc>
                <a:spcPts val="1100"/>
              </a:lnSpc>
              <a:spcBef>
                <a:spcPts val="37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Long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sleeved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top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9549" y="4631982"/>
            <a:ext cx="81661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Sunscreen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01707" y="3359747"/>
            <a:ext cx="1508760" cy="4191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38150" marR="92710" indent="-338455">
              <a:lnSpc>
                <a:spcPct val="108300"/>
              </a:lnSpc>
              <a:spcBef>
                <a:spcPts val="2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9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glasses/goggles,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Sunglasses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2256" y="1569263"/>
            <a:ext cx="85788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mask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04701" y="366000"/>
            <a:ext cx="2813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1A09"/>
                </a:solidFill>
              </a:rPr>
              <a:t>Personal </a:t>
            </a:r>
            <a:r>
              <a:rPr sz="1400" spc="-10" dirty="0">
                <a:solidFill>
                  <a:srgbClr val="581A09"/>
                </a:solidFill>
              </a:rPr>
              <a:t>protective </a:t>
            </a:r>
            <a:r>
              <a:rPr sz="1400" spc="-5" dirty="0">
                <a:solidFill>
                  <a:srgbClr val="581A09"/>
                </a:solidFill>
              </a:rPr>
              <a:t>equipment</a:t>
            </a:r>
            <a:r>
              <a:rPr sz="1400" spc="-55" dirty="0">
                <a:solidFill>
                  <a:srgbClr val="581A09"/>
                </a:solidFill>
              </a:rPr>
              <a:t> </a:t>
            </a:r>
            <a:r>
              <a:rPr sz="1400" spc="-5" dirty="0">
                <a:solidFill>
                  <a:srgbClr val="581A09"/>
                </a:solidFill>
              </a:rPr>
              <a:t>(PPE)</a:t>
            </a:r>
            <a:endParaRPr sz="1400"/>
          </a:p>
        </p:txBody>
      </p:sp>
      <p:sp>
        <p:nvSpPr>
          <p:cNvPr id="21" name="object 21"/>
          <p:cNvSpPr/>
          <p:nvPr/>
        </p:nvSpPr>
        <p:spPr>
          <a:xfrm>
            <a:off x="5346890" y="3633914"/>
            <a:ext cx="806450" cy="254000"/>
          </a:xfrm>
          <a:custGeom>
            <a:avLst/>
            <a:gdLst/>
            <a:ahLst/>
            <a:cxnLst/>
            <a:rect l="l" t="t" r="r" b="b"/>
            <a:pathLst>
              <a:path w="806450" h="254000">
                <a:moveTo>
                  <a:pt x="0" y="253974"/>
                </a:moveTo>
                <a:lnTo>
                  <a:pt x="806196" y="253974"/>
                </a:lnTo>
                <a:lnTo>
                  <a:pt x="806196" y="0"/>
                </a:lnTo>
                <a:lnTo>
                  <a:pt x="0" y="0"/>
                </a:lnTo>
                <a:lnTo>
                  <a:pt x="0" y="2539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46890" y="3633914"/>
            <a:ext cx="80645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Long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pants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27831" y="3827297"/>
            <a:ext cx="1760022" cy="566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402" y="3176160"/>
            <a:ext cx="924778" cy="175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7024" y="3628945"/>
            <a:ext cx="1511689" cy="1297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992" y="3816007"/>
            <a:ext cx="1971014" cy="1121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0654" y="1634555"/>
            <a:ext cx="1578724" cy="1312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0905" y="1165758"/>
            <a:ext cx="1089447" cy="1656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7131" y="1581670"/>
            <a:ext cx="1487127" cy="1358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972006"/>
          <a:ext cx="6473190" cy="398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849">
                <a:tc>
                  <a:txBody>
                    <a:bodyPr/>
                    <a:lstStyle/>
                    <a:p>
                      <a:pPr marL="68580" marR="1240790">
                        <a:lnSpc>
                          <a:spcPct val="103299"/>
                        </a:lnSpc>
                        <a:spcBef>
                          <a:spcPts val="62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shoes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boots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worn.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 important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 marR="1071880">
                        <a:lnSpc>
                          <a:spcPct val="103299"/>
                        </a:lnSpc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footwear is  safe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right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type for 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the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conditions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work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helmet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hard hat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9055" marR="511809">
                        <a:lnSpc>
                          <a:spcPct val="103299"/>
                        </a:lnSpc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protect your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head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falling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objects.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539115">
                        <a:lnSpc>
                          <a:spcPct val="103299"/>
                        </a:lnSpc>
                        <a:spcBef>
                          <a:spcPts val="55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glasses,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goggles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a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face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shield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protect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eyes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harmful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objects.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799">
                <a:tc>
                  <a:txBody>
                    <a:bodyPr/>
                    <a:lstStyle/>
                    <a:p>
                      <a:pPr marL="68580" marR="249554">
                        <a:lnSpc>
                          <a:spcPct val="103299"/>
                        </a:lnSpc>
                        <a:spcBef>
                          <a:spcPts val="59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Respiratory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equipment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stop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breathing in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harmful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substances such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gasses,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dust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other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contaminants.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94945">
                        <a:lnSpc>
                          <a:spcPct val="103299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Earmuffs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earplugs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 worn whenever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chance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noise causing loss of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hearing.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180465">
                        <a:lnSpc>
                          <a:spcPct val="103299"/>
                        </a:lnSpc>
                        <a:spcBef>
                          <a:spcPts val="59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gloves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 be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worn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help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prevent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cuts, burns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abrasions.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3025" marR="1025525">
                        <a:lnSpc>
                          <a:spcPct val="103299"/>
                        </a:lnSpc>
                        <a:spcBef>
                          <a:spcPts val="56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Gloves will also  stop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hazardous  materials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getting  into your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body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through your</a:t>
                      </a:r>
                      <a:r>
                        <a:rPr sz="1000" spc="-10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skin.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26393"/>
            <a:ext cx="6361430" cy="78232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b="1" spc="-45" dirty="0">
                <a:solidFill>
                  <a:srgbClr val="581A09"/>
                </a:solidFill>
                <a:latin typeface="Open Sans Semibold"/>
                <a:cs typeface="Open Sans Semibold"/>
              </a:rPr>
              <a:t>PPE</a:t>
            </a:r>
            <a:r>
              <a:rPr sz="1200" b="1" spc="-35" dirty="0">
                <a:solidFill>
                  <a:srgbClr val="581A09"/>
                </a:solidFill>
                <a:latin typeface="Open Sans Semibold"/>
                <a:cs typeface="Open Sans Semibold"/>
              </a:rPr>
              <a:t> </a:t>
            </a:r>
            <a:r>
              <a:rPr sz="1200" b="1" spc="-45" dirty="0">
                <a:solidFill>
                  <a:srgbClr val="581A09"/>
                </a:solidFill>
                <a:latin typeface="Open Sans Semibold"/>
                <a:cs typeface="Open Sans Semibold"/>
              </a:rPr>
              <a:t>examples</a:t>
            </a:r>
            <a:endParaRPr sz="1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These are examples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personal protective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can protect 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mates.</a:t>
            </a:r>
            <a:endParaRPr sz="1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984" y="117014"/>
            <a:ext cx="2962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496" y="2669273"/>
            <a:ext cx="3105899" cy="190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8346" y="675613"/>
          <a:ext cx="6473190" cy="4286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0279">
                <a:tc>
                  <a:txBody>
                    <a:bodyPr/>
                    <a:lstStyle/>
                    <a:p>
                      <a:pPr marL="74930" marR="1407795">
                        <a:lnSpc>
                          <a:spcPct val="103299"/>
                        </a:lnSpc>
                        <a:spcBef>
                          <a:spcPts val="57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When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with the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tractor  there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might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a time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when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will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use traffic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management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Signage will be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needed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warn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 of the potential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Hazardous</a:t>
                      </a:r>
                      <a:r>
                        <a:rPr sz="1200" b="1" spc="-3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circumstance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73025" marR="318770">
                        <a:lnSpc>
                          <a:spcPct val="103299"/>
                        </a:lnSpc>
                        <a:spcBef>
                          <a:spcPts val="4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certain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hazardous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circumstances a qualified  traffic controller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might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needed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to: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Place traffic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Control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762">
                <a:tc>
                  <a:txBody>
                    <a:bodyPr/>
                    <a:lstStyle/>
                    <a:p>
                      <a:pPr marL="74930" marR="1257935">
                        <a:lnSpc>
                          <a:spcPct val="103299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helps keep the site safe for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others.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4930" marR="321945">
                        <a:lnSpc>
                          <a:spcPct val="103299"/>
                        </a:lnSpc>
                        <a:spcBef>
                          <a:spcPts val="5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example, a tractor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used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mow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grass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alongside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Lower speed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limits.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3025" marR="242570">
                        <a:lnSpc>
                          <a:spcPct val="103299"/>
                        </a:lnSpc>
                        <a:spcBef>
                          <a:spcPts val="57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general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thumb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existing traffic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speed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altered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then a qualified traffic controller  will 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needed.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1799" y="366000"/>
            <a:ext cx="2427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Traffic </a:t>
            </a:r>
            <a:r>
              <a:rPr sz="1400" spc="-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management </a:t>
            </a:r>
            <a:r>
              <a:rPr sz="140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plan</a:t>
            </a:r>
            <a:r>
              <a:rPr sz="1400" spc="-7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(TMP)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3815" y="765122"/>
            <a:ext cx="965324" cy="1285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4003" y="2698148"/>
            <a:ext cx="3105899" cy="1843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300" y="1353181"/>
            <a:ext cx="3241675" cy="0"/>
          </a:xfrm>
          <a:custGeom>
            <a:avLst/>
            <a:gdLst/>
            <a:ahLst/>
            <a:cxnLst/>
            <a:rect l="l" t="t" r="r" b="b"/>
            <a:pathLst>
              <a:path w="3241675">
                <a:moveTo>
                  <a:pt x="0" y="0"/>
                </a:moveTo>
                <a:lnTo>
                  <a:pt x="324134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475" y="1356355"/>
            <a:ext cx="0" cy="3605529"/>
          </a:xfrm>
          <a:custGeom>
            <a:avLst/>
            <a:gdLst/>
            <a:ahLst/>
            <a:cxnLst/>
            <a:rect l="l" t="t" r="r" b="b"/>
            <a:pathLst>
              <a:path h="3605529">
                <a:moveTo>
                  <a:pt x="0" y="360530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8649" y="1353181"/>
            <a:ext cx="3241675" cy="0"/>
          </a:xfrm>
          <a:custGeom>
            <a:avLst/>
            <a:gdLst/>
            <a:ahLst/>
            <a:cxnLst/>
            <a:rect l="l" t="t" r="r" b="b"/>
            <a:pathLst>
              <a:path w="3241675">
                <a:moveTo>
                  <a:pt x="0" y="0"/>
                </a:moveTo>
                <a:lnTo>
                  <a:pt x="324134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8649" y="1356355"/>
            <a:ext cx="0" cy="3605529"/>
          </a:xfrm>
          <a:custGeom>
            <a:avLst/>
            <a:gdLst/>
            <a:ahLst/>
            <a:cxnLst/>
            <a:rect l="l" t="t" r="r" b="b"/>
            <a:pathLst>
              <a:path h="3605529">
                <a:moveTo>
                  <a:pt x="0" y="360530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6825" y="1356355"/>
            <a:ext cx="0" cy="3605529"/>
          </a:xfrm>
          <a:custGeom>
            <a:avLst/>
            <a:gdLst/>
            <a:ahLst/>
            <a:cxnLst/>
            <a:rect l="l" t="t" r="r" b="b"/>
            <a:pathLst>
              <a:path h="3605529">
                <a:moveTo>
                  <a:pt x="0" y="360530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300" y="4964831"/>
            <a:ext cx="3241675" cy="0"/>
          </a:xfrm>
          <a:custGeom>
            <a:avLst/>
            <a:gdLst/>
            <a:ahLst/>
            <a:cxnLst/>
            <a:rect l="l" t="t" r="r" b="b"/>
            <a:pathLst>
              <a:path w="3241675">
                <a:moveTo>
                  <a:pt x="0" y="0"/>
                </a:moveTo>
                <a:lnTo>
                  <a:pt x="324134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8649" y="4964831"/>
            <a:ext cx="3241675" cy="0"/>
          </a:xfrm>
          <a:custGeom>
            <a:avLst/>
            <a:gdLst/>
            <a:ahLst/>
            <a:cxnLst/>
            <a:rect l="l" t="t" r="r" b="b"/>
            <a:pathLst>
              <a:path w="3241675">
                <a:moveTo>
                  <a:pt x="0" y="0"/>
                </a:moveTo>
                <a:lnTo>
                  <a:pt x="324134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712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1A09"/>
                </a:solidFill>
              </a:rPr>
              <a:t>Check equipment </a:t>
            </a:r>
            <a:r>
              <a:rPr sz="1400" dirty="0">
                <a:solidFill>
                  <a:srgbClr val="581A09"/>
                </a:solidFill>
              </a:rPr>
              <a:t>and</a:t>
            </a:r>
            <a:r>
              <a:rPr sz="1400" spc="-70" dirty="0">
                <a:solidFill>
                  <a:srgbClr val="581A09"/>
                </a:solidFill>
              </a:rPr>
              <a:t> </a:t>
            </a:r>
            <a:r>
              <a:rPr sz="1400" dirty="0">
                <a:solidFill>
                  <a:srgbClr val="581A09"/>
                </a:solidFill>
              </a:rPr>
              <a:t>attachments</a:t>
            </a:r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527300" y="569200"/>
            <a:ext cx="6390640" cy="6419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 must show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that 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know how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check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or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attachments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 will be using on the</a:t>
            </a:r>
            <a:r>
              <a:rPr sz="10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tractor.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checking the tractor’s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attachments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look for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any wear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damage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that will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affect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use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operation</a:t>
            </a:r>
            <a:r>
              <a:rPr sz="10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attachment.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52699" y="3267156"/>
            <a:ext cx="1356743" cy="163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9300" y="1415477"/>
            <a:ext cx="2991485" cy="3352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Always follow the instructions in 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manufacturer’s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operating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300" y="1725357"/>
            <a:ext cx="1502410" cy="7143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70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Tractor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Attachments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610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being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used.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9300" y="1415477"/>
            <a:ext cx="2912110" cy="7226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attachments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will have their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list of items to  check.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 need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be familiar with these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from the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operator’s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manual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instructions.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 doubt,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ask an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experienced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person.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599" y="2621493"/>
            <a:ext cx="1483199" cy="1270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1999" y="2235606"/>
            <a:ext cx="1359788" cy="1128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6532" y="3312007"/>
            <a:ext cx="2077070" cy="1635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6534" y="2517521"/>
            <a:ext cx="847509" cy="742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133" y="2276525"/>
            <a:ext cx="2447188" cy="2545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2434" y="272954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52" y="0"/>
                </a:moveTo>
                <a:lnTo>
                  <a:pt x="16582" y="2133"/>
                </a:lnTo>
                <a:lnTo>
                  <a:pt x="7951" y="7948"/>
                </a:lnTo>
                <a:lnTo>
                  <a:pt x="2133" y="16571"/>
                </a:lnTo>
                <a:lnTo>
                  <a:pt x="0" y="27127"/>
                </a:lnTo>
                <a:lnTo>
                  <a:pt x="2133" y="37704"/>
                </a:lnTo>
                <a:lnTo>
                  <a:pt x="7951" y="46339"/>
                </a:lnTo>
                <a:lnTo>
                  <a:pt x="16582" y="52158"/>
                </a:lnTo>
                <a:lnTo>
                  <a:pt x="27152" y="54292"/>
                </a:lnTo>
                <a:lnTo>
                  <a:pt x="37722" y="52158"/>
                </a:lnTo>
                <a:lnTo>
                  <a:pt x="46353" y="46339"/>
                </a:lnTo>
                <a:lnTo>
                  <a:pt x="52171" y="37704"/>
                </a:lnTo>
                <a:lnTo>
                  <a:pt x="54305" y="27127"/>
                </a:lnTo>
                <a:lnTo>
                  <a:pt x="52171" y="16571"/>
                </a:lnTo>
                <a:lnTo>
                  <a:pt x="46353" y="7948"/>
                </a:lnTo>
                <a:lnTo>
                  <a:pt x="37722" y="2133"/>
                </a:lnTo>
                <a:lnTo>
                  <a:pt x="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2231" y="2483978"/>
            <a:ext cx="519430" cy="266065"/>
          </a:xfrm>
          <a:custGeom>
            <a:avLst/>
            <a:gdLst/>
            <a:ahLst/>
            <a:cxnLst/>
            <a:rect l="l" t="t" r="r" b="b"/>
            <a:pathLst>
              <a:path w="519429" h="266064">
                <a:moveTo>
                  <a:pt x="0" y="265480"/>
                </a:moveTo>
                <a:lnTo>
                  <a:pt x="51931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4259" y="2735670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1536" y="16691"/>
                </a:moveTo>
                <a:lnTo>
                  <a:pt x="6774" y="8076"/>
                </a:lnTo>
                <a:lnTo>
                  <a:pt x="14644" y="2349"/>
                </a:lnTo>
                <a:lnTo>
                  <a:pt x="24098" y="0"/>
                </a:lnTo>
                <a:lnTo>
                  <a:pt x="34086" y="1514"/>
                </a:lnTo>
                <a:lnTo>
                  <a:pt x="42667" y="6763"/>
                </a:lnTo>
                <a:lnTo>
                  <a:pt x="48421" y="14630"/>
                </a:lnTo>
                <a:lnTo>
                  <a:pt x="50827" y="24074"/>
                </a:lnTo>
                <a:lnTo>
                  <a:pt x="49364" y="34052"/>
                </a:lnTo>
                <a:lnTo>
                  <a:pt x="44053" y="42653"/>
                </a:lnTo>
                <a:lnTo>
                  <a:pt x="36129" y="48376"/>
                </a:lnTo>
                <a:lnTo>
                  <a:pt x="26659" y="50734"/>
                </a:lnTo>
                <a:lnTo>
                  <a:pt x="16712" y="49241"/>
                </a:lnTo>
                <a:lnTo>
                  <a:pt x="8090" y="43976"/>
                </a:lnTo>
                <a:lnTo>
                  <a:pt x="2352" y="36100"/>
                </a:lnTo>
                <a:lnTo>
                  <a:pt x="0" y="26656"/>
                </a:lnTo>
                <a:lnTo>
                  <a:pt x="1536" y="166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0740" y="2350909"/>
            <a:ext cx="12198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Lifting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rod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(right)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9201" y="319510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52" y="0"/>
                </a:moveTo>
                <a:lnTo>
                  <a:pt x="16582" y="2133"/>
                </a:lnTo>
                <a:lnTo>
                  <a:pt x="7951" y="7948"/>
                </a:lnTo>
                <a:lnTo>
                  <a:pt x="2133" y="16571"/>
                </a:lnTo>
                <a:lnTo>
                  <a:pt x="0" y="27127"/>
                </a:lnTo>
                <a:lnTo>
                  <a:pt x="2133" y="37704"/>
                </a:lnTo>
                <a:lnTo>
                  <a:pt x="7951" y="46339"/>
                </a:lnTo>
                <a:lnTo>
                  <a:pt x="16582" y="52158"/>
                </a:lnTo>
                <a:lnTo>
                  <a:pt x="27152" y="54292"/>
                </a:lnTo>
                <a:lnTo>
                  <a:pt x="37722" y="52158"/>
                </a:lnTo>
                <a:lnTo>
                  <a:pt x="46353" y="46339"/>
                </a:lnTo>
                <a:lnTo>
                  <a:pt x="52171" y="37704"/>
                </a:lnTo>
                <a:lnTo>
                  <a:pt x="54305" y="27127"/>
                </a:lnTo>
                <a:lnTo>
                  <a:pt x="52171" y="16571"/>
                </a:lnTo>
                <a:lnTo>
                  <a:pt x="46353" y="7948"/>
                </a:lnTo>
                <a:lnTo>
                  <a:pt x="37722" y="2133"/>
                </a:lnTo>
                <a:lnTo>
                  <a:pt x="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4369" y="3028167"/>
            <a:ext cx="771525" cy="185420"/>
          </a:xfrm>
          <a:custGeom>
            <a:avLst/>
            <a:gdLst/>
            <a:ahLst/>
            <a:cxnLst/>
            <a:rect l="l" t="t" r="r" b="b"/>
            <a:pathLst>
              <a:path w="771525" h="185419">
                <a:moveTo>
                  <a:pt x="0" y="185064"/>
                </a:moveTo>
                <a:lnTo>
                  <a:pt x="77123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4174" y="3193799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1477" y="16655"/>
                </a:moveTo>
                <a:lnTo>
                  <a:pt x="6773" y="8058"/>
                </a:lnTo>
                <a:lnTo>
                  <a:pt x="14672" y="2345"/>
                </a:lnTo>
                <a:lnTo>
                  <a:pt x="24133" y="0"/>
                </a:lnTo>
                <a:lnTo>
                  <a:pt x="34116" y="1504"/>
                </a:lnTo>
                <a:lnTo>
                  <a:pt x="42738" y="6767"/>
                </a:lnTo>
                <a:lnTo>
                  <a:pt x="48478" y="14639"/>
                </a:lnTo>
                <a:lnTo>
                  <a:pt x="50834" y="24078"/>
                </a:lnTo>
                <a:lnTo>
                  <a:pt x="49305" y="34041"/>
                </a:lnTo>
                <a:lnTo>
                  <a:pt x="44066" y="42660"/>
                </a:lnTo>
                <a:lnTo>
                  <a:pt x="36193" y="48396"/>
                </a:lnTo>
                <a:lnTo>
                  <a:pt x="26738" y="50754"/>
                </a:lnTo>
                <a:lnTo>
                  <a:pt x="16755" y="49243"/>
                </a:lnTo>
                <a:lnTo>
                  <a:pt x="8131" y="43987"/>
                </a:lnTo>
                <a:lnTo>
                  <a:pt x="2382" y="36102"/>
                </a:lnTo>
                <a:lnTo>
                  <a:pt x="0" y="26641"/>
                </a:lnTo>
                <a:lnTo>
                  <a:pt x="1477" y="16655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63643" y="2892336"/>
            <a:ext cx="68326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Top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link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5394" y="377895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52" y="0"/>
                </a:moveTo>
                <a:lnTo>
                  <a:pt x="16582" y="2133"/>
                </a:lnTo>
                <a:lnTo>
                  <a:pt x="7951" y="7948"/>
                </a:lnTo>
                <a:lnTo>
                  <a:pt x="2133" y="16571"/>
                </a:lnTo>
                <a:lnTo>
                  <a:pt x="0" y="27127"/>
                </a:lnTo>
                <a:lnTo>
                  <a:pt x="2133" y="37704"/>
                </a:lnTo>
                <a:lnTo>
                  <a:pt x="7951" y="46339"/>
                </a:lnTo>
                <a:lnTo>
                  <a:pt x="16582" y="52158"/>
                </a:lnTo>
                <a:lnTo>
                  <a:pt x="27152" y="54292"/>
                </a:lnTo>
                <a:lnTo>
                  <a:pt x="37722" y="52158"/>
                </a:lnTo>
                <a:lnTo>
                  <a:pt x="46353" y="46339"/>
                </a:lnTo>
                <a:lnTo>
                  <a:pt x="52171" y="37704"/>
                </a:lnTo>
                <a:lnTo>
                  <a:pt x="54305" y="27127"/>
                </a:lnTo>
                <a:lnTo>
                  <a:pt x="52171" y="16571"/>
                </a:lnTo>
                <a:lnTo>
                  <a:pt x="46353" y="7948"/>
                </a:lnTo>
                <a:lnTo>
                  <a:pt x="37722" y="2133"/>
                </a:lnTo>
                <a:lnTo>
                  <a:pt x="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6419" y="3537011"/>
            <a:ext cx="1007744" cy="262890"/>
          </a:xfrm>
          <a:custGeom>
            <a:avLst/>
            <a:gdLst/>
            <a:ahLst/>
            <a:cxnLst/>
            <a:rect l="l" t="t" r="r" b="b"/>
            <a:pathLst>
              <a:path w="1007745" h="262889">
                <a:moveTo>
                  <a:pt x="0" y="262851"/>
                </a:moveTo>
                <a:lnTo>
                  <a:pt x="1007567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6408" y="37808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93" y="16712"/>
                </a:moveTo>
                <a:lnTo>
                  <a:pt x="6774" y="8093"/>
                </a:lnTo>
                <a:lnTo>
                  <a:pt x="14639" y="2358"/>
                </a:lnTo>
                <a:lnTo>
                  <a:pt x="24069" y="0"/>
                </a:lnTo>
                <a:lnTo>
                  <a:pt x="34043" y="1510"/>
                </a:lnTo>
                <a:lnTo>
                  <a:pt x="42665" y="6763"/>
                </a:lnTo>
                <a:lnTo>
                  <a:pt x="48404" y="14639"/>
                </a:lnTo>
                <a:lnTo>
                  <a:pt x="50756" y="24092"/>
                </a:lnTo>
                <a:lnTo>
                  <a:pt x="49220" y="34073"/>
                </a:lnTo>
                <a:lnTo>
                  <a:pt x="43980" y="42674"/>
                </a:lnTo>
                <a:lnTo>
                  <a:pt x="36107" y="48397"/>
                </a:lnTo>
                <a:lnTo>
                  <a:pt x="26652" y="50756"/>
                </a:lnTo>
                <a:lnTo>
                  <a:pt x="16669" y="49262"/>
                </a:lnTo>
                <a:lnTo>
                  <a:pt x="8062" y="43998"/>
                </a:lnTo>
                <a:lnTo>
                  <a:pt x="2347" y="36121"/>
                </a:lnTo>
                <a:lnTo>
                  <a:pt x="0" y="26677"/>
                </a:lnTo>
                <a:lnTo>
                  <a:pt x="1493" y="1671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735" y="3412032"/>
            <a:ext cx="837565" cy="257810"/>
          </a:xfrm>
          <a:custGeom>
            <a:avLst/>
            <a:gdLst/>
            <a:ahLst/>
            <a:cxnLst/>
            <a:rect l="l" t="t" r="r" b="b"/>
            <a:pathLst>
              <a:path w="837564" h="257810">
                <a:moveTo>
                  <a:pt x="0" y="257302"/>
                </a:moveTo>
                <a:lnTo>
                  <a:pt x="837476" y="257302"/>
                </a:lnTo>
                <a:lnTo>
                  <a:pt x="837476" y="0"/>
                </a:lnTo>
                <a:lnTo>
                  <a:pt x="0" y="0"/>
                </a:lnTo>
                <a:lnTo>
                  <a:pt x="0" y="257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95735" y="3412032"/>
            <a:ext cx="83756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lifts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46016" y="4035606"/>
            <a:ext cx="442595" cy="123189"/>
          </a:xfrm>
          <a:custGeom>
            <a:avLst/>
            <a:gdLst/>
            <a:ahLst/>
            <a:cxnLst/>
            <a:rect l="l" t="t" r="r" b="b"/>
            <a:pathLst>
              <a:path w="442595" h="123189">
                <a:moveTo>
                  <a:pt x="0" y="122783"/>
                </a:moveTo>
                <a:lnTo>
                  <a:pt x="44251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6103" y="41398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95" y="16655"/>
                </a:moveTo>
                <a:lnTo>
                  <a:pt x="6731" y="8058"/>
                </a:lnTo>
                <a:lnTo>
                  <a:pt x="14590" y="2345"/>
                </a:lnTo>
                <a:lnTo>
                  <a:pt x="24013" y="0"/>
                </a:lnTo>
                <a:lnTo>
                  <a:pt x="33943" y="1504"/>
                </a:lnTo>
                <a:lnTo>
                  <a:pt x="42610" y="6767"/>
                </a:lnTo>
                <a:lnTo>
                  <a:pt x="48354" y="14639"/>
                </a:lnTo>
                <a:lnTo>
                  <a:pt x="50713" y="24078"/>
                </a:lnTo>
                <a:lnTo>
                  <a:pt x="49221" y="34041"/>
                </a:lnTo>
                <a:lnTo>
                  <a:pt x="43980" y="42646"/>
                </a:lnTo>
                <a:lnTo>
                  <a:pt x="36096" y="48373"/>
                </a:lnTo>
                <a:lnTo>
                  <a:pt x="26611" y="50729"/>
                </a:lnTo>
                <a:lnTo>
                  <a:pt x="16569" y="49218"/>
                </a:lnTo>
                <a:lnTo>
                  <a:pt x="8020" y="43967"/>
                </a:lnTo>
                <a:lnTo>
                  <a:pt x="2336" y="36085"/>
                </a:lnTo>
                <a:lnTo>
                  <a:pt x="0" y="26628"/>
                </a:lnTo>
                <a:lnTo>
                  <a:pt x="1495" y="1665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3022" y="3921506"/>
            <a:ext cx="863600" cy="257810"/>
          </a:xfrm>
          <a:custGeom>
            <a:avLst/>
            <a:gdLst/>
            <a:ahLst/>
            <a:cxnLst/>
            <a:rect l="l" t="t" r="r" b="b"/>
            <a:pathLst>
              <a:path w="863600" h="257810">
                <a:moveTo>
                  <a:pt x="0" y="257301"/>
                </a:moveTo>
                <a:lnTo>
                  <a:pt x="863257" y="257301"/>
                </a:lnTo>
                <a:lnTo>
                  <a:pt x="863257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83022" y="3921506"/>
            <a:ext cx="86360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Locking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pin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11844" y="4693403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728" y="0"/>
                </a:lnTo>
              </a:path>
            </a:pathLst>
          </a:custGeom>
          <a:ln w="4931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7173" y="464782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537" y="16677"/>
                </a:moveTo>
                <a:lnTo>
                  <a:pt x="6774" y="8076"/>
                </a:lnTo>
                <a:lnTo>
                  <a:pt x="14633" y="2354"/>
                </a:lnTo>
                <a:lnTo>
                  <a:pt x="24056" y="0"/>
                </a:lnTo>
                <a:lnTo>
                  <a:pt x="33986" y="1500"/>
                </a:lnTo>
                <a:lnTo>
                  <a:pt x="42652" y="6763"/>
                </a:lnTo>
                <a:lnTo>
                  <a:pt x="48397" y="14635"/>
                </a:lnTo>
                <a:lnTo>
                  <a:pt x="50756" y="24074"/>
                </a:lnTo>
                <a:lnTo>
                  <a:pt x="49264" y="34037"/>
                </a:lnTo>
                <a:lnTo>
                  <a:pt x="43980" y="42653"/>
                </a:lnTo>
                <a:lnTo>
                  <a:pt x="36100" y="48381"/>
                </a:lnTo>
                <a:lnTo>
                  <a:pt x="26640" y="50734"/>
                </a:lnTo>
                <a:lnTo>
                  <a:pt x="16612" y="49227"/>
                </a:lnTo>
                <a:lnTo>
                  <a:pt x="8049" y="43976"/>
                </a:lnTo>
                <a:lnTo>
                  <a:pt x="2341" y="36104"/>
                </a:lnTo>
                <a:lnTo>
                  <a:pt x="0" y="26656"/>
                </a:lnTo>
                <a:lnTo>
                  <a:pt x="1537" y="1667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8587" y="4576838"/>
            <a:ext cx="863600" cy="257810"/>
          </a:xfrm>
          <a:custGeom>
            <a:avLst/>
            <a:gdLst/>
            <a:ahLst/>
            <a:cxnLst/>
            <a:rect l="l" t="t" r="r" b="b"/>
            <a:pathLst>
              <a:path w="863600" h="257810">
                <a:moveTo>
                  <a:pt x="0" y="257301"/>
                </a:moveTo>
                <a:lnTo>
                  <a:pt x="863257" y="257301"/>
                </a:lnTo>
                <a:lnTo>
                  <a:pt x="863257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48587" y="4576838"/>
            <a:ext cx="86360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Locking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pin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48587" y="4576838"/>
            <a:ext cx="863600" cy="257810"/>
          </a:xfrm>
          <a:custGeom>
            <a:avLst/>
            <a:gdLst/>
            <a:ahLst/>
            <a:cxnLst/>
            <a:rect l="l" t="t" r="r" b="b"/>
            <a:pathLst>
              <a:path w="863600" h="257810">
                <a:moveTo>
                  <a:pt x="0" y="257301"/>
                </a:moveTo>
                <a:lnTo>
                  <a:pt x="863257" y="257301"/>
                </a:lnTo>
                <a:lnTo>
                  <a:pt x="863257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1883" y="380495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52" y="0"/>
                </a:moveTo>
                <a:lnTo>
                  <a:pt x="16582" y="2133"/>
                </a:lnTo>
                <a:lnTo>
                  <a:pt x="7951" y="7948"/>
                </a:lnTo>
                <a:lnTo>
                  <a:pt x="2133" y="16571"/>
                </a:lnTo>
                <a:lnTo>
                  <a:pt x="0" y="27127"/>
                </a:lnTo>
                <a:lnTo>
                  <a:pt x="2133" y="37704"/>
                </a:lnTo>
                <a:lnTo>
                  <a:pt x="7951" y="46339"/>
                </a:lnTo>
                <a:lnTo>
                  <a:pt x="16582" y="52158"/>
                </a:lnTo>
                <a:lnTo>
                  <a:pt x="27152" y="54292"/>
                </a:lnTo>
                <a:lnTo>
                  <a:pt x="37722" y="52158"/>
                </a:lnTo>
                <a:lnTo>
                  <a:pt x="46353" y="46339"/>
                </a:lnTo>
                <a:lnTo>
                  <a:pt x="52171" y="37704"/>
                </a:lnTo>
                <a:lnTo>
                  <a:pt x="54305" y="27127"/>
                </a:lnTo>
                <a:lnTo>
                  <a:pt x="52171" y="16571"/>
                </a:lnTo>
                <a:lnTo>
                  <a:pt x="46353" y="7948"/>
                </a:lnTo>
                <a:lnTo>
                  <a:pt x="37722" y="2133"/>
                </a:lnTo>
                <a:lnTo>
                  <a:pt x="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5510" y="3830397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7651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0637" y="380501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536" y="16680"/>
                </a:moveTo>
                <a:lnTo>
                  <a:pt x="6774" y="8069"/>
                </a:lnTo>
                <a:lnTo>
                  <a:pt x="14644" y="2348"/>
                </a:lnTo>
                <a:lnTo>
                  <a:pt x="24098" y="0"/>
                </a:lnTo>
                <a:lnTo>
                  <a:pt x="34086" y="1504"/>
                </a:lnTo>
                <a:lnTo>
                  <a:pt x="42694" y="6767"/>
                </a:lnTo>
                <a:lnTo>
                  <a:pt x="48408" y="14642"/>
                </a:lnTo>
                <a:lnTo>
                  <a:pt x="50756" y="24089"/>
                </a:lnTo>
                <a:lnTo>
                  <a:pt x="49262" y="34066"/>
                </a:lnTo>
                <a:lnTo>
                  <a:pt x="43980" y="42671"/>
                </a:lnTo>
                <a:lnTo>
                  <a:pt x="36112" y="48398"/>
                </a:lnTo>
                <a:lnTo>
                  <a:pt x="26681" y="50754"/>
                </a:lnTo>
                <a:lnTo>
                  <a:pt x="16712" y="49243"/>
                </a:lnTo>
                <a:lnTo>
                  <a:pt x="8090" y="43992"/>
                </a:lnTo>
                <a:lnTo>
                  <a:pt x="2352" y="36110"/>
                </a:lnTo>
                <a:lnTo>
                  <a:pt x="0" y="26653"/>
                </a:lnTo>
                <a:lnTo>
                  <a:pt x="1536" y="1668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35113" y="3694557"/>
            <a:ext cx="83756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lifts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35113" y="3694557"/>
            <a:ext cx="837565" cy="257810"/>
          </a:xfrm>
          <a:custGeom>
            <a:avLst/>
            <a:gdLst/>
            <a:ahLst/>
            <a:cxnLst/>
            <a:rect l="l" t="t" r="r" b="b"/>
            <a:pathLst>
              <a:path w="837564" h="257810">
                <a:moveTo>
                  <a:pt x="0" y="257301"/>
                </a:moveTo>
                <a:lnTo>
                  <a:pt x="837476" y="257301"/>
                </a:lnTo>
                <a:lnTo>
                  <a:pt x="837476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0594" y="378585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52" y="0"/>
                </a:moveTo>
                <a:lnTo>
                  <a:pt x="16582" y="2133"/>
                </a:lnTo>
                <a:lnTo>
                  <a:pt x="7951" y="7948"/>
                </a:lnTo>
                <a:lnTo>
                  <a:pt x="2133" y="16571"/>
                </a:lnTo>
                <a:lnTo>
                  <a:pt x="0" y="27127"/>
                </a:lnTo>
                <a:lnTo>
                  <a:pt x="2133" y="37704"/>
                </a:lnTo>
                <a:lnTo>
                  <a:pt x="7951" y="46339"/>
                </a:lnTo>
                <a:lnTo>
                  <a:pt x="16582" y="52158"/>
                </a:lnTo>
                <a:lnTo>
                  <a:pt x="27152" y="54292"/>
                </a:lnTo>
                <a:lnTo>
                  <a:pt x="37722" y="52158"/>
                </a:lnTo>
                <a:lnTo>
                  <a:pt x="46353" y="46339"/>
                </a:lnTo>
                <a:lnTo>
                  <a:pt x="52171" y="37704"/>
                </a:lnTo>
                <a:lnTo>
                  <a:pt x="54305" y="27127"/>
                </a:lnTo>
                <a:lnTo>
                  <a:pt x="52171" y="16571"/>
                </a:lnTo>
                <a:lnTo>
                  <a:pt x="46353" y="7948"/>
                </a:lnTo>
                <a:lnTo>
                  <a:pt x="37722" y="2133"/>
                </a:lnTo>
                <a:lnTo>
                  <a:pt x="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38618" y="3216506"/>
            <a:ext cx="1321435" cy="583565"/>
          </a:xfrm>
          <a:custGeom>
            <a:avLst/>
            <a:gdLst/>
            <a:ahLst/>
            <a:cxnLst/>
            <a:rect l="l" t="t" r="r" b="b"/>
            <a:pathLst>
              <a:path w="1321435" h="583564">
                <a:moveTo>
                  <a:pt x="1321003" y="583158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57447" y="378454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79" y="16680"/>
                </a:moveTo>
                <a:lnTo>
                  <a:pt x="6774" y="8069"/>
                </a:lnTo>
                <a:lnTo>
                  <a:pt x="14663" y="2348"/>
                </a:lnTo>
                <a:lnTo>
                  <a:pt x="24098" y="0"/>
                </a:lnTo>
                <a:lnTo>
                  <a:pt x="34029" y="1504"/>
                </a:lnTo>
                <a:lnTo>
                  <a:pt x="42688" y="6781"/>
                </a:lnTo>
                <a:lnTo>
                  <a:pt x="48423" y="14661"/>
                </a:lnTo>
                <a:lnTo>
                  <a:pt x="50754" y="24103"/>
                </a:lnTo>
                <a:lnTo>
                  <a:pt x="49205" y="34066"/>
                </a:lnTo>
                <a:lnTo>
                  <a:pt x="43980" y="42671"/>
                </a:lnTo>
                <a:lnTo>
                  <a:pt x="36131" y="48397"/>
                </a:lnTo>
                <a:lnTo>
                  <a:pt x="26681" y="50749"/>
                </a:lnTo>
                <a:lnTo>
                  <a:pt x="16655" y="49230"/>
                </a:lnTo>
                <a:lnTo>
                  <a:pt x="8090" y="43976"/>
                </a:lnTo>
                <a:lnTo>
                  <a:pt x="2371" y="36098"/>
                </a:lnTo>
                <a:lnTo>
                  <a:pt x="0" y="26649"/>
                </a:lnTo>
                <a:lnTo>
                  <a:pt x="1479" y="1668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6944" y="3094266"/>
            <a:ext cx="529590" cy="257810"/>
          </a:xfrm>
          <a:custGeom>
            <a:avLst/>
            <a:gdLst/>
            <a:ahLst/>
            <a:cxnLst/>
            <a:rect l="l" t="t" r="r" b="b"/>
            <a:pathLst>
              <a:path w="529589" h="257810">
                <a:moveTo>
                  <a:pt x="0" y="257301"/>
                </a:moveTo>
                <a:lnTo>
                  <a:pt x="529132" y="257301"/>
                </a:lnTo>
                <a:lnTo>
                  <a:pt x="529132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56944" y="3094266"/>
            <a:ext cx="52959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PTO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13683" y="283169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152" y="0"/>
                </a:moveTo>
                <a:lnTo>
                  <a:pt x="16582" y="2133"/>
                </a:lnTo>
                <a:lnTo>
                  <a:pt x="7951" y="7948"/>
                </a:lnTo>
                <a:lnTo>
                  <a:pt x="2133" y="16571"/>
                </a:lnTo>
                <a:lnTo>
                  <a:pt x="0" y="27127"/>
                </a:lnTo>
                <a:lnTo>
                  <a:pt x="2133" y="37704"/>
                </a:lnTo>
                <a:lnTo>
                  <a:pt x="7951" y="46339"/>
                </a:lnTo>
                <a:lnTo>
                  <a:pt x="16582" y="52158"/>
                </a:lnTo>
                <a:lnTo>
                  <a:pt x="27152" y="54292"/>
                </a:lnTo>
                <a:lnTo>
                  <a:pt x="37722" y="52158"/>
                </a:lnTo>
                <a:lnTo>
                  <a:pt x="46353" y="46339"/>
                </a:lnTo>
                <a:lnTo>
                  <a:pt x="52171" y="37704"/>
                </a:lnTo>
                <a:lnTo>
                  <a:pt x="54305" y="27127"/>
                </a:lnTo>
                <a:lnTo>
                  <a:pt x="52171" y="16571"/>
                </a:lnTo>
                <a:lnTo>
                  <a:pt x="46353" y="7948"/>
                </a:lnTo>
                <a:lnTo>
                  <a:pt x="37722" y="2133"/>
                </a:lnTo>
                <a:lnTo>
                  <a:pt x="27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70061" y="2545693"/>
            <a:ext cx="1047115" cy="303530"/>
          </a:xfrm>
          <a:custGeom>
            <a:avLst/>
            <a:gdLst/>
            <a:ahLst/>
            <a:cxnLst/>
            <a:rect l="l" t="t" r="r" b="b"/>
            <a:pathLst>
              <a:path w="1047114" h="303530">
                <a:moveTo>
                  <a:pt x="1046759" y="30300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5921" y="28303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93" y="16691"/>
                </a:moveTo>
                <a:lnTo>
                  <a:pt x="6774" y="8076"/>
                </a:lnTo>
                <a:lnTo>
                  <a:pt x="14639" y="2349"/>
                </a:lnTo>
                <a:lnTo>
                  <a:pt x="24069" y="0"/>
                </a:lnTo>
                <a:lnTo>
                  <a:pt x="34043" y="1514"/>
                </a:lnTo>
                <a:lnTo>
                  <a:pt x="42665" y="6763"/>
                </a:lnTo>
                <a:lnTo>
                  <a:pt x="48404" y="14630"/>
                </a:lnTo>
                <a:lnTo>
                  <a:pt x="50756" y="24074"/>
                </a:lnTo>
                <a:lnTo>
                  <a:pt x="49220" y="34052"/>
                </a:lnTo>
                <a:lnTo>
                  <a:pt x="43980" y="42653"/>
                </a:lnTo>
                <a:lnTo>
                  <a:pt x="36107" y="48376"/>
                </a:lnTo>
                <a:lnTo>
                  <a:pt x="26652" y="50734"/>
                </a:lnTo>
                <a:lnTo>
                  <a:pt x="16669" y="49241"/>
                </a:lnTo>
                <a:lnTo>
                  <a:pt x="8062" y="43976"/>
                </a:lnTo>
                <a:lnTo>
                  <a:pt x="2347" y="36100"/>
                </a:lnTo>
                <a:lnTo>
                  <a:pt x="0" y="26656"/>
                </a:lnTo>
                <a:lnTo>
                  <a:pt x="1493" y="166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140" y="2453944"/>
            <a:ext cx="1146175" cy="257810"/>
          </a:xfrm>
          <a:custGeom>
            <a:avLst/>
            <a:gdLst/>
            <a:ahLst/>
            <a:cxnLst/>
            <a:rect l="l" t="t" r="r" b="b"/>
            <a:pathLst>
              <a:path w="1146175" h="257810">
                <a:moveTo>
                  <a:pt x="0" y="257301"/>
                </a:moveTo>
                <a:lnTo>
                  <a:pt x="1145565" y="257301"/>
                </a:lnTo>
                <a:lnTo>
                  <a:pt x="1145565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43140" y="2453944"/>
            <a:ext cx="114617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Lifting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rod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(left)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527300" y="364906"/>
            <a:ext cx="2430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1A09"/>
                </a:solidFill>
              </a:rPr>
              <a:t>Check the 3-point</a:t>
            </a:r>
            <a:r>
              <a:rPr sz="1400" spc="-25" dirty="0">
                <a:solidFill>
                  <a:srgbClr val="581A09"/>
                </a:solidFill>
              </a:rPr>
              <a:t> </a:t>
            </a:r>
            <a:r>
              <a:rPr sz="1400" spc="-5" dirty="0">
                <a:solidFill>
                  <a:srgbClr val="581A09"/>
                </a:solidFill>
              </a:rPr>
              <a:t>hitch/linkage</a:t>
            </a:r>
            <a:endParaRPr sz="1400"/>
          </a:p>
        </p:txBody>
      </p:sp>
      <p:sp>
        <p:nvSpPr>
          <p:cNvPr id="41" name="object 41"/>
          <p:cNvSpPr txBox="1"/>
          <p:nvPr/>
        </p:nvSpPr>
        <p:spPr>
          <a:xfrm>
            <a:off x="527300" y="645186"/>
            <a:ext cx="6265545" cy="13569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main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benefit of the 3-point hitch/linkage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system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transfer the weight of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 implement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the drive  wheels of the tractor.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gives the tractor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usable traction than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would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otherwise have, with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same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power, weight,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fuel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consumption.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3-point hitch/linkage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used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 fixing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attachments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onto 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tractor.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Each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hitch/linkage has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holes for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attaching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implements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implement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has posts that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through 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holes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implement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secured by placing a pin on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of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posts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171" y="872110"/>
            <a:ext cx="4768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50" dirty="0">
                <a:solidFill>
                  <a:srgbClr val="FFFFFF"/>
                </a:solidFill>
                <a:latin typeface="Calibri"/>
                <a:cs typeface="Calibri"/>
              </a:rPr>
              <a:t>Introduction </a:t>
            </a:r>
            <a:r>
              <a:rPr sz="40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4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tractor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26320" y="2370294"/>
            <a:ext cx="3125358" cy="259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455" y="117014"/>
            <a:ext cx="17316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4665"/>
            <a:ext cx="1229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581A09"/>
                </a:solidFill>
                <a:latin typeface="Open Sans Semibold"/>
                <a:cs typeface="Open Sans Semibold"/>
              </a:rPr>
              <a:t>Tractor</a:t>
            </a:r>
            <a:r>
              <a:rPr sz="1200" b="1" spc="-90" dirty="0">
                <a:solidFill>
                  <a:srgbClr val="581A09"/>
                </a:solidFill>
                <a:latin typeface="Open Sans Semibold"/>
                <a:cs typeface="Open Sans Semibold"/>
              </a:rPr>
              <a:t> </a:t>
            </a:r>
            <a:r>
              <a:rPr sz="1200" b="1" spc="-45" dirty="0">
                <a:solidFill>
                  <a:srgbClr val="581A09"/>
                </a:solidFill>
                <a:latin typeface="Open Sans Semibold"/>
                <a:cs typeface="Open Sans Semibold"/>
              </a:rPr>
              <a:t>examples</a:t>
            </a:r>
            <a:endParaRPr sz="12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0826" y="2981083"/>
            <a:ext cx="1296563" cy="188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4416" y="1155611"/>
            <a:ext cx="1671586" cy="136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000" y="685157"/>
          <a:ext cx="6473190" cy="4276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82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Rigid wheeled 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tractor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Tracked 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tractor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Articulated 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tractor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Dual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wheeled 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tractor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86150" y="3038068"/>
            <a:ext cx="2432297" cy="183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2562" y="1004316"/>
            <a:ext cx="3005607" cy="1741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45049"/>
            <a:ext cx="360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8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i="1" dirty="0">
                <a:solidFill>
                  <a:srgbClr val="FFFFFF"/>
                </a:solidFill>
                <a:latin typeface="Verdana"/>
                <a:cs typeface="Verdana"/>
              </a:rPr>
              <a:t>1.6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55E34C-2CA2-4C38-904A-F30F2E45BCFC}"/>
              </a:ext>
            </a:extLst>
          </p:cNvPr>
          <p:cNvSpPr/>
          <p:nvPr/>
        </p:nvSpPr>
        <p:spPr>
          <a:xfrm>
            <a:off x="540000" y="727461"/>
            <a:ext cx="3118541" cy="2018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55DBF6-03D2-479B-A591-6F27C0660299}"/>
              </a:ext>
            </a:extLst>
          </p:cNvPr>
          <p:cNvSpPr/>
          <p:nvPr/>
        </p:nvSpPr>
        <p:spPr>
          <a:xfrm>
            <a:off x="3836094" y="762097"/>
            <a:ext cx="3118541" cy="2018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C9EECB-F856-4992-8004-8D1BCF57CEC5}"/>
              </a:ext>
            </a:extLst>
          </p:cNvPr>
          <p:cNvSpPr/>
          <p:nvPr/>
        </p:nvSpPr>
        <p:spPr>
          <a:xfrm>
            <a:off x="572784" y="2895963"/>
            <a:ext cx="3118541" cy="2018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FF216-229C-440C-86E3-56B3AE00888D}"/>
              </a:ext>
            </a:extLst>
          </p:cNvPr>
          <p:cNvSpPr/>
          <p:nvPr/>
        </p:nvSpPr>
        <p:spPr>
          <a:xfrm>
            <a:off x="3811271" y="2877590"/>
            <a:ext cx="3118541" cy="2018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455" y="117014"/>
            <a:ext cx="17316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TRACTOR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6350" y="1014176"/>
            <a:ext cx="4450423" cy="369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927" y="362339"/>
            <a:ext cx="1308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Parts of a</a:t>
            </a:r>
            <a:r>
              <a:rPr sz="1400" spc="-7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tractor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4797" y="531571"/>
            <a:ext cx="281305" cy="683260"/>
          </a:xfrm>
          <a:custGeom>
            <a:avLst/>
            <a:gdLst/>
            <a:ahLst/>
            <a:cxnLst/>
            <a:rect l="l" t="t" r="r" b="b"/>
            <a:pathLst>
              <a:path w="281304" h="683260">
                <a:moveTo>
                  <a:pt x="0" y="682675"/>
                </a:moveTo>
                <a:lnTo>
                  <a:pt x="28088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9892" y="12125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4" y="37897"/>
                </a:moveTo>
                <a:lnTo>
                  <a:pt x="9873" y="45465"/>
                </a:lnTo>
                <a:lnTo>
                  <a:pt x="18632" y="49740"/>
                </a:lnTo>
                <a:lnTo>
                  <a:pt x="28357" y="50424"/>
                </a:lnTo>
                <a:lnTo>
                  <a:pt x="37926" y="47219"/>
                </a:lnTo>
                <a:lnTo>
                  <a:pt x="45510" y="40535"/>
                </a:lnTo>
                <a:lnTo>
                  <a:pt x="49769" y="31778"/>
                </a:lnTo>
                <a:lnTo>
                  <a:pt x="50428" y="22061"/>
                </a:lnTo>
                <a:lnTo>
                  <a:pt x="47210" y="12497"/>
                </a:lnTo>
                <a:lnTo>
                  <a:pt x="40555" y="4952"/>
                </a:lnTo>
                <a:lnTo>
                  <a:pt x="31821" y="680"/>
                </a:lnTo>
                <a:lnTo>
                  <a:pt x="22110" y="0"/>
                </a:lnTo>
                <a:lnTo>
                  <a:pt x="12526" y="3226"/>
                </a:lnTo>
                <a:lnTo>
                  <a:pt x="4958" y="9889"/>
                </a:lnTo>
                <a:lnTo>
                  <a:pt x="683" y="18643"/>
                </a:lnTo>
                <a:lnTo>
                  <a:pt x="0" y="28356"/>
                </a:lnTo>
                <a:lnTo>
                  <a:pt x="3204" y="3789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943" y="433806"/>
            <a:ext cx="2486025" cy="254000"/>
          </a:xfrm>
          <a:custGeom>
            <a:avLst/>
            <a:gdLst/>
            <a:ahLst/>
            <a:cxnLst/>
            <a:rect l="l" t="t" r="r" b="b"/>
            <a:pathLst>
              <a:path w="2486025" h="254000">
                <a:moveTo>
                  <a:pt x="0" y="253873"/>
                </a:moveTo>
                <a:lnTo>
                  <a:pt x="2485694" y="253873"/>
                </a:lnTo>
                <a:lnTo>
                  <a:pt x="2485694" y="0"/>
                </a:lnTo>
                <a:lnTo>
                  <a:pt x="0" y="0"/>
                </a:lnTo>
                <a:lnTo>
                  <a:pt x="0" y="253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27943" y="433806"/>
            <a:ext cx="248602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Falling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object protective structure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(FOPS)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4501" y="13716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3366" y="974439"/>
            <a:ext cx="164465" cy="402590"/>
          </a:xfrm>
          <a:custGeom>
            <a:avLst/>
            <a:gdLst/>
            <a:ahLst/>
            <a:cxnLst/>
            <a:rect l="l" t="t" r="r" b="b"/>
            <a:pathLst>
              <a:path w="164464" h="402590">
                <a:moveTo>
                  <a:pt x="0" y="402031"/>
                </a:moveTo>
                <a:lnTo>
                  <a:pt x="164109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8597" y="137475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8" y="37876"/>
                </a:moveTo>
                <a:lnTo>
                  <a:pt x="9894" y="45451"/>
                </a:lnTo>
                <a:lnTo>
                  <a:pt x="18624" y="49738"/>
                </a:lnTo>
                <a:lnTo>
                  <a:pt x="28319" y="50424"/>
                </a:lnTo>
                <a:lnTo>
                  <a:pt x="37889" y="47198"/>
                </a:lnTo>
                <a:lnTo>
                  <a:pt x="45471" y="40535"/>
                </a:lnTo>
                <a:lnTo>
                  <a:pt x="49761" y="31775"/>
                </a:lnTo>
                <a:lnTo>
                  <a:pt x="50449" y="22047"/>
                </a:lnTo>
                <a:lnTo>
                  <a:pt x="47223" y="12476"/>
                </a:lnTo>
                <a:lnTo>
                  <a:pt x="40553" y="4937"/>
                </a:lnTo>
                <a:lnTo>
                  <a:pt x="31789" y="678"/>
                </a:lnTo>
                <a:lnTo>
                  <a:pt x="22059" y="0"/>
                </a:lnTo>
                <a:lnTo>
                  <a:pt x="12489" y="3205"/>
                </a:lnTo>
                <a:lnTo>
                  <a:pt x="4912" y="9889"/>
                </a:lnTo>
                <a:lnTo>
                  <a:pt x="657" y="18640"/>
                </a:lnTo>
                <a:lnTo>
                  <a:pt x="0" y="28342"/>
                </a:lnTo>
                <a:lnTo>
                  <a:pt x="3218" y="3787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4547" y="861352"/>
            <a:ext cx="223774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Roll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over protective structure</a:t>
            </a:r>
            <a:r>
              <a:rPr sz="1000" spc="-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(ROPS)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8642" y="187920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2246" y="1671254"/>
            <a:ext cx="1643380" cy="234950"/>
          </a:xfrm>
          <a:custGeom>
            <a:avLst/>
            <a:gdLst/>
            <a:ahLst/>
            <a:cxnLst/>
            <a:rect l="l" t="t" r="r" b="b"/>
            <a:pathLst>
              <a:path w="1643379" h="234950">
                <a:moveTo>
                  <a:pt x="0" y="234746"/>
                </a:moveTo>
                <a:lnTo>
                  <a:pt x="164326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1883" y="188441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188" y="37905"/>
                </a:moveTo>
                <a:lnTo>
                  <a:pt x="40528" y="45465"/>
                </a:lnTo>
                <a:lnTo>
                  <a:pt x="31790" y="49722"/>
                </a:lnTo>
                <a:lnTo>
                  <a:pt x="22093" y="50388"/>
                </a:lnTo>
                <a:lnTo>
                  <a:pt x="12555" y="47176"/>
                </a:lnTo>
                <a:lnTo>
                  <a:pt x="4958" y="40499"/>
                </a:lnTo>
                <a:lnTo>
                  <a:pt x="674" y="31759"/>
                </a:lnTo>
                <a:lnTo>
                  <a:pt x="0" y="22060"/>
                </a:lnTo>
                <a:lnTo>
                  <a:pt x="3233" y="12505"/>
                </a:lnTo>
                <a:lnTo>
                  <a:pt x="9896" y="4937"/>
                </a:lnTo>
                <a:lnTo>
                  <a:pt x="18646" y="668"/>
                </a:lnTo>
                <a:lnTo>
                  <a:pt x="28370" y="0"/>
                </a:lnTo>
                <a:lnTo>
                  <a:pt x="37955" y="3234"/>
                </a:lnTo>
                <a:lnTo>
                  <a:pt x="45500" y="9889"/>
                </a:lnTo>
                <a:lnTo>
                  <a:pt x="49758" y="18631"/>
                </a:lnTo>
                <a:lnTo>
                  <a:pt x="50422" y="28342"/>
                </a:lnTo>
                <a:lnTo>
                  <a:pt x="47188" y="37905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44655" y="1552956"/>
            <a:ext cx="111252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Steering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wheel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96592" y="208440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55" y="0"/>
                </a:moveTo>
                <a:lnTo>
                  <a:pt x="16218" y="2086"/>
                </a:lnTo>
                <a:lnTo>
                  <a:pt x="7777" y="7777"/>
                </a:lnTo>
                <a:lnTo>
                  <a:pt x="2086" y="16218"/>
                </a:lnTo>
                <a:lnTo>
                  <a:pt x="0" y="26555"/>
                </a:lnTo>
                <a:lnTo>
                  <a:pt x="2086" y="36885"/>
                </a:lnTo>
                <a:lnTo>
                  <a:pt x="7777" y="45323"/>
                </a:lnTo>
                <a:lnTo>
                  <a:pt x="16218" y="51012"/>
                </a:lnTo>
                <a:lnTo>
                  <a:pt x="26555" y="53098"/>
                </a:lnTo>
                <a:lnTo>
                  <a:pt x="36893" y="51012"/>
                </a:lnTo>
                <a:lnTo>
                  <a:pt x="45334" y="45323"/>
                </a:lnTo>
                <a:lnTo>
                  <a:pt x="51024" y="36885"/>
                </a:lnTo>
                <a:lnTo>
                  <a:pt x="53111" y="26555"/>
                </a:lnTo>
                <a:lnTo>
                  <a:pt x="51024" y="16218"/>
                </a:lnTo>
                <a:lnTo>
                  <a:pt x="45334" y="7777"/>
                </a:lnTo>
                <a:lnTo>
                  <a:pt x="36893" y="2086"/>
                </a:lnTo>
                <a:lnTo>
                  <a:pt x="26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9910" y="2045655"/>
            <a:ext cx="1021715" cy="62865"/>
          </a:xfrm>
          <a:custGeom>
            <a:avLst/>
            <a:gdLst/>
            <a:ahLst/>
            <a:cxnLst/>
            <a:rect l="l" t="t" r="r" b="b"/>
            <a:pathLst>
              <a:path w="1021714" h="62864">
                <a:moveTo>
                  <a:pt x="0" y="62801"/>
                </a:moveTo>
                <a:lnTo>
                  <a:pt x="102170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9392" y="20848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244" y="37905"/>
                </a:moveTo>
                <a:lnTo>
                  <a:pt x="40547" y="45473"/>
                </a:lnTo>
                <a:lnTo>
                  <a:pt x="31779" y="49747"/>
                </a:lnTo>
                <a:lnTo>
                  <a:pt x="22063" y="50431"/>
                </a:lnTo>
                <a:lnTo>
                  <a:pt x="12522" y="47226"/>
                </a:lnTo>
                <a:lnTo>
                  <a:pt x="4932" y="40542"/>
                </a:lnTo>
                <a:lnTo>
                  <a:pt x="661" y="31785"/>
                </a:lnTo>
                <a:lnTo>
                  <a:pt x="0" y="22068"/>
                </a:lnTo>
                <a:lnTo>
                  <a:pt x="3239" y="12505"/>
                </a:lnTo>
                <a:lnTo>
                  <a:pt x="9894" y="4937"/>
                </a:lnTo>
                <a:lnTo>
                  <a:pt x="18628" y="668"/>
                </a:lnTo>
                <a:lnTo>
                  <a:pt x="28338" y="0"/>
                </a:lnTo>
                <a:lnTo>
                  <a:pt x="37922" y="3234"/>
                </a:lnTo>
                <a:lnTo>
                  <a:pt x="45469" y="9889"/>
                </a:lnTo>
                <a:lnTo>
                  <a:pt x="49746" y="18631"/>
                </a:lnTo>
                <a:lnTo>
                  <a:pt x="50442" y="28342"/>
                </a:lnTo>
                <a:lnTo>
                  <a:pt x="47244" y="379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4655" y="1935277"/>
            <a:ext cx="489584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Seat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29559" y="297966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1910" y="2824763"/>
            <a:ext cx="519430" cy="177165"/>
          </a:xfrm>
          <a:custGeom>
            <a:avLst/>
            <a:gdLst/>
            <a:ahLst/>
            <a:cxnLst/>
            <a:rect l="l" t="t" r="r" b="b"/>
            <a:pathLst>
              <a:path w="519429" h="177164">
                <a:moveTo>
                  <a:pt x="0" y="176860"/>
                </a:moveTo>
                <a:lnTo>
                  <a:pt x="519366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2645" y="298458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231" y="37926"/>
                </a:moveTo>
                <a:lnTo>
                  <a:pt x="40555" y="45472"/>
                </a:lnTo>
                <a:lnTo>
                  <a:pt x="31824" y="49743"/>
                </a:lnTo>
                <a:lnTo>
                  <a:pt x="22130" y="50424"/>
                </a:lnTo>
                <a:lnTo>
                  <a:pt x="12560" y="47197"/>
                </a:lnTo>
                <a:lnTo>
                  <a:pt x="4978" y="40535"/>
                </a:lnTo>
                <a:lnTo>
                  <a:pt x="687" y="31781"/>
                </a:lnTo>
                <a:lnTo>
                  <a:pt x="0" y="22067"/>
                </a:lnTo>
                <a:lnTo>
                  <a:pt x="3225" y="12526"/>
                </a:lnTo>
                <a:lnTo>
                  <a:pt x="9896" y="4958"/>
                </a:lnTo>
                <a:lnTo>
                  <a:pt x="18659" y="683"/>
                </a:lnTo>
                <a:lnTo>
                  <a:pt x="28389" y="0"/>
                </a:lnTo>
                <a:lnTo>
                  <a:pt x="37960" y="3204"/>
                </a:lnTo>
                <a:lnTo>
                  <a:pt x="45536" y="9889"/>
                </a:lnTo>
                <a:lnTo>
                  <a:pt x="49792" y="18646"/>
                </a:lnTo>
                <a:lnTo>
                  <a:pt x="50449" y="28363"/>
                </a:lnTo>
                <a:lnTo>
                  <a:pt x="47231" y="3792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82905" y="2675267"/>
            <a:ext cx="489584" cy="254000"/>
          </a:xfrm>
          <a:custGeom>
            <a:avLst/>
            <a:gdLst/>
            <a:ahLst/>
            <a:cxnLst/>
            <a:rect l="l" t="t" r="r" b="b"/>
            <a:pathLst>
              <a:path w="489584" h="254000">
                <a:moveTo>
                  <a:pt x="0" y="253873"/>
                </a:moveTo>
                <a:lnTo>
                  <a:pt x="489496" y="253873"/>
                </a:lnTo>
                <a:lnTo>
                  <a:pt x="489496" y="0"/>
                </a:lnTo>
                <a:lnTo>
                  <a:pt x="0" y="0"/>
                </a:lnTo>
                <a:lnTo>
                  <a:pt x="0" y="253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82905" y="2675267"/>
            <a:ext cx="489584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Rim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22502" y="340216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9433" y="3422882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5">
                <a:moveTo>
                  <a:pt x="0" y="0"/>
                </a:moveTo>
                <a:lnTo>
                  <a:pt x="753489" y="0"/>
                </a:lnTo>
              </a:path>
            </a:pathLst>
          </a:custGeom>
          <a:ln w="3120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5200" y="340754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160" y="37883"/>
                </a:moveTo>
                <a:lnTo>
                  <a:pt x="40505" y="45458"/>
                </a:lnTo>
                <a:lnTo>
                  <a:pt x="31772" y="49745"/>
                </a:lnTo>
                <a:lnTo>
                  <a:pt x="22065" y="50431"/>
                </a:lnTo>
                <a:lnTo>
                  <a:pt x="12489" y="47205"/>
                </a:lnTo>
                <a:lnTo>
                  <a:pt x="4943" y="40542"/>
                </a:lnTo>
                <a:lnTo>
                  <a:pt x="679" y="31782"/>
                </a:lnTo>
                <a:lnTo>
                  <a:pt x="0" y="22054"/>
                </a:lnTo>
                <a:lnTo>
                  <a:pt x="3205" y="12483"/>
                </a:lnTo>
                <a:lnTo>
                  <a:pt x="9873" y="4923"/>
                </a:lnTo>
                <a:lnTo>
                  <a:pt x="18627" y="666"/>
                </a:lnTo>
                <a:lnTo>
                  <a:pt x="28342" y="0"/>
                </a:lnTo>
                <a:lnTo>
                  <a:pt x="37889" y="3212"/>
                </a:lnTo>
                <a:lnTo>
                  <a:pt x="45465" y="9889"/>
                </a:lnTo>
                <a:lnTo>
                  <a:pt x="49720" y="18628"/>
                </a:lnTo>
                <a:lnTo>
                  <a:pt x="50378" y="28328"/>
                </a:lnTo>
                <a:lnTo>
                  <a:pt x="47160" y="3788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22923" y="3275228"/>
            <a:ext cx="80581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Rear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axle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71562" y="402121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5231" y="4051606"/>
            <a:ext cx="718820" cy="49530"/>
          </a:xfrm>
          <a:custGeom>
            <a:avLst/>
            <a:gdLst/>
            <a:ahLst/>
            <a:cxnLst/>
            <a:rect l="l" t="t" r="r" b="b"/>
            <a:pathLst>
              <a:path w="718820" h="49529">
                <a:moveTo>
                  <a:pt x="0" y="0"/>
                </a:moveTo>
                <a:lnTo>
                  <a:pt x="718299" y="4895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4692" y="40246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1" y="37876"/>
                </a:moveTo>
                <a:lnTo>
                  <a:pt x="9894" y="45451"/>
                </a:lnTo>
                <a:lnTo>
                  <a:pt x="18639" y="49738"/>
                </a:lnTo>
                <a:lnTo>
                  <a:pt x="28350" y="50424"/>
                </a:lnTo>
                <a:lnTo>
                  <a:pt x="37933" y="47198"/>
                </a:lnTo>
                <a:lnTo>
                  <a:pt x="45486" y="40535"/>
                </a:lnTo>
                <a:lnTo>
                  <a:pt x="49762" y="31775"/>
                </a:lnTo>
                <a:lnTo>
                  <a:pt x="50444" y="22047"/>
                </a:lnTo>
                <a:lnTo>
                  <a:pt x="47217" y="12476"/>
                </a:lnTo>
                <a:lnTo>
                  <a:pt x="40547" y="4937"/>
                </a:lnTo>
                <a:lnTo>
                  <a:pt x="31790" y="678"/>
                </a:lnTo>
                <a:lnTo>
                  <a:pt x="22074" y="0"/>
                </a:lnTo>
                <a:lnTo>
                  <a:pt x="12533" y="3205"/>
                </a:lnTo>
                <a:lnTo>
                  <a:pt x="4944" y="9889"/>
                </a:lnTo>
                <a:lnTo>
                  <a:pt x="671" y="18640"/>
                </a:lnTo>
                <a:lnTo>
                  <a:pt x="0" y="28342"/>
                </a:lnTo>
                <a:lnTo>
                  <a:pt x="3211" y="3787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47752" y="3984002"/>
            <a:ext cx="874394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Rear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tyre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30527" y="292882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1640" y="2979101"/>
            <a:ext cx="919480" cy="1579245"/>
          </a:xfrm>
          <a:custGeom>
            <a:avLst/>
            <a:gdLst/>
            <a:ahLst/>
            <a:cxnLst/>
            <a:rect l="l" t="t" r="r" b="b"/>
            <a:pathLst>
              <a:path w="919479" h="1579245">
                <a:moveTo>
                  <a:pt x="0" y="0"/>
                </a:moveTo>
                <a:lnTo>
                  <a:pt x="919454" y="157886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3651" y="293192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215" y="37897"/>
                </a:moveTo>
                <a:lnTo>
                  <a:pt x="40547" y="45465"/>
                </a:lnTo>
                <a:lnTo>
                  <a:pt x="31794" y="49740"/>
                </a:lnTo>
                <a:lnTo>
                  <a:pt x="22083" y="50424"/>
                </a:lnTo>
                <a:lnTo>
                  <a:pt x="12544" y="47219"/>
                </a:lnTo>
                <a:lnTo>
                  <a:pt x="4953" y="40535"/>
                </a:lnTo>
                <a:lnTo>
                  <a:pt x="676" y="31778"/>
                </a:lnTo>
                <a:lnTo>
                  <a:pt x="0" y="22061"/>
                </a:lnTo>
                <a:lnTo>
                  <a:pt x="3209" y="12497"/>
                </a:lnTo>
                <a:lnTo>
                  <a:pt x="9873" y="4952"/>
                </a:lnTo>
                <a:lnTo>
                  <a:pt x="18624" y="680"/>
                </a:lnTo>
                <a:lnTo>
                  <a:pt x="28352" y="0"/>
                </a:lnTo>
                <a:lnTo>
                  <a:pt x="37944" y="3226"/>
                </a:lnTo>
                <a:lnTo>
                  <a:pt x="45483" y="9889"/>
                </a:lnTo>
                <a:lnTo>
                  <a:pt x="49742" y="18643"/>
                </a:lnTo>
                <a:lnTo>
                  <a:pt x="50420" y="28356"/>
                </a:lnTo>
                <a:lnTo>
                  <a:pt x="47215" y="3789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14315" y="4553153"/>
            <a:ext cx="75057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Platform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05237" y="391501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41132" y="3964442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307"/>
                </a:lnTo>
              </a:path>
            </a:pathLst>
          </a:custGeom>
          <a:ln w="21336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0787" y="39201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160" y="37926"/>
                </a:moveTo>
                <a:lnTo>
                  <a:pt x="40505" y="45493"/>
                </a:lnTo>
                <a:lnTo>
                  <a:pt x="31772" y="49762"/>
                </a:lnTo>
                <a:lnTo>
                  <a:pt x="22065" y="50431"/>
                </a:lnTo>
                <a:lnTo>
                  <a:pt x="12489" y="47197"/>
                </a:lnTo>
                <a:lnTo>
                  <a:pt x="4943" y="40542"/>
                </a:lnTo>
                <a:lnTo>
                  <a:pt x="679" y="31800"/>
                </a:lnTo>
                <a:lnTo>
                  <a:pt x="0" y="22089"/>
                </a:lnTo>
                <a:lnTo>
                  <a:pt x="3205" y="12526"/>
                </a:lnTo>
                <a:lnTo>
                  <a:pt x="9894" y="4958"/>
                </a:lnTo>
                <a:lnTo>
                  <a:pt x="18646" y="683"/>
                </a:lnTo>
                <a:lnTo>
                  <a:pt x="28349" y="0"/>
                </a:lnTo>
                <a:lnTo>
                  <a:pt x="37889" y="3204"/>
                </a:lnTo>
                <a:lnTo>
                  <a:pt x="45472" y="9889"/>
                </a:lnTo>
                <a:lnTo>
                  <a:pt x="49739" y="18646"/>
                </a:lnTo>
                <a:lnTo>
                  <a:pt x="50399" y="28363"/>
                </a:lnTo>
                <a:lnTo>
                  <a:pt x="47160" y="3792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52900" y="4241749"/>
            <a:ext cx="57277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Steps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52900" y="4241749"/>
            <a:ext cx="572770" cy="254000"/>
          </a:xfrm>
          <a:custGeom>
            <a:avLst/>
            <a:gdLst/>
            <a:ahLst/>
            <a:cxnLst/>
            <a:rect l="l" t="t" r="r" b="b"/>
            <a:pathLst>
              <a:path w="572770" h="254000">
                <a:moveTo>
                  <a:pt x="0" y="253872"/>
                </a:moveTo>
                <a:lnTo>
                  <a:pt x="572300" y="253872"/>
                </a:lnTo>
                <a:lnTo>
                  <a:pt x="572300" y="0"/>
                </a:lnTo>
                <a:lnTo>
                  <a:pt x="0" y="0"/>
                </a:lnTo>
                <a:lnTo>
                  <a:pt x="0" y="25387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41602" y="43362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88778" y="4381558"/>
            <a:ext cx="378460" cy="349885"/>
          </a:xfrm>
          <a:custGeom>
            <a:avLst/>
            <a:gdLst/>
            <a:ahLst/>
            <a:cxnLst/>
            <a:rect l="l" t="t" r="r" b="b"/>
            <a:pathLst>
              <a:path w="378460" h="349885">
                <a:moveTo>
                  <a:pt x="0" y="0"/>
                </a:moveTo>
                <a:lnTo>
                  <a:pt x="378320" y="34954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44921" y="433911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232" y="37926"/>
                </a:moveTo>
                <a:lnTo>
                  <a:pt x="40549" y="45493"/>
                </a:lnTo>
                <a:lnTo>
                  <a:pt x="31804" y="49762"/>
                </a:lnTo>
                <a:lnTo>
                  <a:pt x="22093" y="50431"/>
                </a:lnTo>
                <a:lnTo>
                  <a:pt x="12510" y="47197"/>
                </a:lnTo>
                <a:lnTo>
                  <a:pt x="4957" y="40542"/>
                </a:lnTo>
                <a:lnTo>
                  <a:pt x="682" y="31800"/>
                </a:lnTo>
                <a:lnTo>
                  <a:pt x="0" y="22089"/>
                </a:lnTo>
                <a:lnTo>
                  <a:pt x="3226" y="12526"/>
                </a:lnTo>
                <a:lnTo>
                  <a:pt x="9896" y="4958"/>
                </a:lnTo>
                <a:lnTo>
                  <a:pt x="18654" y="683"/>
                </a:lnTo>
                <a:lnTo>
                  <a:pt x="28369" y="0"/>
                </a:lnTo>
                <a:lnTo>
                  <a:pt x="37910" y="3204"/>
                </a:lnTo>
                <a:lnTo>
                  <a:pt x="45499" y="9889"/>
                </a:lnTo>
                <a:lnTo>
                  <a:pt x="49772" y="18646"/>
                </a:lnTo>
                <a:lnTo>
                  <a:pt x="50444" y="28363"/>
                </a:lnTo>
                <a:lnTo>
                  <a:pt x="47232" y="3792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850195" y="4608004"/>
            <a:ext cx="489584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Rim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48039" y="382494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00300" y="3873210"/>
            <a:ext cx="661035" cy="819785"/>
          </a:xfrm>
          <a:custGeom>
            <a:avLst/>
            <a:gdLst/>
            <a:ahLst/>
            <a:cxnLst/>
            <a:rect l="l" t="t" r="r" b="b"/>
            <a:pathLst>
              <a:path w="661035" h="819785">
                <a:moveTo>
                  <a:pt x="660946" y="0"/>
                </a:moveTo>
                <a:lnTo>
                  <a:pt x="0" y="81974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2030" y="382826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7215" y="37905"/>
                </a:moveTo>
                <a:lnTo>
                  <a:pt x="40547" y="45473"/>
                </a:lnTo>
                <a:lnTo>
                  <a:pt x="31794" y="49747"/>
                </a:lnTo>
                <a:lnTo>
                  <a:pt x="22083" y="50431"/>
                </a:lnTo>
                <a:lnTo>
                  <a:pt x="12544" y="47226"/>
                </a:lnTo>
                <a:lnTo>
                  <a:pt x="4953" y="40542"/>
                </a:lnTo>
                <a:lnTo>
                  <a:pt x="676" y="31785"/>
                </a:lnTo>
                <a:lnTo>
                  <a:pt x="0" y="22068"/>
                </a:lnTo>
                <a:lnTo>
                  <a:pt x="3209" y="12505"/>
                </a:lnTo>
                <a:lnTo>
                  <a:pt x="9873" y="4937"/>
                </a:lnTo>
                <a:lnTo>
                  <a:pt x="18624" y="668"/>
                </a:lnTo>
                <a:lnTo>
                  <a:pt x="28352" y="0"/>
                </a:lnTo>
                <a:lnTo>
                  <a:pt x="37944" y="3234"/>
                </a:lnTo>
                <a:lnTo>
                  <a:pt x="45483" y="9889"/>
                </a:lnTo>
                <a:lnTo>
                  <a:pt x="49742" y="18631"/>
                </a:lnTo>
                <a:lnTo>
                  <a:pt x="50420" y="28342"/>
                </a:lnTo>
                <a:lnTo>
                  <a:pt x="47215" y="379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996122" y="4553153"/>
            <a:ext cx="80581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Front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axle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790228" y="405786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48" y="0"/>
                </a:moveTo>
                <a:lnTo>
                  <a:pt x="17862" y="2298"/>
                </a:lnTo>
                <a:lnTo>
                  <a:pt x="8566" y="8566"/>
                </a:lnTo>
                <a:lnTo>
                  <a:pt x="2298" y="17862"/>
                </a:lnTo>
                <a:lnTo>
                  <a:pt x="0" y="29248"/>
                </a:lnTo>
                <a:lnTo>
                  <a:pt x="2298" y="40633"/>
                </a:lnTo>
                <a:lnTo>
                  <a:pt x="8566" y="49930"/>
                </a:lnTo>
                <a:lnTo>
                  <a:pt x="17862" y="56197"/>
                </a:lnTo>
                <a:lnTo>
                  <a:pt x="29248" y="58496"/>
                </a:lnTo>
                <a:lnTo>
                  <a:pt x="40633" y="56197"/>
                </a:lnTo>
                <a:lnTo>
                  <a:pt x="49930" y="49930"/>
                </a:lnTo>
                <a:lnTo>
                  <a:pt x="56197" y="40633"/>
                </a:lnTo>
                <a:lnTo>
                  <a:pt x="58496" y="29248"/>
                </a:lnTo>
                <a:lnTo>
                  <a:pt x="56197" y="17862"/>
                </a:lnTo>
                <a:lnTo>
                  <a:pt x="49930" y="8566"/>
                </a:lnTo>
                <a:lnTo>
                  <a:pt x="40633" y="2298"/>
                </a:lnTo>
                <a:lnTo>
                  <a:pt x="29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1447" y="4097097"/>
            <a:ext cx="426720" cy="218440"/>
          </a:xfrm>
          <a:custGeom>
            <a:avLst/>
            <a:gdLst/>
            <a:ahLst/>
            <a:cxnLst/>
            <a:rect l="l" t="t" r="r" b="b"/>
            <a:pathLst>
              <a:path w="426719" h="218439">
                <a:moveTo>
                  <a:pt x="426148" y="0"/>
                </a:moveTo>
                <a:lnTo>
                  <a:pt x="0" y="21788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95027" y="406030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2" y="37883"/>
                </a:moveTo>
                <a:lnTo>
                  <a:pt x="9894" y="45450"/>
                </a:lnTo>
                <a:lnTo>
                  <a:pt x="18633" y="49720"/>
                </a:lnTo>
                <a:lnTo>
                  <a:pt x="28330" y="50388"/>
                </a:lnTo>
                <a:lnTo>
                  <a:pt x="37883" y="47154"/>
                </a:lnTo>
                <a:lnTo>
                  <a:pt x="45466" y="40499"/>
                </a:lnTo>
                <a:lnTo>
                  <a:pt x="49756" y="31757"/>
                </a:lnTo>
                <a:lnTo>
                  <a:pt x="50444" y="22046"/>
                </a:lnTo>
                <a:lnTo>
                  <a:pt x="47218" y="12483"/>
                </a:lnTo>
                <a:lnTo>
                  <a:pt x="40547" y="4923"/>
                </a:lnTo>
                <a:lnTo>
                  <a:pt x="31784" y="666"/>
                </a:lnTo>
                <a:lnTo>
                  <a:pt x="22054" y="0"/>
                </a:lnTo>
                <a:lnTo>
                  <a:pt x="12483" y="3212"/>
                </a:lnTo>
                <a:lnTo>
                  <a:pt x="4923" y="9889"/>
                </a:lnTo>
                <a:lnTo>
                  <a:pt x="666" y="18628"/>
                </a:lnTo>
                <a:lnTo>
                  <a:pt x="0" y="28328"/>
                </a:lnTo>
                <a:lnTo>
                  <a:pt x="3212" y="37883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7349" y="4192041"/>
            <a:ext cx="874394" cy="254000"/>
          </a:xfrm>
          <a:custGeom>
            <a:avLst/>
            <a:gdLst/>
            <a:ahLst/>
            <a:cxnLst/>
            <a:rect l="l" t="t" r="r" b="b"/>
            <a:pathLst>
              <a:path w="874394" h="254000">
                <a:moveTo>
                  <a:pt x="0" y="253873"/>
                </a:moveTo>
                <a:lnTo>
                  <a:pt x="874102" y="253873"/>
                </a:lnTo>
                <a:lnTo>
                  <a:pt x="874102" y="0"/>
                </a:lnTo>
                <a:lnTo>
                  <a:pt x="0" y="0"/>
                </a:lnTo>
                <a:lnTo>
                  <a:pt x="0" y="253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37349" y="4192041"/>
            <a:ext cx="874394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Front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tyre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57295" y="298450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8105" y="0"/>
                </a:moveTo>
                <a:lnTo>
                  <a:pt x="17166" y="2207"/>
                </a:lnTo>
                <a:lnTo>
                  <a:pt x="8232" y="8228"/>
                </a:lnTo>
                <a:lnTo>
                  <a:pt x="2209" y="17161"/>
                </a:lnTo>
                <a:lnTo>
                  <a:pt x="0" y="28105"/>
                </a:lnTo>
                <a:lnTo>
                  <a:pt x="2209" y="39036"/>
                </a:lnTo>
                <a:lnTo>
                  <a:pt x="8232" y="47966"/>
                </a:lnTo>
                <a:lnTo>
                  <a:pt x="17166" y="53988"/>
                </a:lnTo>
                <a:lnTo>
                  <a:pt x="28105" y="56197"/>
                </a:lnTo>
                <a:lnTo>
                  <a:pt x="39043" y="53988"/>
                </a:lnTo>
                <a:lnTo>
                  <a:pt x="47977" y="47966"/>
                </a:lnTo>
                <a:lnTo>
                  <a:pt x="54001" y="39036"/>
                </a:lnTo>
                <a:lnTo>
                  <a:pt x="56210" y="28105"/>
                </a:lnTo>
                <a:lnTo>
                  <a:pt x="54001" y="17161"/>
                </a:lnTo>
                <a:lnTo>
                  <a:pt x="47977" y="8228"/>
                </a:lnTo>
                <a:lnTo>
                  <a:pt x="39043" y="2207"/>
                </a:lnTo>
                <a:lnTo>
                  <a:pt x="28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3990" y="3025337"/>
            <a:ext cx="544830" cy="266700"/>
          </a:xfrm>
          <a:custGeom>
            <a:avLst/>
            <a:gdLst/>
            <a:ahLst/>
            <a:cxnLst/>
            <a:rect l="l" t="t" r="r" b="b"/>
            <a:pathLst>
              <a:path w="544830" h="266700">
                <a:moveTo>
                  <a:pt x="544512" y="0"/>
                </a:moveTo>
                <a:lnTo>
                  <a:pt x="0" y="26654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6091" y="29889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5" y="37947"/>
                </a:moveTo>
                <a:lnTo>
                  <a:pt x="9894" y="45508"/>
                </a:lnTo>
                <a:lnTo>
                  <a:pt x="18645" y="49765"/>
                </a:lnTo>
                <a:lnTo>
                  <a:pt x="28344" y="50431"/>
                </a:lnTo>
                <a:lnTo>
                  <a:pt x="37876" y="47218"/>
                </a:lnTo>
                <a:lnTo>
                  <a:pt x="45467" y="40542"/>
                </a:lnTo>
                <a:lnTo>
                  <a:pt x="49738" y="31802"/>
                </a:lnTo>
                <a:lnTo>
                  <a:pt x="50399" y="22103"/>
                </a:lnTo>
                <a:lnTo>
                  <a:pt x="47160" y="12547"/>
                </a:lnTo>
                <a:lnTo>
                  <a:pt x="40505" y="4972"/>
                </a:lnTo>
                <a:lnTo>
                  <a:pt x="31771" y="686"/>
                </a:lnTo>
                <a:lnTo>
                  <a:pt x="22060" y="0"/>
                </a:lnTo>
                <a:lnTo>
                  <a:pt x="12476" y="3226"/>
                </a:lnTo>
                <a:lnTo>
                  <a:pt x="4937" y="9889"/>
                </a:lnTo>
                <a:lnTo>
                  <a:pt x="678" y="18648"/>
                </a:lnTo>
                <a:lnTo>
                  <a:pt x="0" y="28377"/>
                </a:lnTo>
                <a:lnTo>
                  <a:pt x="3205" y="3794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019" y="3081528"/>
            <a:ext cx="704215" cy="393700"/>
          </a:xfrm>
          <a:custGeom>
            <a:avLst/>
            <a:gdLst/>
            <a:ahLst/>
            <a:cxnLst/>
            <a:rect l="l" t="t" r="r" b="b"/>
            <a:pathLst>
              <a:path w="704215" h="393700">
                <a:moveTo>
                  <a:pt x="0" y="393573"/>
                </a:moveTo>
                <a:lnTo>
                  <a:pt x="703630" y="393573"/>
                </a:lnTo>
                <a:lnTo>
                  <a:pt x="703630" y="0"/>
                </a:lnTo>
                <a:lnTo>
                  <a:pt x="0" y="0"/>
                </a:lnTo>
                <a:lnTo>
                  <a:pt x="0" y="393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41019" y="3081528"/>
            <a:ext cx="704215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60020" marR="110489" indent="-41910">
              <a:lnSpc>
                <a:spcPts val="1100"/>
              </a:lnSpc>
              <a:spcBef>
                <a:spcPts val="50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Counter 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weight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070354" y="262976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8105" y="0"/>
                </a:moveTo>
                <a:lnTo>
                  <a:pt x="17166" y="2207"/>
                </a:lnTo>
                <a:lnTo>
                  <a:pt x="8232" y="8228"/>
                </a:lnTo>
                <a:lnTo>
                  <a:pt x="2209" y="17161"/>
                </a:lnTo>
                <a:lnTo>
                  <a:pt x="0" y="28105"/>
                </a:lnTo>
                <a:lnTo>
                  <a:pt x="2209" y="39036"/>
                </a:lnTo>
                <a:lnTo>
                  <a:pt x="8232" y="47966"/>
                </a:lnTo>
                <a:lnTo>
                  <a:pt x="17166" y="53988"/>
                </a:lnTo>
                <a:lnTo>
                  <a:pt x="28105" y="56197"/>
                </a:lnTo>
                <a:lnTo>
                  <a:pt x="39043" y="53988"/>
                </a:lnTo>
                <a:lnTo>
                  <a:pt x="47977" y="47966"/>
                </a:lnTo>
                <a:lnTo>
                  <a:pt x="54001" y="39036"/>
                </a:lnTo>
                <a:lnTo>
                  <a:pt x="56210" y="28105"/>
                </a:lnTo>
                <a:lnTo>
                  <a:pt x="54001" y="17161"/>
                </a:lnTo>
                <a:lnTo>
                  <a:pt x="47977" y="8228"/>
                </a:lnTo>
                <a:lnTo>
                  <a:pt x="39043" y="2207"/>
                </a:lnTo>
                <a:lnTo>
                  <a:pt x="28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1328" y="2663337"/>
            <a:ext cx="622935" cy="131445"/>
          </a:xfrm>
          <a:custGeom>
            <a:avLst/>
            <a:gdLst/>
            <a:ahLst/>
            <a:cxnLst/>
            <a:rect l="l" t="t" r="r" b="b"/>
            <a:pathLst>
              <a:path w="622935" h="131444">
                <a:moveTo>
                  <a:pt x="622592" y="0"/>
                </a:moveTo>
                <a:lnTo>
                  <a:pt x="0" y="13106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3528" y="26328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9" y="37897"/>
                </a:moveTo>
                <a:lnTo>
                  <a:pt x="9894" y="45465"/>
                </a:lnTo>
                <a:lnTo>
                  <a:pt x="18665" y="49740"/>
                </a:lnTo>
                <a:lnTo>
                  <a:pt x="28393" y="50424"/>
                </a:lnTo>
                <a:lnTo>
                  <a:pt x="37940" y="47219"/>
                </a:lnTo>
                <a:lnTo>
                  <a:pt x="45524" y="40535"/>
                </a:lnTo>
                <a:lnTo>
                  <a:pt x="49783" y="31778"/>
                </a:lnTo>
                <a:lnTo>
                  <a:pt x="50442" y="22061"/>
                </a:lnTo>
                <a:lnTo>
                  <a:pt x="47224" y="12497"/>
                </a:lnTo>
                <a:lnTo>
                  <a:pt x="40547" y="4952"/>
                </a:lnTo>
                <a:lnTo>
                  <a:pt x="31816" y="680"/>
                </a:lnTo>
                <a:lnTo>
                  <a:pt x="22117" y="0"/>
                </a:lnTo>
                <a:lnTo>
                  <a:pt x="12540" y="3226"/>
                </a:lnTo>
                <a:lnTo>
                  <a:pt x="4987" y="9889"/>
                </a:lnTo>
                <a:lnTo>
                  <a:pt x="698" y="18643"/>
                </a:lnTo>
                <a:lnTo>
                  <a:pt x="0" y="28356"/>
                </a:lnTo>
                <a:lnTo>
                  <a:pt x="3219" y="3789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46354" y="2673731"/>
            <a:ext cx="91948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Headlights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05594" y="261066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8105" y="0"/>
                </a:moveTo>
                <a:lnTo>
                  <a:pt x="17166" y="2207"/>
                </a:lnTo>
                <a:lnTo>
                  <a:pt x="8232" y="8228"/>
                </a:lnTo>
                <a:lnTo>
                  <a:pt x="2209" y="17161"/>
                </a:lnTo>
                <a:lnTo>
                  <a:pt x="0" y="28105"/>
                </a:lnTo>
                <a:lnTo>
                  <a:pt x="2209" y="39036"/>
                </a:lnTo>
                <a:lnTo>
                  <a:pt x="8232" y="47966"/>
                </a:lnTo>
                <a:lnTo>
                  <a:pt x="17166" y="53988"/>
                </a:lnTo>
                <a:lnTo>
                  <a:pt x="28105" y="56197"/>
                </a:lnTo>
                <a:lnTo>
                  <a:pt x="39043" y="53988"/>
                </a:lnTo>
                <a:lnTo>
                  <a:pt x="47977" y="47966"/>
                </a:lnTo>
                <a:lnTo>
                  <a:pt x="54001" y="39036"/>
                </a:lnTo>
                <a:lnTo>
                  <a:pt x="56210" y="28105"/>
                </a:lnTo>
                <a:lnTo>
                  <a:pt x="54001" y="17161"/>
                </a:lnTo>
                <a:lnTo>
                  <a:pt x="47977" y="8228"/>
                </a:lnTo>
                <a:lnTo>
                  <a:pt x="39043" y="2207"/>
                </a:lnTo>
                <a:lnTo>
                  <a:pt x="28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0629" y="2282035"/>
            <a:ext cx="776605" cy="344170"/>
          </a:xfrm>
          <a:custGeom>
            <a:avLst/>
            <a:gdLst/>
            <a:ahLst/>
            <a:cxnLst/>
            <a:rect l="l" t="t" r="r" b="b"/>
            <a:pathLst>
              <a:path w="776605" h="344169">
                <a:moveTo>
                  <a:pt x="776579" y="344144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5208" y="261127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39" y="37926"/>
                </a:moveTo>
                <a:lnTo>
                  <a:pt x="9894" y="45493"/>
                </a:lnTo>
                <a:lnTo>
                  <a:pt x="18627" y="49762"/>
                </a:lnTo>
                <a:lnTo>
                  <a:pt x="28333" y="50431"/>
                </a:lnTo>
                <a:lnTo>
                  <a:pt x="37910" y="47197"/>
                </a:lnTo>
                <a:lnTo>
                  <a:pt x="45464" y="40542"/>
                </a:lnTo>
                <a:lnTo>
                  <a:pt x="49745" y="31800"/>
                </a:lnTo>
                <a:lnTo>
                  <a:pt x="50442" y="22089"/>
                </a:lnTo>
                <a:lnTo>
                  <a:pt x="47244" y="12526"/>
                </a:lnTo>
                <a:lnTo>
                  <a:pt x="40547" y="4958"/>
                </a:lnTo>
                <a:lnTo>
                  <a:pt x="31777" y="683"/>
                </a:lnTo>
                <a:lnTo>
                  <a:pt x="22057" y="0"/>
                </a:lnTo>
                <a:lnTo>
                  <a:pt x="12510" y="3204"/>
                </a:lnTo>
                <a:lnTo>
                  <a:pt x="4927" y="9889"/>
                </a:lnTo>
                <a:lnTo>
                  <a:pt x="659" y="18646"/>
                </a:lnTo>
                <a:lnTo>
                  <a:pt x="0" y="28363"/>
                </a:lnTo>
                <a:lnTo>
                  <a:pt x="3239" y="3792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77353" y="2162797"/>
            <a:ext cx="70040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Grill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599201" y="230581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14328" y="1916215"/>
            <a:ext cx="688975" cy="400685"/>
          </a:xfrm>
          <a:custGeom>
            <a:avLst/>
            <a:gdLst/>
            <a:ahLst/>
            <a:cxnLst/>
            <a:rect l="l" t="t" r="r" b="b"/>
            <a:pathLst>
              <a:path w="688975" h="400685">
                <a:moveTo>
                  <a:pt x="688378" y="400253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9451" y="23040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5" y="37947"/>
                </a:moveTo>
                <a:lnTo>
                  <a:pt x="9894" y="45508"/>
                </a:lnTo>
                <a:lnTo>
                  <a:pt x="18645" y="49765"/>
                </a:lnTo>
                <a:lnTo>
                  <a:pt x="28344" y="50431"/>
                </a:lnTo>
                <a:lnTo>
                  <a:pt x="37876" y="47218"/>
                </a:lnTo>
                <a:lnTo>
                  <a:pt x="45475" y="40542"/>
                </a:lnTo>
                <a:lnTo>
                  <a:pt x="49763" y="31802"/>
                </a:lnTo>
                <a:lnTo>
                  <a:pt x="50442" y="22103"/>
                </a:lnTo>
                <a:lnTo>
                  <a:pt x="47211" y="12547"/>
                </a:lnTo>
                <a:lnTo>
                  <a:pt x="40547" y="4972"/>
                </a:lnTo>
                <a:lnTo>
                  <a:pt x="31796" y="686"/>
                </a:lnTo>
                <a:lnTo>
                  <a:pt x="22068" y="0"/>
                </a:lnTo>
                <a:lnTo>
                  <a:pt x="12476" y="3226"/>
                </a:lnTo>
                <a:lnTo>
                  <a:pt x="4937" y="9889"/>
                </a:lnTo>
                <a:lnTo>
                  <a:pt x="678" y="18648"/>
                </a:lnTo>
                <a:lnTo>
                  <a:pt x="0" y="28377"/>
                </a:lnTo>
                <a:lnTo>
                  <a:pt x="3205" y="3794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403178" y="1819008"/>
            <a:ext cx="4133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Engine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57350" y="1783181"/>
            <a:ext cx="705485" cy="254000"/>
          </a:xfrm>
          <a:custGeom>
            <a:avLst/>
            <a:gdLst/>
            <a:ahLst/>
            <a:cxnLst/>
            <a:rect l="l" t="t" r="r" b="b"/>
            <a:pathLst>
              <a:path w="705485" h="254000">
                <a:moveTo>
                  <a:pt x="0" y="253873"/>
                </a:moveTo>
                <a:lnTo>
                  <a:pt x="705434" y="253873"/>
                </a:lnTo>
                <a:lnTo>
                  <a:pt x="705434" y="0"/>
                </a:lnTo>
                <a:lnTo>
                  <a:pt x="0" y="0"/>
                </a:lnTo>
                <a:lnTo>
                  <a:pt x="0" y="25387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80231" y="226908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25920" y="0"/>
                </a:moveTo>
                <a:lnTo>
                  <a:pt x="15832" y="2037"/>
                </a:lnTo>
                <a:lnTo>
                  <a:pt x="7593" y="7593"/>
                </a:lnTo>
                <a:lnTo>
                  <a:pt x="2037" y="15832"/>
                </a:lnTo>
                <a:lnTo>
                  <a:pt x="0" y="25920"/>
                </a:lnTo>
                <a:lnTo>
                  <a:pt x="2037" y="36009"/>
                </a:lnTo>
                <a:lnTo>
                  <a:pt x="7593" y="44248"/>
                </a:lnTo>
                <a:lnTo>
                  <a:pt x="15832" y="49804"/>
                </a:lnTo>
                <a:lnTo>
                  <a:pt x="25920" y="51841"/>
                </a:lnTo>
                <a:lnTo>
                  <a:pt x="36009" y="49804"/>
                </a:lnTo>
                <a:lnTo>
                  <a:pt x="44248" y="44248"/>
                </a:lnTo>
                <a:lnTo>
                  <a:pt x="49804" y="36009"/>
                </a:lnTo>
                <a:lnTo>
                  <a:pt x="51841" y="25920"/>
                </a:lnTo>
                <a:lnTo>
                  <a:pt x="49804" y="15832"/>
                </a:lnTo>
                <a:lnTo>
                  <a:pt x="44248" y="7593"/>
                </a:lnTo>
                <a:lnTo>
                  <a:pt x="36009" y="2037"/>
                </a:lnTo>
                <a:lnTo>
                  <a:pt x="25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56932" y="1478214"/>
            <a:ext cx="1024890" cy="803275"/>
          </a:xfrm>
          <a:custGeom>
            <a:avLst/>
            <a:gdLst/>
            <a:ahLst/>
            <a:cxnLst/>
            <a:rect l="l" t="t" r="r" b="b"/>
            <a:pathLst>
              <a:path w="1024889" h="803275">
                <a:moveTo>
                  <a:pt x="1024775" y="802932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6541" y="22715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33" y="37883"/>
                </a:moveTo>
                <a:lnTo>
                  <a:pt x="9894" y="45450"/>
                </a:lnTo>
                <a:lnTo>
                  <a:pt x="18641" y="49720"/>
                </a:lnTo>
                <a:lnTo>
                  <a:pt x="28365" y="50388"/>
                </a:lnTo>
                <a:lnTo>
                  <a:pt x="37955" y="47154"/>
                </a:lnTo>
                <a:lnTo>
                  <a:pt x="45501" y="40499"/>
                </a:lnTo>
                <a:lnTo>
                  <a:pt x="49764" y="31757"/>
                </a:lnTo>
                <a:lnTo>
                  <a:pt x="50444" y="22046"/>
                </a:lnTo>
                <a:lnTo>
                  <a:pt x="47238" y="12483"/>
                </a:lnTo>
                <a:lnTo>
                  <a:pt x="40547" y="4923"/>
                </a:lnTo>
                <a:lnTo>
                  <a:pt x="31792" y="666"/>
                </a:lnTo>
                <a:lnTo>
                  <a:pt x="22089" y="0"/>
                </a:lnTo>
                <a:lnTo>
                  <a:pt x="12555" y="3212"/>
                </a:lnTo>
                <a:lnTo>
                  <a:pt x="4958" y="9889"/>
                </a:lnTo>
                <a:lnTo>
                  <a:pt x="674" y="18628"/>
                </a:lnTo>
                <a:lnTo>
                  <a:pt x="0" y="28328"/>
                </a:lnTo>
                <a:lnTo>
                  <a:pt x="3233" y="3788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87514" y="1382979"/>
            <a:ext cx="97409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Engine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cover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964601" y="178381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73155" y="1251451"/>
            <a:ext cx="303530" cy="534035"/>
          </a:xfrm>
          <a:custGeom>
            <a:avLst/>
            <a:gdLst/>
            <a:ahLst/>
            <a:cxnLst/>
            <a:rect l="l" t="t" r="r" b="b"/>
            <a:pathLst>
              <a:path w="303530" h="534035">
                <a:moveTo>
                  <a:pt x="303009" y="53350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3463" y="178183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26" y="37897"/>
                </a:moveTo>
                <a:lnTo>
                  <a:pt x="9894" y="45465"/>
                </a:lnTo>
                <a:lnTo>
                  <a:pt x="18647" y="49740"/>
                </a:lnTo>
                <a:lnTo>
                  <a:pt x="28358" y="50424"/>
                </a:lnTo>
                <a:lnTo>
                  <a:pt x="37897" y="47219"/>
                </a:lnTo>
                <a:lnTo>
                  <a:pt x="45481" y="40535"/>
                </a:lnTo>
                <a:lnTo>
                  <a:pt x="49740" y="31778"/>
                </a:lnTo>
                <a:lnTo>
                  <a:pt x="50399" y="22061"/>
                </a:lnTo>
                <a:lnTo>
                  <a:pt x="47181" y="12497"/>
                </a:lnTo>
                <a:lnTo>
                  <a:pt x="40505" y="4952"/>
                </a:lnTo>
                <a:lnTo>
                  <a:pt x="31773" y="680"/>
                </a:lnTo>
                <a:lnTo>
                  <a:pt x="22074" y="0"/>
                </a:lnTo>
                <a:lnTo>
                  <a:pt x="12497" y="3226"/>
                </a:lnTo>
                <a:lnTo>
                  <a:pt x="4952" y="9889"/>
                </a:lnTo>
                <a:lnTo>
                  <a:pt x="680" y="18643"/>
                </a:lnTo>
                <a:lnTo>
                  <a:pt x="0" y="28356"/>
                </a:lnTo>
                <a:lnTo>
                  <a:pt x="3226" y="3789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972805" y="1150137"/>
            <a:ext cx="70548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Exhaust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474001" y="182700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01879" y="879635"/>
            <a:ext cx="389255" cy="948690"/>
          </a:xfrm>
          <a:custGeom>
            <a:avLst/>
            <a:gdLst/>
            <a:ahLst/>
            <a:cxnLst/>
            <a:rect l="l" t="t" r="r" b="b"/>
            <a:pathLst>
              <a:path w="389254" h="948689">
                <a:moveTo>
                  <a:pt x="388785" y="94813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75098" y="182604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2" y="37883"/>
                </a:moveTo>
                <a:lnTo>
                  <a:pt x="9894" y="45450"/>
                </a:lnTo>
                <a:lnTo>
                  <a:pt x="18633" y="49720"/>
                </a:lnTo>
                <a:lnTo>
                  <a:pt x="28330" y="50388"/>
                </a:lnTo>
                <a:lnTo>
                  <a:pt x="37883" y="47154"/>
                </a:lnTo>
                <a:lnTo>
                  <a:pt x="45466" y="40499"/>
                </a:lnTo>
                <a:lnTo>
                  <a:pt x="49756" y="31757"/>
                </a:lnTo>
                <a:lnTo>
                  <a:pt x="50444" y="22046"/>
                </a:lnTo>
                <a:lnTo>
                  <a:pt x="47218" y="12483"/>
                </a:lnTo>
                <a:lnTo>
                  <a:pt x="40547" y="4923"/>
                </a:lnTo>
                <a:lnTo>
                  <a:pt x="31784" y="666"/>
                </a:lnTo>
                <a:lnTo>
                  <a:pt x="22054" y="0"/>
                </a:lnTo>
                <a:lnTo>
                  <a:pt x="12483" y="3212"/>
                </a:lnTo>
                <a:lnTo>
                  <a:pt x="4923" y="9889"/>
                </a:lnTo>
                <a:lnTo>
                  <a:pt x="666" y="18628"/>
                </a:lnTo>
                <a:lnTo>
                  <a:pt x="0" y="28328"/>
                </a:lnTo>
                <a:lnTo>
                  <a:pt x="3212" y="37883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627200" y="781202"/>
            <a:ext cx="147828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38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Climate control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cabin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58851" y="658924"/>
            <a:ext cx="540385" cy="367665"/>
          </a:xfrm>
          <a:custGeom>
            <a:avLst/>
            <a:gdLst/>
            <a:ahLst/>
            <a:cxnLst/>
            <a:rect l="l" t="t" r="r" b="b"/>
            <a:pathLst>
              <a:path w="540385" h="367665">
                <a:moveTo>
                  <a:pt x="539800" y="36705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94453" y="101506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05" y="37947"/>
                </a:moveTo>
                <a:lnTo>
                  <a:pt x="9873" y="45486"/>
                </a:lnTo>
                <a:lnTo>
                  <a:pt x="18626" y="49746"/>
                </a:lnTo>
                <a:lnTo>
                  <a:pt x="28337" y="50424"/>
                </a:lnTo>
                <a:lnTo>
                  <a:pt x="37876" y="47218"/>
                </a:lnTo>
                <a:lnTo>
                  <a:pt x="45460" y="40535"/>
                </a:lnTo>
                <a:lnTo>
                  <a:pt x="49719" y="31783"/>
                </a:lnTo>
                <a:lnTo>
                  <a:pt x="50378" y="22081"/>
                </a:lnTo>
                <a:lnTo>
                  <a:pt x="47160" y="12547"/>
                </a:lnTo>
                <a:lnTo>
                  <a:pt x="40505" y="4972"/>
                </a:lnTo>
                <a:lnTo>
                  <a:pt x="31771" y="686"/>
                </a:lnTo>
                <a:lnTo>
                  <a:pt x="22060" y="0"/>
                </a:lnTo>
                <a:lnTo>
                  <a:pt x="12476" y="3226"/>
                </a:lnTo>
                <a:lnTo>
                  <a:pt x="4937" y="9889"/>
                </a:lnTo>
                <a:lnTo>
                  <a:pt x="678" y="18648"/>
                </a:lnTo>
                <a:lnTo>
                  <a:pt x="0" y="28377"/>
                </a:lnTo>
                <a:lnTo>
                  <a:pt x="3205" y="3794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07195" y="422999"/>
            <a:ext cx="1379855" cy="254000"/>
          </a:xfrm>
          <a:custGeom>
            <a:avLst/>
            <a:gdLst/>
            <a:ahLst/>
            <a:cxnLst/>
            <a:rect l="l" t="t" r="r" b="b"/>
            <a:pathLst>
              <a:path w="1379854" h="254000">
                <a:moveTo>
                  <a:pt x="0" y="253873"/>
                </a:moveTo>
                <a:lnTo>
                  <a:pt x="1379245" y="253873"/>
                </a:lnTo>
                <a:lnTo>
                  <a:pt x="1379245" y="0"/>
                </a:lnTo>
                <a:lnTo>
                  <a:pt x="0" y="0"/>
                </a:lnTo>
                <a:lnTo>
                  <a:pt x="0" y="253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707195" y="422999"/>
            <a:ext cx="137985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Flashing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light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92" name="object 9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93" name="object 9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527300" y="145049"/>
            <a:ext cx="360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8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i="1" dirty="0">
                <a:solidFill>
                  <a:srgbClr val="FFFFFF"/>
                </a:solidFill>
                <a:latin typeface="Verdana"/>
                <a:cs typeface="Verdana"/>
              </a:rPr>
              <a:t>1.6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948F13F-A05A-49EA-B465-27AA07C69659}"/>
              </a:ext>
            </a:extLst>
          </p:cNvPr>
          <p:cNvSpPr/>
          <p:nvPr/>
        </p:nvSpPr>
        <p:spPr>
          <a:xfrm>
            <a:off x="349250" y="320085"/>
            <a:ext cx="6858000" cy="4651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619" y="2771900"/>
            <a:ext cx="2898025" cy="219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3910" y="1986428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51771" y="620019"/>
            <a:ext cx="4317365" cy="1143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97205" marR="5080" indent="-485140">
              <a:lnSpc>
                <a:spcPts val="4000"/>
              </a:lnSpc>
              <a:spcBef>
                <a:spcPts val="900"/>
              </a:spcBef>
            </a:pPr>
            <a:r>
              <a:rPr sz="4000" spc="45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4000" spc="9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spc="15" dirty="0">
                <a:solidFill>
                  <a:srgbClr val="FFFFFF"/>
                </a:solidFill>
                <a:latin typeface="Calibri"/>
                <a:cs typeface="Calibri"/>
              </a:rPr>
              <a:t>prepare</a:t>
            </a:r>
            <a:r>
              <a:rPr sz="40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tractor</a:t>
            </a:r>
            <a:r>
              <a:rPr sz="4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5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984" y="117014"/>
            <a:ext cx="2962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0672" y="3523210"/>
            <a:ext cx="1302992" cy="137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4364" y="3694524"/>
            <a:ext cx="1043465" cy="1181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8346" y="432005"/>
          <a:ext cx="6473190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4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Australian</a:t>
                      </a:r>
                      <a:r>
                        <a:rPr sz="1200" b="1" spc="-3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standards</a:t>
                      </a:r>
                      <a:endParaRPr sz="1200" dirty="0">
                        <a:latin typeface="Open Sans Semibold"/>
                        <a:cs typeface="Open Sans Semibold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example: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8440" indent="-153035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219075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AS2958 Earthmoving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machinery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8440" marR="1188720" indent="-152400">
                        <a:lnSpc>
                          <a:spcPct val="1032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19075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AS2153 Tractors 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machinery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agriculture and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forestry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Worksite </a:t>
                      </a:r>
                      <a:r>
                        <a:rPr sz="1200" b="1" spc="-4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rules, policies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and</a:t>
                      </a:r>
                      <a:r>
                        <a:rPr sz="1200" b="1" spc="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procedures</a:t>
                      </a:r>
                      <a:endParaRPr sz="1200" dirty="0">
                        <a:latin typeface="Open Sans Semibold"/>
                        <a:cs typeface="Open Sans Semibold"/>
                      </a:endParaRPr>
                    </a:p>
                    <a:p>
                      <a:pPr marL="69215" marR="267335">
                        <a:lnSpc>
                          <a:spcPct val="103299"/>
                        </a:lnSpc>
                        <a:spcBef>
                          <a:spcPts val="4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rules,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policies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procedures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company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for or the site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made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available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by 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employer during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induction.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69215" marR="1659889">
                        <a:lnSpc>
                          <a:spcPct val="103299"/>
                        </a:lnSpc>
                        <a:spcBef>
                          <a:spcPts val="57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also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speak to  your supervisor or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human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69215" marR="1515110">
                        <a:lnSpc>
                          <a:spcPct val="103299"/>
                        </a:lnSpc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resources department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get  this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information.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824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Guidance</a:t>
                      </a:r>
                      <a:r>
                        <a:rPr sz="1200" b="1" spc="-3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4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notes</a:t>
                      </a:r>
                      <a:endParaRPr sz="1200" dirty="0">
                        <a:latin typeface="Open Sans Semibold"/>
                        <a:cs typeface="Open Sans Semibold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example: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7965" indent="-153035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227965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Guide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model WHS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7329" marR="1574165" indent="-152400">
                        <a:lnSpc>
                          <a:spcPct val="1032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7965" algn="l"/>
                        </a:tabLst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Formwork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falsework  guidance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material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4930" marR="1875155">
                        <a:lnSpc>
                          <a:spcPct val="103299"/>
                        </a:lnSpc>
                        <a:spcBef>
                          <a:spcPts val="57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Check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what’s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available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state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territory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regulator.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4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Operator’s</a:t>
                      </a:r>
                      <a:r>
                        <a:rPr sz="1200" b="1" spc="-35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581A09"/>
                          </a:solidFill>
                          <a:latin typeface="Open Sans Semibold"/>
                          <a:cs typeface="Open Sans Semibold"/>
                        </a:rPr>
                        <a:t>manual</a:t>
                      </a:r>
                      <a:endParaRPr sz="1200" dirty="0">
                        <a:latin typeface="Open Sans Semibold"/>
                        <a:cs typeface="Open Sans Semibold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manufacturer’s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guidelines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tractor’s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specifications can be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found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the operator’s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manual.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includes information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about: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Start up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shut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down procedures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5425" marR="1440180" indent="-152400">
                        <a:lnSpc>
                          <a:spcPct val="103299"/>
                        </a:lnSpc>
                        <a:spcBef>
                          <a:spcPts val="42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Maintenance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requirements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schedules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Correct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operation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5425" indent="-153035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2606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requirements.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48146" y="1332005"/>
            <a:ext cx="1074430" cy="1199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2116" y="1517497"/>
            <a:ext cx="1441881" cy="989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E28B2-200A-44A6-8771-A626EC448287}"/>
              </a:ext>
            </a:extLst>
          </p:cNvPr>
          <p:cNvSpPr/>
          <p:nvPr/>
        </p:nvSpPr>
        <p:spPr>
          <a:xfrm>
            <a:off x="544964" y="431476"/>
            <a:ext cx="3199033" cy="209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3F33D-2742-4DCE-AB55-87D70AEF079F}"/>
              </a:ext>
            </a:extLst>
          </p:cNvPr>
          <p:cNvSpPr/>
          <p:nvPr/>
        </p:nvSpPr>
        <p:spPr>
          <a:xfrm>
            <a:off x="3812505" y="467263"/>
            <a:ext cx="3164778" cy="209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709EF-1BC0-448E-9686-827FC91F77E6}"/>
              </a:ext>
            </a:extLst>
          </p:cNvPr>
          <p:cNvSpPr/>
          <p:nvPr/>
        </p:nvSpPr>
        <p:spPr>
          <a:xfrm>
            <a:off x="579219" y="2628261"/>
            <a:ext cx="3164778" cy="226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A04EA8-AC26-4BED-B260-B1CA6414DDF0}"/>
              </a:ext>
            </a:extLst>
          </p:cNvPr>
          <p:cNvSpPr/>
          <p:nvPr/>
        </p:nvSpPr>
        <p:spPr>
          <a:xfrm>
            <a:off x="3824732" y="2590373"/>
            <a:ext cx="3164778" cy="231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6467" y="1896592"/>
            <a:ext cx="1998456" cy="128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7021" y="3649349"/>
            <a:ext cx="1116990" cy="1175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3153" y="3690253"/>
            <a:ext cx="763118" cy="1158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7796" y="3830129"/>
            <a:ext cx="1826844" cy="10639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0995" y="1935353"/>
            <a:ext cx="2040381" cy="13313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6672" y="1959691"/>
            <a:ext cx="1116240" cy="1329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1467006"/>
          <a:ext cx="6482715" cy="3494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641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Verbal,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written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and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graphical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instructions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Signage,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schedules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bulletins,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memos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maps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23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 data sheets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(SDS)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Quality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requirements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28575">
                        <a:lnSpc>
                          <a:spcPct val="103299"/>
                        </a:lnSpc>
                        <a:spcBef>
                          <a:spcPts val="56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Instructions issued by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authorised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organisations</a:t>
                      </a:r>
                      <a:r>
                        <a:rPr sz="1000" spc="-1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external</a:t>
                      </a:r>
                      <a:r>
                        <a:rPr sz="1000" spc="-1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personnel.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300" y="367153"/>
            <a:ext cx="1356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81A09"/>
                </a:solidFill>
              </a:rPr>
              <a:t>Work</a:t>
            </a:r>
            <a:r>
              <a:rPr sz="1400" spc="-75" dirty="0">
                <a:solidFill>
                  <a:srgbClr val="581A09"/>
                </a:solidFill>
              </a:rPr>
              <a:t> </a:t>
            </a:r>
            <a:r>
              <a:rPr sz="1400" dirty="0">
                <a:solidFill>
                  <a:srgbClr val="581A09"/>
                </a:solidFill>
              </a:rPr>
              <a:t>instructions</a:t>
            </a:r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527300" y="635477"/>
            <a:ext cx="6210300" cy="7226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instructions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important so workers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know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needs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be done,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how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be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done and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when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they  need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do it.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This allows work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be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completed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 a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safe, efficient, compliant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meets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quality</a:t>
            </a:r>
            <a:r>
              <a:rPr sz="1000" spc="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requirements.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instructions include things like: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D78B4-94A6-41BC-ACAD-36EC53F2F05C}"/>
              </a:ext>
            </a:extLst>
          </p:cNvPr>
          <p:cNvSpPr/>
          <p:nvPr/>
        </p:nvSpPr>
        <p:spPr>
          <a:xfrm>
            <a:off x="512692" y="628376"/>
            <a:ext cx="6361429" cy="75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AE8601-2C70-4A55-94C5-119E2FEF954B}"/>
              </a:ext>
            </a:extLst>
          </p:cNvPr>
          <p:cNvSpPr/>
          <p:nvPr/>
        </p:nvSpPr>
        <p:spPr>
          <a:xfrm>
            <a:off x="579657" y="1508254"/>
            <a:ext cx="2086248" cy="178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51367E-F72C-4626-AC78-04180AE25D4B}"/>
              </a:ext>
            </a:extLst>
          </p:cNvPr>
          <p:cNvSpPr/>
          <p:nvPr/>
        </p:nvSpPr>
        <p:spPr>
          <a:xfrm>
            <a:off x="2758061" y="1508253"/>
            <a:ext cx="2086248" cy="178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7352E-0150-47ED-BC12-3716C5504959}"/>
              </a:ext>
            </a:extLst>
          </p:cNvPr>
          <p:cNvSpPr/>
          <p:nvPr/>
        </p:nvSpPr>
        <p:spPr>
          <a:xfrm>
            <a:off x="4892402" y="1530767"/>
            <a:ext cx="2086248" cy="178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DD36A-BAFA-49DF-9CE3-6245B9185CA3}"/>
              </a:ext>
            </a:extLst>
          </p:cNvPr>
          <p:cNvSpPr/>
          <p:nvPr/>
        </p:nvSpPr>
        <p:spPr>
          <a:xfrm>
            <a:off x="540926" y="3368050"/>
            <a:ext cx="2086248" cy="15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1AF643-BC89-4A15-9A07-239B2A71E157}"/>
              </a:ext>
            </a:extLst>
          </p:cNvPr>
          <p:cNvSpPr/>
          <p:nvPr/>
        </p:nvSpPr>
        <p:spPr>
          <a:xfrm>
            <a:off x="2746899" y="3373699"/>
            <a:ext cx="2086248" cy="15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6DCEC2-AF01-4E1D-A83A-9DD67686C906}"/>
              </a:ext>
            </a:extLst>
          </p:cNvPr>
          <p:cNvSpPr/>
          <p:nvPr/>
        </p:nvSpPr>
        <p:spPr>
          <a:xfrm>
            <a:off x="4892402" y="3361551"/>
            <a:ext cx="2086248" cy="15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984" y="117014"/>
            <a:ext cx="2962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059" y="287435"/>
            <a:ext cx="3058795" cy="9131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spc="-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Plan </a:t>
            </a:r>
            <a:r>
              <a:rPr sz="14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-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safety</a:t>
            </a:r>
            <a:endParaRPr sz="1400">
              <a:latin typeface="Franklin Gothic Medium"/>
              <a:cs typeface="Franklin Gothic Medium"/>
            </a:endParaRPr>
          </a:p>
          <a:p>
            <a:pPr marL="29209">
              <a:lnSpc>
                <a:spcPct val="100000"/>
              </a:lnSpc>
              <a:spcBef>
                <a:spcPts val="445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idea to have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operational plan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endParaRPr sz="10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4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 start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work.</a:t>
            </a:r>
            <a:endParaRPr sz="1000">
              <a:latin typeface="Open Sans"/>
              <a:cs typeface="Open Sans"/>
            </a:endParaRPr>
          </a:p>
          <a:p>
            <a:pPr marL="29209">
              <a:lnSpc>
                <a:spcPct val="100000"/>
              </a:lnSpc>
              <a:spcBef>
                <a:spcPts val="605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Your plan should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show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that you have thought</a:t>
            </a:r>
            <a:r>
              <a:rPr sz="10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about: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8712" y="2624150"/>
            <a:ext cx="933396" cy="1602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6000" y="583215"/>
            <a:ext cx="696595" cy="2315210"/>
          </a:xfrm>
          <a:custGeom>
            <a:avLst/>
            <a:gdLst/>
            <a:ahLst/>
            <a:cxnLst/>
            <a:rect l="l" t="t" r="r" b="b"/>
            <a:pathLst>
              <a:path w="696595" h="2315210">
                <a:moveTo>
                  <a:pt x="680402" y="0"/>
                </a:moveTo>
                <a:lnTo>
                  <a:pt x="0" y="2314600"/>
                </a:lnTo>
                <a:lnTo>
                  <a:pt x="696595" y="619201"/>
                </a:lnTo>
                <a:lnTo>
                  <a:pt x="6804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6000" y="1776591"/>
            <a:ext cx="696595" cy="1193800"/>
          </a:xfrm>
          <a:custGeom>
            <a:avLst/>
            <a:gdLst/>
            <a:ahLst/>
            <a:cxnLst/>
            <a:rect l="l" t="t" r="r" b="b"/>
            <a:pathLst>
              <a:path w="696595" h="1193800">
                <a:moveTo>
                  <a:pt x="687603" y="0"/>
                </a:moveTo>
                <a:lnTo>
                  <a:pt x="0" y="1193406"/>
                </a:lnTo>
                <a:lnTo>
                  <a:pt x="696595" y="498602"/>
                </a:lnTo>
                <a:lnTo>
                  <a:pt x="687603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6000" y="3010652"/>
            <a:ext cx="698500" cy="249554"/>
          </a:xfrm>
          <a:custGeom>
            <a:avLst/>
            <a:gdLst/>
            <a:ahLst/>
            <a:cxnLst/>
            <a:rect l="l" t="t" r="r" b="b"/>
            <a:pathLst>
              <a:path w="698500" h="249554">
                <a:moveTo>
                  <a:pt x="698398" y="0"/>
                </a:moveTo>
                <a:lnTo>
                  <a:pt x="0" y="7962"/>
                </a:lnTo>
                <a:lnTo>
                  <a:pt x="698398" y="249161"/>
                </a:lnTo>
                <a:lnTo>
                  <a:pt x="698398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393" y="2897822"/>
            <a:ext cx="2901950" cy="1381760"/>
          </a:xfrm>
          <a:custGeom>
            <a:avLst/>
            <a:gdLst/>
            <a:ahLst/>
            <a:cxnLst/>
            <a:rect l="l" t="t" r="r" b="b"/>
            <a:pathLst>
              <a:path w="2901950" h="1381760">
                <a:moveTo>
                  <a:pt x="0" y="1381277"/>
                </a:moveTo>
                <a:lnTo>
                  <a:pt x="2901594" y="1381277"/>
                </a:lnTo>
                <a:lnTo>
                  <a:pt x="2901594" y="0"/>
                </a:lnTo>
                <a:lnTo>
                  <a:pt x="0" y="0"/>
                </a:lnTo>
                <a:lnTo>
                  <a:pt x="0" y="1381277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2764" y="2970072"/>
            <a:ext cx="1217066" cy="123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2777" y="2970072"/>
            <a:ext cx="1217295" cy="1232535"/>
          </a:xfrm>
          <a:custGeom>
            <a:avLst/>
            <a:gdLst/>
            <a:ahLst/>
            <a:cxnLst/>
            <a:rect l="l" t="t" r="r" b="b"/>
            <a:pathLst>
              <a:path w="1217295" h="1232535">
                <a:moveTo>
                  <a:pt x="0" y="1232052"/>
                </a:moveTo>
                <a:lnTo>
                  <a:pt x="1217053" y="1232052"/>
                </a:lnTo>
                <a:lnTo>
                  <a:pt x="1217053" y="0"/>
                </a:lnTo>
                <a:lnTo>
                  <a:pt x="0" y="0"/>
                </a:lnTo>
                <a:lnTo>
                  <a:pt x="0" y="1232052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18393" y="2881526"/>
            <a:ext cx="2901950" cy="12871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695"/>
              </a:spcBef>
            </a:pPr>
            <a:r>
              <a:rPr sz="12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Below eye</a:t>
            </a:r>
            <a:r>
              <a:rPr sz="12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level</a:t>
            </a:r>
            <a:endParaRPr sz="1200">
              <a:latin typeface="Open Sans Semibold"/>
              <a:cs typeface="Open Sans Semibold"/>
            </a:endParaRPr>
          </a:p>
          <a:p>
            <a:pPr marL="78740" marR="1406525">
              <a:lnSpc>
                <a:spcPct val="103299"/>
              </a:lnSpc>
              <a:spcBef>
                <a:spcPts val="459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Check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surface of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the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ground.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Check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boggy  ground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any other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obstructions that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might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interfere with the safe  operation of the</a:t>
            </a:r>
            <a:r>
              <a:rPr sz="10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tractor.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8393" y="432003"/>
            <a:ext cx="2901950" cy="1016635"/>
          </a:xfrm>
          <a:custGeom>
            <a:avLst/>
            <a:gdLst/>
            <a:ahLst/>
            <a:cxnLst/>
            <a:rect l="l" t="t" r="r" b="b"/>
            <a:pathLst>
              <a:path w="2901950" h="1016635">
                <a:moveTo>
                  <a:pt x="0" y="1016431"/>
                </a:moveTo>
                <a:lnTo>
                  <a:pt x="2901594" y="1016431"/>
                </a:lnTo>
                <a:lnTo>
                  <a:pt x="2901594" y="0"/>
                </a:lnTo>
                <a:lnTo>
                  <a:pt x="0" y="0"/>
                </a:lnTo>
                <a:lnTo>
                  <a:pt x="0" y="1016431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1489" y="530174"/>
            <a:ext cx="1226616" cy="836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1489" y="530174"/>
            <a:ext cx="1226820" cy="836930"/>
          </a:xfrm>
          <a:custGeom>
            <a:avLst/>
            <a:gdLst/>
            <a:ahLst/>
            <a:cxnLst/>
            <a:rect l="l" t="t" r="r" b="b"/>
            <a:pathLst>
              <a:path w="1226820" h="836930">
                <a:moveTo>
                  <a:pt x="0" y="836625"/>
                </a:moveTo>
                <a:lnTo>
                  <a:pt x="1226616" y="836625"/>
                </a:lnTo>
                <a:lnTo>
                  <a:pt x="1226616" y="0"/>
                </a:lnTo>
                <a:lnTo>
                  <a:pt x="0" y="0"/>
                </a:lnTo>
                <a:lnTo>
                  <a:pt x="0" y="836625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18393" y="431999"/>
            <a:ext cx="2901950" cy="7848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1755" algn="just">
              <a:lnSpc>
                <a:spcPct val="100000"/>
              </a:lnSpc>
              <a:spcBef>
                <a:spcPts val="565"/>
              </a:spcBef>
            </a:pPr>
            <a:r>
              <a:rPr sz="12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Above eye</a:t>
            </a:r>
            <a:r>
              <a:rPr sz="1200" b="1" spc="-2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level</a:t>
            </a:r>
            <a:endParaRPr sz="1200">
              <a:latin typeface="Open Sans Semibold"/>
              <a:cs typeface="Open Sans Semibold"/>
            </a:endParaRPr>
          </a:p>
          <a:p>
            <a:pPr marL="77470" marR="1480820" algn="just">
              <a:lnSpc>
                <a:spcPct val="103299"/>
              </a:lnSpc>
              <a:spcBef>
                <a:spcPts val="35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Check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 obstructions,  buildings,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anything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else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above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1000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height.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18393" y="1621256"/>
            <a:ext cx="2901950" cy="1105535"/>
          </a:xfrm>
          <a:custGeom>
            <a:avLst/>
            <a:gdLst/>
            <a:ahLst/>
            <a:cxnLst/>
            <a:rect l="l" t="t" r="r" b="b"/>
            <a:pathLst>
              <a:path w="2901950" h="1105535">
                <a:moveTo>
                  <a:pt x="0" y="1104963"/>
                </a:moveTo>
                <a:lnTo>
                  <a:pt x="2901594" y="1104963"/>
                </a:lnTo>
                <a:lnTo>
                  <a:pt x="2901594" y="0"/>
                </a:lnTo>
                <a:lnTo>
                  <a:pt x="0" y="0"/>
                </a:lnTo>
                <a:lnTo>
                  <a:pt x="0" y="1104963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1642" y="1703006"/>
            <a:ext cx="1217930" cy="958215"/>
          </a:xfrm>
          <a:custGeom>
            <a:avLst/>
            <a:gdLst/>
            <a:ahLst/>
            <a:cxnLst/>
            <a:rect l="l" t="t" r="r" b="b"/>
            <a:pathLst>
              <a:path w="1217929" h="958214">
                <a:moveTo>
                  <a:pt x="0" y="957795"/>
                </a:moveTo>
                <a:lnTo>
                  <a:pt x="1217307" y="957795"/>
                </a:lnTo>
                <a:lnTo>
                  <a:pt x="1217307" y="0"/>
                </a:lnTo>
                <a:lnTo>
                  <a:pt x="0" y="0"/>
                </a:lnTo>
                <a:lnTo>
                  <a:pt x="0" y="957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6602" y="1702993"/>
            <a:ext cx="807034" cy="850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1642" y="1703006"/>
            <a:ext cx="1217930" cy="958215"/>
          </a:xfrm>
          <a:custGeom>
            <a:avLst/>
            <a:gdLst/>
            <a:ahLst/>
            <a:cxnLst/>
            <a:rect l="l" t="t" r="r" b="b"/>
            <a:pathLst>
              <a:path w="1217929" h="958214">
                <a:moveTo>
                  <a:pt x="0" y="957795"/>
                </a:moveTo>
                <a:lnTo>
                  <a:pt x="1217307" y="957795"/>
                </a:lnTo>
                <a:lnTo>
                  <a:pt x="1217307" y="0"/>
                </a:lnTo>
                <a:lnTo>
                  <a:pt x="0" y="0"/>
                </a:lnTo>
                <a:lnTo>
                  <a:pt x="0" y="957795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18393" y="1620651"/>
            <a:ext cx="2901950" cy="9436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70"/>
              </a:spcBef>
            </a:pPr>
            <a:r>
              <a:rPr sz="12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At </a:t>
            </a:r>
            <a:r>
              <a:rPr sz="12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eye</a:t>
            </a:r>
            <a:r>
              <a:rPr sz="1200" b="1" spc="-2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level</a:t>
            </a:r>
            <a:endParaRPr sz="1200">
              <a:latin typeface="Open Sans Semibold"/>
              <a:cs typeface="Open Sans Semibold"/>
            </a:endParaRPr>
          </a:p>
          <a:p>
            <a:pPr marL="71755" marR="1386840">
              <a:lnSpc>
                <a:spcPct val="103299"/>
              </a:lnSpc>
              <a:spcBef>
                <a:spcPts val="355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Look for other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machines,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obstructions  that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be in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path  where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want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49402" y="2037626"/>
            <a:ext cx="425602" cy="5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6227" y="4191193"/>
            <a:ext cx="3414395" cy="7791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b="1" spc="-40" dirty="0">
                <a:solidFill>
                  <a:srgbClr val="581A09"/>
                </a:solidFill>
                <a:latin typeface="Open Sans Semibold"/>
                <a:cs typeface="Open Sans Semibold"/>
              </a:rPr>
              <a:t>Continually</a:t>
            </a:r>
            <a:r>
              <a:rPr sz="1200" b="1" spc="-35" dirty="0">
                <a:solidFill>
                  <a:srgbClr val="581A09"/>
                </a:solidFill>
                <a:latin typeface="Open Sans Semibold"/>
                <a:cs typeface="Open Sans Semibold"/>
              </a:rPr>
              <a:t> </a:t>
            </a:r>
            <a:r>
              <a:rPr sz="1200" b="1" spc="-45" dirty="0">
                <a:solidFill>
                  <a:srgbClr val="581A09"/>
                </a:solidFill>
                <a:latin typeface="Open Sans Semibold"/>
                <a:cs typeface="Open Sans Semibold"/>
              </a:rPr>
              <a:t>monitor</a:t>
            </a:r>
            <a:endParaRPr sz="1200" dirty="0">
              <a:latin typeface="Open Sans Semibold"/>
              <a:cs typeface="Open Sans Semibold"/>
            </a:endParaRPr>
          </a:p>
          <a:p>
            <a:pPr marL="12700" marR="5080">
              <a:lnSpc>
                <a:spcPct val="103299"/>
              </a:lnSpc>
              <a:spcBef>
                <a:spcPts val="33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Just because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you inspected your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 area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 hazards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 risks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at the start of the day,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does not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mean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hazards  and risks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won’t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arise throughout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the day.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24743" y="4479671"/>
            <a:ext cx="2889250" cy="483870"/>
          </a:xfrm>
          <a:prstGeom prst="rect">
            <a:avLst/>
          </a:prstGeom>
          <a:solidFill>
            <a:srgbClr val="D5D8E4"/>
          </a:solidFill>
          <a:ln w="9525">
            <a:solidFill>
              <a:srgbClr val="687A9E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12395" marR="827405">
              <a:lnSpc>
                <a:spcPct val="103299"/>
              </a:lnSpc>
              <a:spcBef>
                <a:spcPts val="610"/>
              </a:spcBef>
            </a:pP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Always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1000" spc="-25" dirty="0">
                <a:solidFill>
                  <a:srgbClr val="231F20"/>
                </a:solidFill>
                <a:latin typeface="Calibri"/>
                <a:cs typeface="Calibri"/>
              </a:rPr>
              <a:t>aware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of what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000" spc="-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happening  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around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712" y="1192837"/>
            <a:ext cx="2919730" cy="23234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do 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What needs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be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done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first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Workplace rules 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endParaRPr sz="1000">
              <a:latin typeface="Open Sans"/>
              <a:cs typeface="Open Sans"/>
            </a:endParaRPr>
          </a:p>
          <a:p>
            <a:pPr marL="165100" marR="266700" indent="-152400">
              <a:lnSpc>
                <a:spcPct val="103299"/>
              </a:lnSpc>
              <a:spcBef>
                <a:spcPts val="42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Hazards and risks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(including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environmental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risks)</a:t>
            </a:r>
            <a:endParaRPr sz="10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resources needed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do 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job.</a:t>
            </a:r>
            <a:endParaRPr sz="1000">
              <a:latin typeface="Open Sans"/>
              <a:cs typeface="Open Sans"/>
            </a:endParaRPr>
          </a:p>
          <a:p>
            <a:pPr marL="13970" algn="just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Inspect </a:t>
            </a:r>
            <a:r>
              <a:rPr sz="1400" spc="-5" dirty="0">
                <a:solidFill>
                  <a:srgbClr val="581A0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 site</a:t>
            </a:r>
            <a:endParaRPr sz="1400">
              <a:latin typeface="Franklin Gothic Medium"/>
              <a:cs typeface="Franklin Gothic Medium"/>
            </a:endParaRPr>
          </a:p>
          <a:p>
            <a:pPr marL="13970" marR="984885" algn="just">
              <a:lnSpc>
                <a:spcPct val="103299"/>
              </a:lnSpc>
              <a:spcBef>
                <a:spcPts val="49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should inspect the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area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 hazards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and risks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daily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before 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starting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work.</a:t>
            </a:r>
            <a:endParaRPr sz="1000">
              <a:latin typeface="Open Sans"/>
              <a:cs typeface="Open Sans"/>
            </a:endParaRPr>
          </a:p>
          <a:p>
            <a:pPr marL="13970" algn="just">
              <a:lnSpc>
                <a:spcPct val="100000"/>
              </a:lnSpc>
              <a:spcBef>
                <a:spcPts val="605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good rule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check: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059" y="3508519"/>
            <a:ext cx="1122680" cy="6604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565"/>
              </a:spcBef>
              <a:buFont typeface="Open Sans"/>
              <a:buChar char="•"/>
              <a:tabLst>
                <a:tab pos="165100" algn="l"/>
              </a:tabLst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Above 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eye</a:t>
            </a:r>
            <a:r>
              <a:rPr sz="1000" b="1" spc="-6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level</a:t>
            </a:r>
            <a:endParaRPr sz="1000" dirty="0">
              <a:latin typeface="Open Sans Semibold"/>
              <a:cs typeface="Open Sans Semibold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Font typeface="Open Sans"/>
              <a:buChar char="•"/>
              <a:tabLst>
                <a:tab pos="165100" algn="l"/>
              </a:tabLst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At 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eye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level</a:t>
            </a:r>
            <a:endParaRPr sz="1000" dirty="0">
              <a:latin typeface="Open Sans Semibold"/>
              <a:cs typeface="Open Sans Semibold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Font typeface="Open Sans"/>
              <a:buChar char="•"/>
              <a:tabLst>
                <a:tab pos="165100" algn="l"/>
              </a:tabLst>
            </a:pP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Below 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eye</a:t>
            </a:r>
            <a:r>
              <a:rPr sz="10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level.</a:t>
            </a:r>
            <a:endParaRPr sz="1000" dirty="0">
              <a:latin typeface="Open Sans Semibold"/>
              <a:cs typeface="Open Sans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9A8F86-253A-43E5-A06B-6CD535E044D7}"/>
              </a:ext>
            </a:extLst>
          </p:cNvPr>
          <p:cNvSpPr/>
          <p:nvPr/>
        </p:nvSpPr>
        <p:spPr>
          <a:xfrm>
            <a:off x="498134" y="661089"/>
            <a:ext cx="3058795" cy="183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017EC8-1D04-4E11-8667-2B21069FBC5D}"/>
              </a:ext>
            </a:extLst>
          </p:cNvPr>
          <p:cNvSpPr/>
          <p:nvPr/>
        </p:nvSpPr>
        <p:spPr>
          <a:xfrm>
            <a:off x="517320" y="2770270"/>
            <a:ext cx="2011150" cy="142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BAEF2E-BBC8-451B-A80E-3683FFB93887}"/>
              </a:ext>
            </a:extLst>
          </p:cNvPr>
          <p:cNvSpPr/>
          <p:nvPr/>
        </p:nvSpPr>
        <p:spPr>
          <a:xfrm>
            <a:off x="521045" y="4447288"/>
            <a:ext cx="3380925" cy="523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A469F9-7D0D-4FF2-8DF2-5D12FB0FFF2A}"/>
              </a:ext>
            </a:extLst>
          </p:cNvPr>
          <p:cNvSpPr/>
          <p:nvPr/>
        </p:nvSpPr>
        <p:spPr>
          <a:xfrm>
            <a:off x="4082699" y="397023"/>
            <a:ext cx="2958742" cy="1105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E79B0F-D6AC-4427-B5B1-31E759D755F7}"/>
              </a:ext>
            </a:extLst>
          </p:cNvPr>
          <p:cNvSpPr/>
          <p:nvPr/>
        </p:nvSpPr>
        <p:spPr>
          <a:xfrm>
            <a:off x="4113294" y="1595369"/>
            <a:ext cx="2958742" cy="117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C0B7EC-AE84-4563-BDFC-20B037063C0A}"/>
              </a:ext>
            </a:extLst>
          </p:cNvPr>
          <p:cNvSpPr/>
          <p:nvPr/>
        </p:nvSpPr>
        <p:spPr>
          <a:xfrm>
            <a:off x="4094394" y="2876508"/>
            <a:ext cx="2958742" cy="140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28B755-2895-4C81-9246-616CEA99EA09}"/>
              </a:ext>
            </a:extLst>
          </p:cNvPr>
          <p:cNvSpPr/>
          <p:nvPr/>
        </p:nvSpPr>
        <p:spPr>
          <a:xfrm>
            <a:off x="4055251" y="4429299"/>
            <a:ext cx="2958742" cy="586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927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81A09"/>
                </a:solidFill>
              </a:rPr>
              <a:t>Tractor </a:t>
            </a:r>
            <a:r>
              <a:rPr sz="1400" dirty="0">
                <a:solidFill>
                  <a:srgbClr val="581A09"/>
                </a:solidFill>
              </a:rPr>
              <a:t>hazards and</a:t>
            </a:r>
            <a:r>
              <a:rPr sz="1400" spc="-75" dirty="0">
                <a:solidFill>
                  <a:srgbClr val="581A09"/>
                </a:solidFill>
              </a:rPr>
              <a:t> </a:t>
            </a:r>
            <a:r>
              <a:rPr sz="1400" dirty="0">
                <a:solidFill>
                  <a:srgbClr val="581A09"/>
                </a:solidFill>
              </a:rPr>
              <a:t>risks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27300" y="627029"/>
            <a:ext cx="6419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important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check for hazards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before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 start work.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Some common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risks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with tractor work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1000">
              <a:latin typeface="Open Sans"/>
              <a:cs typeface="Open San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Falls from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tractor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Traffic and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other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mobile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Overhead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underground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power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31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Underground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 lines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Water and sewage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piping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Roll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overs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21004" y="1467770"/>
            <a:ext cx="1881830" cy="130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202" y="1323823"/>
            <a:ext cx="2036991" cy="147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996" y="1394955"/>
            <a:ext cx="1932000" cy="1420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2" y="3299004"/>
            <a:ext cx="2027999" cy="1568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996" y="3277730"/>
            <a:ext cx="1932000" cy="1589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9195" y="3275990"/>
            <a:ext cx="2036991" cy="1591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122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TRACTOR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78152D-7ECF-4090-A2EF-C2319B30B06D}"/>
              </a:ext>
            </a:extLst>
          </p:cNvPr>
          <p:cNvSpPr/>
          <p:nvPr/>
        </p:nvSpPr>
        <p:spPr>
          <a:xfrm>
            <a:off x="579657" y="962738"/>
            <a:ext cx="2086248" cy="19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487F1-3A2D-4F59-80E3-E587ACD5021E}"/>
              </a:ext>
            </a:extLst>
          </p:cNvPr>
          <p:cNvSpPr/>
          <p:nvPr/>
        </p:nvSpPr>
        <p:spPr>
          <a:xfrm>
            <a:off x="2717066" y="962738"/>
            <a:ext cx="2086248" cy="19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6A8B48-13D3-44DD-98A4-10730FC35096}"/>
              </a:ext>
            </a:extLst>
          </p:cNvPr>
          <p:cNvSpPr/>
          <p:nvPr/>
        </p:nvSpPr>
        <p:spPr>
          <a:xfrm>
            <a:off x="4906244" y="936616"/>
            <a:ext cx="2086248" cy="19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8DD0D-EE60-401A-B1A2-CEF17A1A2381}"/>
              </a:ext>
            </a:extLst>
          </p:cNvPr>
          <p:cNvSpPr/>
          <p:nvPr/>
        </p:nvSpPr>
        <p:spPr>
          <a:xfrm>
            <a:off x="573062" y="2951876"/>
            <a:ext cx="2086248" cy="19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6CCB9C-666F-40BC-87AB-82D2D7449136}"/>
              </a:ext>
            </a:extLst>
          </p:cNvPr>
          <p:cNvSpPr/>
          <p:nvPr/>
        </p:nvSpPr>
        <p:spPr>
          <a:xfrm>
            <a:off x="2717066" y="2985001"/>
            <a:ext cx="2086248" cy="19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9BA8F3-4559-449B-963B-788A9175E8FB}"/>
              </a:ext>
            </a:extLst>
          </p:cNvPr>
          <p:cNvSpPr/>
          <p:nvPr/>
        </p:nvSpPr>
        <p:spPr>
          <a:xfrm>
            <a:off x="4874970" y="2985001"/>
            <a:ext cx="2101216" cy="19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1983</Words>
  <Application>Microsoft Office PowerPoint</Application>
  <PresentationFormat>Custom</PresentationFormat>
  <Paragraphs>306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Franklin Gothic Book</vt:lpstr>
      <vt:lpstr>Franklin Gothic Demi</vt:lpstr>
      <vt:lpstr>Franklin Gothic Medium</vt:lpstr>
      <vt:lpstr>Open Sans</vt:lpstr>
      <vt:lpstr>Open Sans Semibold</vt:lpstr>
      <vt:lpstr>Verdana</vt:lpstr>
      <vt:lpstr>Office Theme</vt:lpstr>
      <vt:lpstr>LEARNER GUIDE</vt:lpstr>
      <vt:lpstr>Introduction to tractor</vt:lpstr>
      <vt:lpstr>PowerPoint Presentation</vt:lpstr>
      <vt:lpstr>PowerPoint Presentation</vt:lpstr>
      <vt:lpstr>PowerPoint Presentation</vt:lpstr>
      <vt:lpstr>PowerPoint Presentation</vt:lpstr>
      <vt:lpstr>Work instructions</vt:lpstr>
      <vt:lpstr>PowerPoint Presentation</vt:lpstr>
      <vt:lpstr>Tractor hazards and risks</vt:lpstr>
      <vt:lpstr>PowerPoint Presentation</vt:lpstr>
      <vt:lpstr>Decibel levels of common sounds</vt:lpstr>
      <vt:lpstr>Environmental protection requirements</vt:lpstr>
      <vt:lpstr>Chemicals and solvents</vt:lpstr>
      <vt:lpstr>PowerPoint Presentation</vt:lpstr>
      <vt:lpstr>Personal protective equipment (PPE)</vt:lpstr>
      <vt:lpstr>PowerPoint Presentation</vt:lpstr>
      <vt:lpstr>PowerPoint Presentation</vt:lpstr>
      <vt:lpstr>Check equipment and attachments</vt:lpstr>
      <vt:lpstr>Check the 3-point hitch/linkage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qk663</cp:lastModifiedBy>
  <cp:revision>9</cp:revision>
  <dcterms:created xsi:type="dcterms:W3CDTF">2020-07-08T00:27:10Z</dcterms:created>
  <dcterms:modified xsi:type="dcterms:W3CDTF">2020-07-08T04:03:42Z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2020-07-08T00:00:00Z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2020-07-08T00:00:00Z</vt:filetime>
  </property>
</Properties>
</file>