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78" r:id="rId7"/>
    <p:sldId id="279" r:id="rId8"/>
    <p:sldId id="280" r:id="rId9"/>
    <p:sldId id="281" r:id="rId10"/>
    <p:sldId id="282" r:id="rId11"/>
    <p:sldId id="312" r:id="rId12"/>
    <p:sldId id="313" r:id="rId13"/>
    <p:sldId id="320" r:id="rId14"/>
    <p:sldId id="321" r:id="rId15"/>
    <p:sldId id="322" r:id="rId16"/>
  </p:sldIdLst>
  <p:sldSz cx="7556500" cy="5334000"/>
  <p:notesSz cx="7556500" cy="533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E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1524" y="108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"/>
            <a:ext cx="7557134" cy="3194685"/>
          </a:xfrm>
          <a:custGeom>
            <a:avLst/>
            <a:gdLst/>
            <a:ahLst/>
            <a:cxnLst/>
            <a:rect l="l" t="t" r="r" b="b"/>
            <a:pathLst>
              <a:path w="7557134" h="3194685">
                <a:moveTo>
                  <a:pt x="7556512" y="0"/>
                </a:moveTo>
                <a:lnTo>
                  <a:pt x="0" y="0"/>
                </a:lnTo>
                <a:lnTo>
                  <a:pt x="0" y="3194354"/>
                </a:lnTo>
                <a:lnTo>
                  <a:pt x="7556512" y="0"/>
                </a:lnTo>
                <a:close/>
              </a:path>
            </a:pathLst>
          </a:custGeom>
          <a:solidFill>
            <a:srgbClr val="802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540004"/>
            <a:ext cx="7200265" cy="1325245"/>
          </a:xfrm>
          <a:custGeom>
            <a:avLst/>
            <a:gdLst/>
            <a:ahLst/>
            <a:cxnLst/>
            <a:rect l="l" t="t" r="r" b="b"/>
            <a:pathLst>
              <a:path w="7200265" h="1325245">
                <a:moveTo>
                  <a:pt x="7199998" y="0"/>
                </a:moveTo>
                <a:lnTo>
                  <a:pt x="0" y="0"/>
                </a:lnTo>
                <a:lnTo>
                  <a:pt x="0" y="1324800"/>
                </a:lnTo>
                <a:lnTo>
                  <a:pt x="7199998" y="1324800"/>
                </a:lnTo>
                <a:lnTo>
                  <a:pt x="719999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29860" y="686486"/>
            <a:ext cx="6503128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2987040"/>
            <a:ext cx="5293995" cy="1333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spc="-5" dirty="0"/>
              <a:t>Australia</a:t>
            </a:r>
            <a:r>
              <a:rPr spc="-10" dirty="0"/>
              <a:t> Pty. </a:t>
            </a:r>
            <a:r>
              <a:rPr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</a:t>
            </a:r>
            <a:r>
              <a:rPr spc="-15" dirty="0"/>
              <a:t> </a:t>
            </a:r>
            <a:r>
              <a:rPr spc="-5" dirty="0"/>
              <a:t>not</a:t>
            </a:r>
            <a:r>
              <a:rPr spc="-15" dirty="0"/>
              <a:t> </a:t>
            </a:r>
            <a:r>
              <a:rPr spc="-5" dirty="0"/>
              <a:t>be</a:t>
            </a:r>
            <a:r>
              <a:rPr spc="-1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802B28"/>
                </a:solidFill>
                <a:latin typeface="Franklin Gothic Demi"/>
                <a:cs typeface="Franklin Gothic Dem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spc="-5" dirty="0"/>
              <a:t>Australia</a:t>
            </a:r>
            <a:r>
              <a:rPr spc="-10" dirty="0"/>
              <a:t> Pty. </a:t>
            </a:r>
            <a:r>
              <a:rPr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</a:t>
            </a:r>
            <a:r>
              <a:rPr spc="-15" dirty="0"/>
              <a:t> </a:t>
            </a:r>
            <a:r>
              <a:rPr spc="-5" dirty="0"/>
              <a:t>not</a:t>
            </a:r>
            <a:r>
              <a:rPr spc="-15" dirty="0"/>
              <a:t> </a:t>
            </a:r>
            <a:r>
              <a:rPr spc="-5" dirty="0"/>
              <a:t>be</a:t>
            </a:r>
            <a:r>
              <a:rPr spc="-1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802B28"/>
                </a:solidFill>
                <a:latin typeface="Franklin Gothic Demi"/>
                <a:cs typeface="Franklin Gothic Dem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spc="-5" dirty="0"/>
              <a:t>Australia</a:t>
            </a:r>
            <a:r>
              <a:rPr spc="-10" dirty="0"/>
              <a:t> Pty. </a:t>
            </a:r>
            <a:r>
              <a:rPr dirty="0"/>
              <a:t>Ltd.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</a:t>
            </a:r>
            <a:r>
              <a:rPr spc="-15" dirty="0"/>
              <a:t> </a:t>
            </a:r>
            <a:r>
              <a:rPr spc="-5" dirty="0"/>
              <a:t>not</a:t>
            </a:r>
            <a:r>
              <a:rPr spc="-15" dirty="0"/>
              <a:t> </a:t>
            </a:r>
            <a:r>
              <a:rPr spc="-5" dirty="0"/>
              <a:t>be</a:t>
            </a:r>
            <a:r>
              <a:rPr spc="-1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802B28"/>
                </a:solidFill>
                <a:latin typeface="Franklin Gothic Demi"/>
                <a:cs typeface="Franklin Gothic Dem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spc="-5" dirty="0"/>
              <a:t>Australia</a:t>
            </a:r>
            <a:r>
              <a:rPr spc="-10" dirty="0"/>
              <a:t> Pty. </a:t>
            </a:r>
            <a:r>
              <a:rPr dirty="0"/>
              <a:t>Ltd.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</a:t>
            </a:r>
            <a:r>
              <a:rPr spc="-15" dirty="0"/>
              <a:t> </a:t>
            </a:r>
            <a:r>
              <a:rPr spc="-5" dirty="0"/>
              <a:t>not</a:t>
            </a:r>
            <a:r>
              <a:rPr spc="-15" dirty="0"/>
              <a:t> </a:t>
            </a:r>
            <a:r>
              <a:rPr spc="-5" dirty="0"/>
              <a:t>be</a:t>
            </a:r>
            <a:r>
              <a:rPr spc="-1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spc="-5" dirty="0"/>
              <a:t>Australia</a:t>
            </a:r>
            <a:r>
              <a:rPr spc="-10" dirty="0"/>
              <a:t> Pty. </a:t>
            </a:r>
            <a:r>
              <a:rPr dirty="0"/>
              <a:t>Ltd.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</a:t>
            </a:r>
            <a:r>
              <a:rPr spc="-15" dirty="0"/>
              <a:t> </a:t>
            </a:r>
            <a:r>
              <a:rPr spc="-5" dirty="0"/>
              <a:t>not</a:t>
            </a:r>
            <a:r>
              <a:rPr spc="-15" dirty="0"/>
              <a:t> </a:t>
            </a:r>
            <a:r>
              <a:rPr spc="-5" dirty="0"/>
              <a:t>be</a:t>
            </a:r>
            <a:r>
              <a:rPr spc="-1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44005"/>
            <a:ext cx="7020559" cy="153035"/>
          </a:xfrm>
          <a:custGeom>
            <a:avLst/>
            <a:gdLst/>
            <a:ahLst/>
            <a:cxnLst/>
            <a:rect l="l" t="t" r="r" b="b"/>
            <a:pathLst>
              <a:path w="7020559" h="153035">
                <a:moveTo>
                  <a:pt x="7020001" y="0"/>
                </a:moveTo>
                <a:lnTo>
                  <a:pt x="0" y="0"/>
                </a:lnTo>
                <a:lnTo>
                  <a:pt x="0" y="152996"/>
                </a:lnTo>
                <a:lnTo>
                  <a:pt x="7020001" y="152996"/>
                </a:lnTo>
                <a:lnTo>
                  <a:pt x="702000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300" y="366000"/>
            <a:ext cx="4137660" cy="2387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802B28"/>
                </a:solidFill>
                <a:latin typeface="Franklin Gothic Demi"/>
                <a:cs typeface="Franklin Gothic Dem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8198" y="1070503"/>
            <a:ext cx="6508115" cy="2907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27300" y="5101059"/>
            <a:ext cx="1068070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spc="-5" dirty="0"/>
              <a:t>Australia</a:t>
            </a:r>
            <a:r>
              <a:rPr spc="-10" dirty="0"/>
              <a:t> Pty. </a:t>
            </a:r>
            <a:r>
              <a:rPr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266545" y="5093441"/>
            <a:ext cx="766445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</a:t>
            </a:r>
            <a:r>
              <a:rPr spc="-15" dirty="0"/>
              <a:t> </a:t>
            </a:r>
            <a:r>
              <a:rPr spc="-5" dirty="0"/>
              <a:t>not</a:t>
            </a:r>
            <a:r>
              <a:rPr spc="-15" dirty="0"/>
              <a:t> </a:t>
            </a:r>
            <a:r>
              <a:rPr spc="-5" dirty="0"/>
              <a:t>be</a:t>
            </a:r>
            <a:r>
              <a:rPr spc="-1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694700" y="5083075"/>
            <a:ext cx="192404" cy="1263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10062" y="4258272"/>
            <a:ext cx="1658504" cy="74574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2"/>
            <a:ext cx="7533640" cy="3184525"/>
            <a:chOff x="0" y="2"/>
            <a:chExt cx="7533640" cy="3184525"/>
          </a:xfrm>
        </p:grpSpPr>
        <p:sp>
          <p:nvSpPr>
            <p:cNvPr id="4" name="object 4"/>
            <p:cNvSpPr/>
            <p:nvPr/>
          </p:nvSpPr>
          <p:spPr>
            <a:xfrm>
              <a:off x="0" y="2"/>
              <a:ext cx="7533640" cy="3184525"/>
            </a:xfrm>
            <a:custGeom>
              <a:avLst/>
              <a:gdLst/>
              <a:ahLst/>
              <a:cxnLst/>
              <a:rect l="l" t="t" r="r" b="b"/>
              <a:pathLst>
                <a:path w="7533640" h="3184525">
                  <a:moveTo>
                    <a:pt x="7533106" y="0"/>
                  </a:moveTo>
                  <a:lnTo>
                    <a:pt x="0" y="0"/>
                  </a:lnTo>
                  <a:lnTo>
                    <a:pt x="0" y="3184461"/>
                  </a:lnTo>
                  <a:lnTo>
                    <a:pt x="7533106" y="0"/>
                  </a:lnTo>
                  <a:close/>
                </a:path>
              </a:pathLst>
            </a:custGeom>
            <a:solidFill>
              <a:srgbClr val="802B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95600" y="653199"/>
              <a:ext cx="861358" cy="87050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599864" y="1339544"/>
            <a:ext cx="2303145" cy="283464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5080">
              <a:lnSpc>
                <a:spcPts val="4200"/>
              </a:lnSpc>
              <a:spcBef>
                <a:spcPts val="740"/>
              </a:spcBef>
            </a:pPr>
            <a:r>
              <a:rPr sz="4000" spc="15" dirty="0">
                <a:solidFill>
                  <a:srgbClr val="231F20"/>
                </a:solidFill>
                <a:latin typeface="Arial"/>
                <a:cs typeface="Arial"/>
              </a:rPr>
              <a:t>Tracked </a:t>
            </a:r>
            <a:r>
              <a:rPr sz="40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4000" spc="30" dirty="0">
                <a:solidFill>
                  <a:srgbClr val="231F20"/>
                </a:solidFill>
                <a:latin typeface="Arial"/>
                <a:cs typeface="Arial"/>
              </a:rPr>
              <a:t>Front</a:t>
            </a:r>
            <a:r>
              <a:rPr sz="4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4000" spc="40" dirty="0">
                <a:solidFill>
                  <a:srgbClr val="231F20"/>
                </a:solidFill>
                <a:latin typeface="Arial"/>
                <a:cs typeface="Arial"/>
              </a:rPr>
              <a:t>End </a:t>
            </a:r>
            <a:r>
              <a:rPr sz="4000" spc="-10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4000" spc="35" dirty="0">
                <a:solidFill>
                  <a:srgbClr val="231F20"/>
                </a:solidFill>
                <a:latin typeface="Arial"/>
                <a:cs typeface="Arial"/>
              </a:rPr>
              <a:t>Loader</a:t>
            </a:r>
            <a:endParaRPr sz="4000" dirty="0">
              <a:latin typeface="Arial"/>
              <a:cs typeface="Arial"/>
            </a:endParaRPr>
          </a:p>
          <a:p>
            <a:pPr marL="12700" marR="746760">
              <a:lnSpc>
                <a:spcPct val="134700"/>
              </a:lnSpc>
              <a:spcBef>
                <a:spcPts val="1190"/>
              </a:spcBef>
            </a:pP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Training</a:t>
            </a:r>
            <a:r>
              <a:rPr sz="10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support</a:t>
            </a:r>
            <a:r>
              <a:rPr sz="10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material</a:t>
            </a:r>
            <a:r>
              <a:rPr sz="10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for: </a:t>
            </a:r>
            <a:r>
              <a:rPr sz="1000" spc="-23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dirty="0">
                <a:solidFill>
                  <a:srgbClr val="802B28"/>
                </a:solidFill>
                <a:latin typeface="Franklin Gothic Demi"/>
                <a:cs typeface="Franklin Gothic Demi"/>
              </a:rPr>
              <a:t>RIIMPO322F</a:t>
            </a:r>
            <a:r>
              <a:rPr sz="1000" spc="10" dirty="0">
                <a:solidFill>
                  <a:srgbClr val="802B28"/>
                </a:solidFill>
                <a:latin typeface="Franklin Gothic Demi"/>
                <a:cs typeface="Franklin Gothic Demi"/>
              </a:rPr>
              <a:t> </a:t>
            </a:r>
            <a:r>
              <a:rPr sz="1000" dirty="0">
                <a:solidFill>
                  <a:srgbClr val="802B28"/>
                </a:solidFill>
                <a:latin typeface="Franklin Gothic Demi"/>
                <a:cs typeface="Franklin Gothic Demi"/>
              </a:rPr>
              <a:t>(Tracked)</a:t>
            </a:r>
            <a:endParaRPr sz="1000" dirty="0">
              <a:latin typeface="Franklin Gothic Demi"/>
              <a:cs typeface="Franklin Gothic Demi"/>
            </a:endParaRPr>
          </a:p>
          <a:p>
            <a:pPr marL="12700" marR="429259">
              <a:lnSpc>
                <a:spcPct val="100000"/>
              </a:lnSpc>
            </a:pPr>
            <a:r>
              <a:rPr sz="1000" spc="5" dirty="0">
                <a:solidFill>
                  <a:srgbClr val="802B28"/>
                </a:solidFill>
                <a:latin typeface="Franklin Gothic Book"/>
                <a:cs typeface="Franklin Gothic Book"/>
              </a:rPr>
              <a:t>Conduct civil</a:t>
            </a:r>
            <a:r>
              <a:rPr sz="1000" spc="10" dirty="0">
                <a:solidFill>
                  <a:srgbClr val="802B28"/>
                </a:solidFill>
                <a:latin typeface="Franklin Gothic Book"/>
                <a:cs typeface="Franklin Gothic Book"/>
              </a:rPr>
              <a:t> </a:t>
            </a:r>
            <a:r>
              <a:rPr sz="1000" spc="5" dirty="0">
                <a:solidFill>
                  <a:srgbClr val="802B28"/>
                </a:solidFill>
                <a:latin typeface="Franklin Gothic Book"/>
                <a:cs typeface="Franklin Gothic Book"/>
              </a:rPr>
              <a:t>construction</a:t>
            </a:r>
            <a:r>
              <a:rPr sz="1000" spc="10" dirty="0">
                <a:solidFill>
                  <a:srgbClr val="802B28"/>
                </a:solidFill>
                <a:latin typeface="Franklin Gothic Book"/>
                <a:cs typeface="Franklin Gothic Book"/>
              </a:rPr>
              <a:t> </a:t>
            </a:r>
            <a:r>
              <a:rPr sz="1000" spc="5" dirty="0">
                <a:solidFill>
                  <a:srgbClr val="802B28"/>
                </a:solidFill>
                <a:latin typeface="Franklin Gothic Book"/>
                <a:cs typeface="Franklin Gothic Book"/>
              </a:rPr>
              <a:t>tracked </a:t>
            </a:r>
            <a:r>
              <a:rPr sz="1000" spc="-235" dirty="0">
                <a:solidFill>
                  <a:srgbClr val="802B28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802B28"/>
                </a:solidFill>
                <a:latin typeface="Franklin Gothic Book"/>
                <a:cs typeface="Franklin Gothic Book"/>
              </a:rPr>
              <a:t>front</a:t>
            </a:r>
            <a:r>
              <a:rPr sz="1000" spc="15" dirty="0">
                <a:solidFill>
                  <a:srgbClr val="802B28"/>
                </a:solidFill>
                <a:latin typeface="Franklin Gothic Book"/>
                <a:cs typeface="Franklin Gothic Book"/>
              </a:rPr>
              <a:t> </a:t>
            </a:r>
            <a:r>
              <a:rPr sz="1000" spc="5" dirty="0">
                <a:solidFill>
                  <a:srgbClr val="802B28"/>
                </a:solidFill>
                <a:latin typeface="Franklin Gothic Book"/>
                <a:cs typeface="Franklin Gothic Book"/>
              </a:rPr>
              <a:t>end</a:t>
            </a:r>
            <a:r>
              <a:rPr sz="1000" spc="15" dirty="0">
                <a:solidFill>
                  <a:srgbClr val="802B28"/>
                </a:solidFill>
                <a:latin typeface="Franklin Gothic Book"/>
                <a:cs typeface="Franklin Gothic Book"/>
              </a:rPr>
              <a:t> </a:t>
            </a:r>
            <a:r>
              <a:rPr sz="1000" spc="5" dirty="0">
                <a:solidFill>
                  <a:srgbClr val="802B28"/>
                </a:solidFill>
                <a:latin typeface="Franklin Gothic Book"/>
                <a:cs typeface="Franklin Gothic Book"/>
              </a:rPr>
              <a:t>loader</a:t>
            </a:r>
            <a:r>
              <a:rPr sz="1000" spc="15" dirty="0">
                <a:solidFill>
                  <a:srgbClr val="802B28"/>
                </a:solidFill>
                <a:latin typeface="Franklin Gothic Book"/>
                <a:cs typeface="Franklin Gothic Book"/>
              </a:rPr>
              <a:t> </a:t>
            </a:r>
            <a:r>
              <a:rPr sz="1000" spc="10" dirty="0">
                <a:solidFill>
                  <a:srgbClr val="802B28"/>
                </a:solidFill>
                <a:latin typeface="Franklin Gothic Book"/>
                <a:cs typeface="Franklin Gothic Book"/>
              </a:rPr>
              <a:t>operations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0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Produced</a:t>
            </a:r>
            <a:r>
              <a:rPr sz="1000" b="1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b</a:t>
            </a:r>
            <a:r>
              <a:rPr sz="10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y</a:t>
            </a:r>
            <a:r>
              <a:rPr sz="1000" b="1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:</a:t>
            </a:r>
            <a:endParaRPr sz="1000" dirty="0">
              <a:latin typeface="Franklin Gothic Demi"/>
              <a:cs typeface="Franklin Gothic Dem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14499" y="286042"/>
            <a:ext cx="324104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b="0" spc="5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LEARNER</a:t>
            </a:r>
            <a:r>
              <a:rPr sz="3500" b="0" spc="-2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3500" b="0" spc="65" dirty="0">
                <a:solidFill>
                  <a:srgbClr val="FBAA19"/>
                </a:solidFill>
                <a:latin typeface="Franklin Gothic Medium"/>
                <a:cs typeface="Franklin Gothic Medium"/>
              </a:rPr>
              <a:t>GUIDE</a:t>
            </a:r>
            <a:endParaRPr sz="3500">
              <a:latin typeface="Franklin Gothic Medium"/>
              <a:cs typeface="Franklin Gothic Medium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8452" y="1917014"/>
            <a:ext cx="3863829" cy="2962973"/>
          </a:xfrm>
          <a:prstGeom prst="rect">
            <a:avLst/>
          </a:prstGeom>
        </p:spPr>
      </p:pic>
      <p:sp>
        <p:nvSpPr>
          <p:cNvPr id="9" name="object 10">
            <a:extLst>
              <a:ext uri="{FF2B5EF4-FFF2-40B4-BE49-F238E27FC236}">
                <a16:creationId xmlns:a16="http://schemas.microsoft.com/office/drawing/2014/main" id="{FD179604-FADC-40A7-BDD5-39427DA0B167}"/>
              </a:ext>
            </a:extLst>
          </p:cNvPr>
          <p:cNvSpPr/>
          <p:nvPr/>
        </p:nvSpPr>
        <p:spPr>
          <a:xfrm>
            <a:off x="1057175" y="1165518"/>
            <a:ext cx="1360417" cy="13155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04294" y="117014"/>
            <a:ext cx="148399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GENERA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ORM</a:t>
            </a:r>
            <a:r>
              <a:rPr sz="1100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TION</a:t>
            </a:r>
            <a:endParaRPr sz="1100">
              <a:latin typeface="Franklin Gothic Medium"/>
              <a:cs typeface="Franklin Gothic Medium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40000" y="705557"/>
          <a:ext cx="6473190" cy="4255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6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6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7735">
                <a:tc>
                  <a:txBody>
                    <a:bodyPr/>
                    <a:lstStyle/>
                    <a:p>
                      <a:pPr marL="113664" marR="311785">
                        <a:lnSpc>
                          <a:spcPts val="1140"/>
                        </a:lnSpc>
                        <a:spcBef>
                          <a:spcPts val="894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environmental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management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plan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(EMP)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tells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important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things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about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environment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worksite. </a:t>
                      </a:r>
                      <a:r>
                        <a:rPr sz="1000" spc="-2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e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xplain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k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g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ul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damage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environment.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possibility that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will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cause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this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damage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is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called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environmental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risk.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3664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 marR="182245">
                        <a:lnSpc>
                          <a:spcPts val="1140"/>
                        </a:lnSpc>
                        <a:spcBef>
                          <a:spcPts val="894"/>
                        </a:spcBef>
                      </a:pP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EM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t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ell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damage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environment.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tells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how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in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way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that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reduces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damage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environment.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3664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0">
                <a:tc gridSpan="2">
                  <a:txBody>
                    <a:bodyPr/>
                    <a:lstStyle/>
                    <a:p>
                      <a:pPr marL="104775" marR="3125470">
                        <a:lnSpc>
                          <a:spcPts val="1140"/>
                        </a:lnSpc>
                        <a:spcBef>
                          <a:spcPts val="97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EMP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also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tells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how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worksite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meets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all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environmental </a:t>
                      </a:r>
                      <a:r>
                        <a:rPr sz="1000" spc="-2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protection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laws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with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waste.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2382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72534" y="1368006"/>
            <a:ext cx="3106051" cy="148243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24892" y="3124124"/>
            <a:ext cx="781379" cy="163857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27300" y="366001"/>
            <a:ext cx="31191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Environmental</a:t>
            </a:r>
            <a:r>
              <a:rPr sz="1400" b="1" dirty="0">
                <a:solidFill>
                  <a:srgbClr val="802B28"/>
                </a:solidFill>
                <a:latin typeface="Franklin Gothic Demi"/>
                <a:cs typeface="Franklin Gothic Demi"/>
              </a:rPr>
              <a:t> </a:t>
            </a:r>
            <a:r>
              <a:rPr sz="1400" b="1" spc="-10" dirty="0">
                <a:solidFill>
                  <a:srgbClr val="802B28"/>
                </a:solidFill>
                <a:latin typeface="Franklin Gothic Demi"/>
                <a:cs typeface="Franklin Gothic Demi"/>
              </a:rPr>
              <a:t>management</a:t>
            </a:r>
            <a:r>
              <a:rPr sz="1400" b="1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 plan</a:t>
            </a:r>
            <a:r>
              <a:rPr sz="1400" b="1" dirty="0">
                <a:solidFill>
                  <a:srgbClr val="802B28"/>
                </a:solidFill>
                <a:latin typeface="Franklin Gothic Demi"/>
                <a:cs typeface="Franklin Gothic Demi"/>
              </a:rPr>
              <a:t> </a:t>
            </a:r>
            <a:r>
              <a:rPr sz="1400" b="1" spc="-10" dirty="0">
                <a:solidFill>
                  <a:srgbClr val="802B28"/>
                </a:solidFill>
                <a:latin typeface="Franklin Gothic Demi"/>
                <a:cs typeface="Franklin Gothic Demi"/>
              </a:rPr>
              <a:t>(EMP)</a:t>
            </a:r>
            <a:endParaRPr sz="1400">
              <a:latin typeface="Franklin Gothic Demi"/>
              <a:cs typeface="Franklin Gothic Dem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74049" y="1716034"/>
            <a:ext cx="1677592" cy="108137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95995" y="3319437"/>
            <a:ext cx="3808171" cy="161258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</a:t>
            </a: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.3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spc="-5" dirty="0"/>
              <a:t>Australia</a:t>
            </a:r>
            <a:r>
              <a:rPr spc="-10" dirty="0"/>
              <a:t> Pty. </a:t>
            </a:r>
            <a:r>
              <a:rPr dirty="0"/>
              <a:t>Ltd.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</a:t>
            </a:r>
            <a:r>
              <a:rPr spc="-15" dirty="0"/>
              <a:t> </a:t>
            </a:r>
            <a:r>
              <a:rPr spc="-5" dirty="0"/>
              <a:t>not</a:t>
            </a:r>
            <a:r>
              <a:rPr spc="-15" dirty="0"/>
              <a:t> </a:t>
            </a:r>
            <a:r>
              <a:rPr spc="-5" dirty="0"/>
              <a:t>be</a:t>
            </a:r>
            <a:r>
              <a:rPr spc="-1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0CA44F-49D7-458A-A185-91E5792518DE}"/>
              </a:ext>
            </a:extLst>
          </p:cNvPr>
          <p:cNvSpPr/>
          <p:nvPr/>
        </p:nvSpPr>
        <p:spPr>
          <a:xfrm>
            <a:off x="577915" y="779053"/>
            <a:ext cx="3125756" cy="2071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  <a:endParaRPr lang="en-A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138DBD-53FA-4251-A935-E9A91793544C}"/>
              </a:ext>
            </a:extLst>
          </p:cNvPr>
          <p:cNvSpPr/>
          <p:nvPr/>
        </p:nvSpPr>
        <p:spPr>
          <a:xfrm>
            <a:off x="3860408" y="739653"/>
            <a:ext cx="3125756" cy="2110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  <a:endParaRPr lang="en-AU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B0B4B6-9CF8-4632-B3AD-C65A1D942BC6}"/>
              </a:ext>
            </a:extLst>
          </p:cNvPr>
          <p:cNvSpPr/>
          <p:nvPr/>
        </p:nvSpPr>
        <p:spPr>
          <a:xfrm>
            <a:off x="612643" y="2975193"/>
            <a:ext cx="6214353" cy="1952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"/>
            <a:ext cx="7557134" cy="4911725"/>
            <a:chOff x="0" y="2"/>
            <a:chExt cx="7557134" cy="49117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93690" y="2213828"/>
              <a:ext cx="3463293" cy="269749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2"/>
              <a:ext cx="7557134" cy="3194685"/>
            </a:xfrm>
            <a:custGeom>
              <a:avLst/>
              <a:gdLst/>
              <a:ahLst/>
              <a:cxnLst/>
              <a:rect l="l" t="t" r="r" b="b"/>
              <a:pathLst>
                <a:path w="7557134" h="3194685">
                  <a:moveTo>
                    <a:pt x="7556512" y="0"/>
                  </a:moveTo>
                  <a:lnTo>
                    <a:pt x="0" y="0"/>
                  </a:lnTo>
                  <a:lnTo>
                    <a:pt x="0" y="3194354"/>
                  </a:lnTo>
                  <a:lnTo>
                    <a:pt x="7556512" y="0"/>
                  </a:lnTo>
                  <a:close/>
                </a:path>
              </a:pathLst>
            </a:custGeom>
            <a:solidFill>
              <a:srgbClr val="802B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540004"/>
              <a:ext cx="7200265" cy="1325245"/>
            </a:xfrm>
            <a:custGeom>
              <a:avLst/>
              <a:gdLst/>
              <a:ahLst/>
              <a:cxnLst/>
              <a:rect l="l" t="t" r="r" b="b"/>
              <a:pathLst>
                <a:path w="7200265" h="1325245">
                  <a:moveTo>
                    <a:pt x="7199998" y="0"/>
                  </a:moveTo>
                  <a:lnTo>
                    <a:pt x="0" y="0"/>
                  </a:lnTo>
                  <a:lnTo>
                    <a:pt x="0" y="1324800"/>
                  </a:lnTo>
                  <a:lnTo>
                    <a:pt x="7199998" y="1324800"/>
                  </a:lnTo>
                  <a:lnTo>
                    <a:pt x="719999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328420" marR="5080" indent="-311785">
              <a:lnSpc>
                <a:spcPts val="3800"/>
              </a:lnSpc>
              <a:spcBef>
                <a:spcPts val="459"/>
              </a:spcBef>
            </a:pPr>
            <a:r>
              <a:rPr dirty="0"/>
              <a:t>Plan</a:t>
            </a:r>
            <a:r>
              <a:rPr spc="-25" dirty="0"/>
              <a:t> </a:t>
            </a:r>
            <a:r>
              <a:rPr spc="-5" dirty="0"/>
              <a:t>and</a:t>
            </a:r>
            <a:r>
              <a:rPr spc="-25" dirty="0"/>
              <a:t> </a:t>
            </a:r>
            <a:r>
              <a:rPr spc="-5" dirty="0"/>
              <a:t>prepare</a:t>
            </a:r>
            <a:r>
              <a:rPr spc="-30" dirty="0"/>
              <a:t> </a:t>
            </a:r>
            <a:r>
              <a:rPr dirty="0"/>
              <a:t>for</a:t>
            </a:r>
            <a:r>
              <a:rPr spc="-20" dirty="0"/>
              <a:t> </a:t>
            </a:r>
            <a:r>
              <a:rPr dirty="0"/>
              <a:t>tracked </a:t>
            </a:r>
            <a:r>
              <a:rPr spc="-930" dirty="0"/>
              <a:t> </a:t>
            </a:r>
            <a:r>
              <a:rPr dirty="0"/>
              <a:t>front</a:t>
            </a:r>
            <a:r>
              <a:rPr spc="-30" dirty="0"/>
              <a:t> </a:t>
            </a:r>
            <a:r>
              <a:rPr spc="-5" dirty="0"/>
              <a:t>end</a:t>
            </a:r>
            <a:r>
              <a:rPr spc="-35" dirty="0"/>
              <a:t> </a:t>
            </a:r>
            <a:r>
              <a:rPr spc="-5" dirty="0"/>
              <a:t>loader</a:t>
            </a:r>
            <a:r>
              <a:rPr spc="-35" dirty="0"/>
              <a:t> </a:t>
            </a:r>
            <a:r>
              <a:rPr spc="-5" dirty="0"/>
              <a:t>operations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spc="-5" dirty="0"/>
              <a:t>Australia</a:t>
            </a:r>
            <a:r>
              <a:rPr spc="-10" dirty="0"/>
              <a:t> Pty. </a:t>
            </a:r>
            <a:r>
              <a:rPr dirty="0"/>
              <a:t>Ltd.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</a:t>
            </a:r>
            <a:r>
              <a:rPr spc="-15" dirty="0"/>
              <a:t> </a:t>
            </a:r>
            <a:r>
              <a:rPr spc="-5" dirty="0"/>
              <a:t>not</a:t>
            </a:r>
            <a:r>
              <a:rPr spc="-15" dirty="0"/>
              <a:t> </a:t>
            </a:r>
            <a:r>
              <a:rPr spc="-5" dirty="0"/>
              <a:t>be</a:t>
            </a:r>
            <a:r>
              <a:rPr spc="-1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213363" y="1995321"/>
            <a:ext cx="8197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Element</a:t>
            </a:r>
            <a:r>
              <a:rPr sz="1400" b="1" spc="-55" dirty="0">
                <a:solidFill>
                  <a:srgbClr val="802B28"/>
                </a:solidFill>
                <a:latin typeface="Franklin Gothic Demi"/>
                <a:cs typeface="Franklin Gothic Demi"/>
              </a:rPr>
              <a:t> </a:t>
            </a:r>
            <a:r>
              <a:rPr sz="1400" b="1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1</a:t>
            </a:r>
            <a:endParaRPr sz="1400">
              <a:latin typeface="Franklin Gothic Demi"/>
              <a:cs typeface="Franklin Gothic Dem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300" y="117014"/>
            <a:ext cx="63614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39950" algn="l"/>
              </a:tabLst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1.1	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TRACKED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FRONT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END</a:t>
            </a:r>
            <a:r>
              <a:rPr sz="1100" spc="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LOADER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46404" y="795728"/>
            <a:ext cx="2409612" cy="200032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27300" y="375752"/>
            <a:ext cx="37147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Work</a:t>
            </a:r>
            <a:r>
              <a:rPr spc="-10" dirty="0"/>
              <a:t> </a:t>
            </a:r>
            <a:r>
              <a:rPr spc="-5" dirty="0"/>
              <a:t>Health &amp; Safety</a:t>
            </a:r>
            <a:r>
              <a:rPr dirty="0"/>
              <a:t> </a:t>
            </a:r>
            <a:r>
              <a:rPr spc="-10" dirty="0"/>
              <a:t>Legislative</a:t>
            </a:r>
            <a:r>
              <a:rPr spc="-5" dirty="0"/>
              <a:t> Requirements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spc="-5" dirty="0"/>
              <a:t>Australia</a:t>
            </a:r>
            <a:r>
              <a:rPr spc="-10" dirty="0"/>
              <a:t> Pty. </a:t>
            </a:r>
            <a:r>
              <a:rPr dirty="0"/>
              <a:t>Ltd.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</a:t>
            </a:r>
            <a:r>
              <a:rPr spc="-15" dirty="0"/>
              <a:t> </a:t>
            </a:r>
            <a:r>
              <a:rPr spc="-5" dirty="0"/>
              <a:t>not</a:t>
            </a:r>
            <a:r>
              <a:rPr spc="-15" dirty="0"/>
              <a:t> </a:t>
            </a:r>
            <a:r>
              <a:rPr spc="-5" dirty="0"/>
              <a:t>be</a:t>
            </a:r>
            <a:r>
              <a:rPr spc="-1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7300" y="739927"/>
            <a:ext cx="4918710" cy="348107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2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‘L</a:t>
            </a:r>
            <a:r>
              <a:rPr sz="1200" spc="-55" dirty="0">
                <a:solidFill>
                  <a:srgbClr val="231F20"/>
                </a:solidFill>
                <a:latin typeface="Franklin Gothic Demi"/>
                <a:cs typeface="Franklin Gothic Demi"/>
              </a:rPr>
              <a:t>aw</a:t>
            </a:r>
            <a:r>
              <a:rPr sz="12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s </a:t>
            </a:r>
            <a:r>
              <a:rPr sz="12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t</a:t>
            </a:r>
            <a:r>
              <a:rPr sz="12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o</a:t>
            </a:r>
            <a:r>
              <a:rPr sz="12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Franklin Gothic Demi"/>
                <a:cs typeface="Franklin Gothic Demi"/>
              </a:rPr>
              <a:t>k</a:t>
            </a:r>
            <a:r>
              <a:rPr sz="12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ee</a:t>
            </a:r>
            <a:r>
              <a:rPr sz="12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p</a:t>
            </a:r>
            <a:r>
              <a:rPr sz="12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y</a:t>
            </a:r>
            <a:r>
              <a:rPr sz="12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ou</a:t>
            </a:r>
            <a:r>
              <a:rPr sz="12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r</a:t>
            </a:r>
            <a:r>
              <a:rPr sz="12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Franklin Gothic Demi"/>
                <a:cs typeface="Franklin Gothic Demi"/>
              </a:rPr>
              <a:t>w</a:t>
            </a:r>
            <a:r>
              <a:rPr sz="12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o</a:t>
            </a:r>
            <a:r>
              <a:rPr sz="12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rkpla</a:t>
            </a:r>
            <a:r>
              <a:rPr sz="12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c</a:t>
            </a:r>
            <a:r>
              <a:rPr sz="12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e</a:t>
            </a:r>
            <a:r>
              <a:rPr sz="12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sa</a:t>
            </a:r>
            <a:r>
              <a:rPr sz="12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f</a:t>
            </a:r>
            <a:r>
              <a:rPr sz="12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e’</a:t>
            </a:r>
            <a:endParaRPr sz="1200" dirty="0">
              <a:latin typeface="Franklin Gothic Demi"/>
              <a:cs typeface="Franklin Gothic Demi"/>
            </a:endParaRPr>
          </a:p>
          <a:p>
            <a:pPr marL="12700" marR="2001520">
              <a:lnSpc>
                <a:spcPts val="1140"/>
              </a:lnSpc>
              <a:spcBef>
                <a:spcPts val="26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WHS/OHS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requirements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outlined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Acts,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Regulations, </a:t>
            </a:r>
            <a:r>
              <a:rPr sz="1000" spc="-2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Codes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Practice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Australian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Standards.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sz="12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WHS/OH</a:t>
            </a:r>
            <a:r>
              <a:rPr sz="12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S</a:t>
            </a:r>
            <a:r>
              <a:rPr sz="12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Franklin Gothic Demi"/>
                <a:cs typeface="Franklin Gothic Demi"/>
              </a:rPr>
              <a:t>A</a:t>
            </a:r>
            <a:r>
              <a:rPr sz="12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cts</a:t>
            </a:r>
            <a:endParaRPr sz="1200" dirty="0">
              <a:latin typeface="Franklin Gothic Demi"/>
              <a:cs typeface="Franklin Gothic Demi"/>
            </a:endParaRPr>
          </a:p>
          <a:p>
            <a:pPr marL="12700" marR="1871345">
              <a:lnSpc>
                <a:spcPts val="1140"/>
              </a:lnSpc>
              <a:spcBef>
                <a:spcPts val="130"/>
              </a:spcBef>
            </a:pPr>
            <a:r>
              <a:rPr sz="1000" i="1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‘WHS/OHS</a:t>
            </a:r>
            <a:r>
              <a:rPr sz="1000" i="1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i="1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Acts’</a:t>
            </a:r>
            <a:r>
              <a:rPr sz="1000" i="1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laws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that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explain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improve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health </a:t>
            </a:r>
            <a:r>
              <a:rPr sz="1000" spc="-2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safety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workplace.</a:t>
            </a:r>
            <a:endParaRPr sz="1000" dirty="0">
              <a:latin typeface="Franklin Gothic Book"/>
              <a:cs typeface="Franklin Gothic Book"/>
            </a:endParaRPr>
          </a:p>
          <a:p>
            <a:pPr marL="12700" marR="2173605">
              <a:lnSpc>
                <a:spcPts val="1140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example: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Model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National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WHS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Act,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June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2011.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WHS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same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meaning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OHS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this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document.</a:t>
            </a:r>
            <a:endParaRPr sz="10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12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Regulations</a:t>
            </a:r>
            <a:endParaRPr sz="1200" dirty="0">
              <a:latin typeface="Franklin Gothic Demi"/>
              <a:cs typeface="Franklin Gothic Demi"/>
            </a:endParaRPr>
          </a:p>
          <a:p>
            <a:pPr marL="12700">
              <a:lnSpc>
                <a:spcPts val="1170"/>
              </a:lnSpc>
              <a:spcBef>
                <a:spcPts val="5"/>
              </a:spcBef>
            </a:pPr>
            <a:r>
              <a:rPr sz="1000" i="1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‘Regulations’</a:t>
            </a:r>
            <a:r>
              <a:rPr sz="1000" i="1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explain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specific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parts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of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Act.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ts val="1170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example: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Part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4.3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–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Confined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spaces,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Part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4.4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–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Falls.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ts val="1430"/>
              </a:lnSpc>
              <a:spcBef>
                <a:spcPts val="969"/>
              </a:spcBef>
            </a:pPr>
            <a:r>
              <a:rPr sz="12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Code</a:t>
            </a:r>
            <a:r>
              <a:rPr sz="12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s </a:t>
            </a:r>
            <a:r>
              <a:rPr sz="12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o</a:t>
            </a:r>
            <a:r>
              <a:rPr sz="12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f</a:t>
            </a:r>
            <a:r>
              <a:rPr sz="12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P</a:t>
            </a:r>
            <a:r>
              <a:rPr sz="12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ra</a:t>
            </a:r>
            <a:r>
              <a:rPr sz="12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ctice/Comp</a:t>
            </a:r>
            <a:r>
              <a:rPr sz="12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lia</a:t>
            </a:r>
            <a:r>
              <a:rPr sz="12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nc</a:t>
            </a:r>
            <a:r>
              <a:rPr sz="12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e</a:t>
            </a:r>
            <a:r>
              <a:rPr sz="12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Codes</a:t>
            </a:r>
            <a:endParaRPr sz="1200" dirty="0">
              <a:latin typeface="Franklin Gothic Demi"/>
              <a:cs typeface="Franklin Gothic Demi"/>
            </a:endParaRPr>
          </a:p>
          <a:p>
            <a:pPr marL="12700" marR="99060">
              <a:lnSpc>
                <a:spcPts val="1140"/>
              </a:lnSpc>
              <a:spcBef>
                <a:spcPts val="80"/>
              </a:spcBef>
            </a:pPr>
            <a:r>
              <a:rPr sz="1000" i="1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‘Codes</a:t>
            </a:r>
            <a:r>
              <a:rPr sz="1000" i="1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of</a:t>
            </a:r>
            <a:r>
              <a:rPr sz="1000" i="1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i="1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Practice’</a:t>
            </a:r>
            <a:r>
              <a:rPr sz="1000" i="1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practical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guidelines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comply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with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(meet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rules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of) legislation. </a:t>
            </a:r>
            <a:r>
              <a:rPr sz="1000" spc="-2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example: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HAZARDOUS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MANUAL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TASKS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Code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Practice,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23rd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December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2011.</a:t>
            </a:r>
            <a:endParaRPr sz="10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5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1200" spc="-55" dirty="0">
                <a:solidFill>
                  <a:srgbClr val="231F20"/>
                </a:solidFill>
                <a:latin typeface="Franklin Gothic Demi"/>
                <a:cs typeface="Franklin Gothic Demi"/>
              </a:rPr>
              <a:t>A</a:t>
            </a:r>
            <a:r>
              <a:rPr sz="12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u</a:t>
            </a:r>
            <a:r>
              <a:rPr sz="12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s</a:t>
            </a:r>
            <a:r>
              <a:rPr sz="12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tra</a:t>
            </a:r>
            <a:r>
              <a:rPr sz="12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lian</a:t>
            </a:r>
            <a:r>
              <a:rPr sz="12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Franklin Gothic Demi"/>
                <a:cs typeface="Franklin Gothic Demi"/>
              </a:rPr>
              <a:t>S</a:t>
            </a:r>
            <a:r>
              <a:rPr sz="12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t</a:t>
            </a:r>
            <a:r>
              <a:rPr sz="12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anda</a:t>
            </a:r>
            <a:r>
              <a:rPr sz="12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rds</a:t>
            </a:r>
            <a:endParaRPr sz="1200" dirty="0">
              <a:latin typeface="Franklin Gothic Demi"/>
              <a:cs typeface="Franklin Gothic Demi"/>
            </a:endParaRPr>
          </a:p>
          <a:p>
            <a:pPr marL="12700">
              <a:lnSpc>
                <a:spcPts val="1170"/>
              </a:lnSpc>
              <a:spcBef>
                <a:spcPts val="25"/>
              </a:spcBef>
            </a:pPr>
            <a:r>
              <a:rPr sz="1000" i="1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‘Australian</a:t>
            </a:r>
            <a:r>
              <a:rPr sz="1000" i="1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i="1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Standards’</a:t>
            </a:r>
            <a:r>
              <a:rPr sz="1000" i="1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guidelines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set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minimum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accepted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performance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quality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ts val="1170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a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specific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hazard,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process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product.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example: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2550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–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Cranes,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hoists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winches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–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safe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set.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C69DDC-3C06-43D9-A616-C594B0E1BBD5}"/>
              </a:ext>
            </a:extLst>
          </p:cNvPr>
          <p:cNvSpPr/>
          <p:nvPr/>
        </p:nvSpPr>
        <p:spPr>
          <a:xfrm>
            <a:off x="527300" y="614512"/>
            <a:ext cx="3055843" cy="642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  <a:endParaRPr lang="en-AU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396B35-C414-465B-B327-322CCAD3B5BE}"/>
              </a:ext>
            </a:extLst>
          </p:cNvPr>
          <p:cNvSpPr/>
          <p:nvPr/>
        </p:nvSpPr>
        <p:spPr>
          <a:xfrm>
            <a:off x="527299" y="1453810"/>
            <a:ext cx="3055843" cy="755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  <a:endParaRPr lang="en-AU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4585A8-A425-4E78-A204-5869D1474259}"/>
              </a:ext>
            </a:extLst>
          </p:cNvPr>
          <p:cNvSpPr/>
          <p:nvPr/>
        </p:nvSpPr>
        <p:spPr>
          <a:xfrm>
            <a:off x="500346" y="2298344"/>
            <a:ext cx="3055843" cy="497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  <a:endParaRPr lang="en-AU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A4E328-E5FD-4ADF-91DF-8D8CFF0A3D43}"/>
              </a:ext>
            </a:extLst>
          </p:cNvPr>
          <p:cNvSpPr/>
          <p:nvPr/>
        </p:nvSpPr>
        <p:spPr>
          <a:xfrm>
            <a:off x="500346" y="2921472"/>
            <a:ext cx="5030504" cy="497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  <a:endParaRPr lang="en-A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9130EE-BF1E-4D0B-84FC-5960378810A6}"/>
              </a:ext>
            </a:extLst>
          </p:cNvPr>
          <p:cNvSpPr/>
          <p:nvPr/>
        </p:nvSpPr>
        <p:spPr>
          <a:xfrm>
            <a:off x="528418" y="3534768"/>
            <a:ext cx="5231032" cy="774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54769" y="117014"/>
            <a:ext cx="423354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TRACKED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FRONT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END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LOADER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28114" y="525230"/>
            <a:ext cx="13157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75" dirty="0">
                <a:solidFill>
                  <a:srgbClr val="231F20"/>
                </a:solidFill>
                <a:latin typeface="Franklin Gothic Book"/>
                <a:cs typeface="Franklin Gothic Book"/>
              </a:rPr>
              <a:t>W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k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instru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cti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xplain:</a:t>
            </a:r>
            <a:endParaRPr sz="1000">
              <a:latin typeface="Franklin Gothic Book"/>
              <a:cs typeface="Franklin Gothic Book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04544" y="1370943"/>
            <a:ext cx="4695363" cy="293460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679706" y="851992"/>
            <a:ext cx="1055370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jo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spc="-5" dirty="0"/>
              <a:t>Australia</a:t>
            </a:r>
            <a:r>
              <a:rPr spc="-10" dirty="0"/>
              <a:t> Pty. </a:t>
            </a:r>
            <a:r>
              <a:rPr dirty="0"/>
              <a:t>Ltd.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</a:t>
            </a:r>
            <a:r>
              <a:rPr spc="-15" dirty="0"/>
              <a:t> </a:t>
            </a:r>
            <a:r>
              <a:rPr spc="-5" dirty="0"/>
              <a:t>not</a:t>
            </a:r>
            <a:r>
              <a:rPr spc="-15" dirty="0"/>
              <a:t> </a:t>
            </a:r>
            <a:r>
              <a:rPr spc="-5" dirty="0"/>
              <a:t>be</a:t>
            </a:r>
            <a:r>
              <a:rPr spc="-1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303661" y="851992"/>
            <a:ext cx="987425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Wha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j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13843" y="4395546"/>
            <a:ext cx="921385" cy="56388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 marR="142240" algn="just">
              <a:lnSpc>
                <a:spcPct val="100000"/>
              </a:lnSpc>
              <a:spcBef>
                <a:spcPts val="3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the  j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f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sta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t 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finish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94648" y="4391901"/>
            <a:ext cx="851535" cy="40132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 marR="79375">
              <a:lnSpc>
                <a:spcPct val="100000"/>
              </a:lnSpc>
              <a:spcBef>
                <a:spcPts val="3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th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e 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jo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</a:t>
            </a:r>
            <a:r>
              <a:rPr sz="1000" spc="-6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sa</a:t>
            </a:r>
            <a:r>
              <a:rPr sz="1000" spc="-65" dirty="0">
                <a:solidFill>
                  <a:srgbClr val="231F20"/>
                </a:solidFill>
                <a:latin typeface="Franklin Gothic Book"/>
                <a:cs typeface="Franklin Gothic Book"/>
              </a:rPr>
              <a:t>f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ely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39858" y="4391901"/>
            <a:ext cx="851535" cy="40132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 marR="113030">
              <a:lnSpc>
                <a:spcPct val="100000"/>
              </a:lnSpc>
              <a:spcBef>
                <a:spcPts val="3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g the  j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wil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l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ta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k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94648" y="851992"/>
            <a:ext cx="1564640" cy="3981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 marR="160020">
              <a:lnSpc>
                <a:spcPct val="100000"/>
              </a:lnSpc>
              <a:spcBef>
                <a:spcPts val="315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Wha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t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un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xpec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d 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situation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li</a:t>
            </a:r>
            <a:r>
              <a:rPr sz="1000" spc="-65" dirty="0">
                <a:solidFill>
                  <a:srgbClr val="231F20"/>
                </a:solidFill>
                <a:latin typeface="Franklin Gothic Book"/>
                <a:cs typeface="Franklin Gothic Book"/>
              </a:rPr>
              <a:t>k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ba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w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eathe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91900" y="4391901"/>
            <a:ext cx="921385" cy="5505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 marR="110489">
              <a:lnSpc>
                <a:spcPct val="100000"/>
              </a:lnSpc>
              <a:spcBef>
                <a:spcPts val="315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Wha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ools  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an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</a:t>
            </a:r>
            <a:r>
              <a:rPr sz="1000" spc="-7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70" dirty="0">
                <a:solidFill>
                  <a:srgbClr val="231F20"/>
                </a:solidFill>
                <a:latin typeface="Franklin Gothic Book"/>
                <a:cs typeface="Franklin Gothic Book"/>
              </a:rPr>
              <a:t>q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uipment 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y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0004" y="432016"/>
            <a:ext cx="1597660" cy="4536440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160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0"/>
              </a:spcBef>
            </a:pPr>
            <a:r>
              <a:rPr sz="11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QUE</a:t>
            </a:r>
            <a:r>
              <a:rPr sz="11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STION</a:t>
            </a:r>
            <a:r>
              <a:rPr sz="11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b="1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1</a:t>
            </a:r>
            <a:r>
              <a:rPr sz="11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0</a:t>
            </a:r>
            <a:endParaRPr sz="1100">
              <a:latin typeface="Franklin Gothic Demi"/>
              <a:cs typeface="Franklin Gothic Demi"/>
            </a:endParaRPr>
          </a:p>
          <a:p>
            <a:pPr marL="107950" marR="334645">
              <a:lnSpc>
                <a:spcPts val="1140"/>
              </a:lnSpc>
              <a:spcBef>
                <a:spcPts val="795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Wha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j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b’s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w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k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instru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ction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xplain?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</a:t>
            </a: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.2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0D40F9E-7517-4342-A731-DC9050DD2AD5}"/>
              </a:ext>
            </a:extLst>
          </p:cNvPr>
          <p:cNvSpPr/>
          <p:nvPr/>
        </p:nvSpPr>
        <p:spPr>
          <a:xfrm>
            <a:off x="570913" y="768495"/>
            <a:ext cx="1530937" cy="4173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  <a:endParaRPr lang="en-A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13B8E4-E314-4D6C-9569-670C533BF8D1}"/>
              </a:ext>
            </a:extLst>
          </p:cNvPr>
          <p:cNvSpPr/>
          <p:nvPr/>
        </p:nvSpPr>
        <p:spPr>
          <a:xfrm>
            <a:off x="7369067" y="614130"/>
            <a:ext cx="1530937" cy="18472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  <a:endParaRPr lang="en-AU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457D40-2233-435C-B380-F574370F1A77}"/>
              </a:ext>
            </a:extLst>
          </p:cNvPr>
          <p:cNvSpPr/>
          <p:nvPr/>
        </p:nvSpPr>
        <p:spPr>
          <a:xfrm>
            <a:off x="2374268" y="899255"/>
            <a:ext cx="1416634" cy="326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  <a:endParaRPr lang="en-AU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B7A7A8-3FB9-4685-A7F3-C648528035AF}"/>
              </a:ext>
            </a:extLst>
          </p:cNvPr>
          <p:cNvSpPr/>
          <p:nvPr/>
        </p:nvSpPr>
        <p:spPr>
          <a:xfrm>
            <a:off x="4337947" y="899255"/>
            <a:ext cx="888104" cy="145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  <a:endParaRPr lang="en-AU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9E85EAB-A979-4158-AF94-BF7EAF9862F1}"/>
              </a:ext>
            </a:extLst>
          </p:cNvPr>
          <p:cNvSpPr/>
          <p:nvPr/>
        </p:nvSpPr>
        <p:spPr>
          <a:xfrm>
            <a:off x="5735459" y="899254"/>
            <a:ext cx="862191" cy="145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  <a:endParaRPr lang="en-AU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E91B0D1-CDE8-452C-9903-DBAABC2ADCC3}"/>
              </a:ext>
            </a:extLst>
          </p:cNvPr>
          <p:cNvSpPr/>
          <p:nvPr/>
        </p:nvSpPr>
        <p:spPr>
          <a:xfrm>
            <a:off x="2356208" y="4426351"/>
            <a:ext cx="736242" cy="341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  <a:endParaRPr lang="en-AU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8E69D56-3A35-40E7-AFD9-B0AB12112D84}"/>
              </a:ext>
            </a:extLst>
          </p:cNvPr>
          <p:cNvSpPr/>
          <p:nvPr/>
        </p:nvSpPr>
        <p:spPr>
          <a:xfrm>
            <a:off x="3491167" y="4426351"/>
            <a:ext cx="736242" cy="341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  <a:endParaRPr lang="en-AU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7248482-1A9E-4E90-B820-49AA636646B5}"/>
              </a:ext>
            </a:extLst>
          </p:cNvPr>
          <p:cNvSpPr/>
          <p:nvPr/>
        </p:nvSpPr>
        <p:spPr>
          <a:xfrm>
            <a:off x="4652225" y="4449698"/>
            <a:ext cx="736242" cy="455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  <a:endParaRPr lang="en-AU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C67FCF0-A824-4C46-9DFF-F0A613E0F710}"/>
              </a:ext>
            </a:extLst>
          </p:cNvPr>
          <p:cNvSpPr/>
          <p:nvPr/>
        </p:nvSpPr>
        <p:spPr>
          <a:xfrm>
            <a:off x="5835649" y="4425659"/>
            <a:ext cx="845995" cy="516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54769" y="117014"/>
            <a:ext cx="423354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TRACKED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FRONT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END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LOADER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8900" y="1085840"/>
            <a:ext cx="2336393" cy="153237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03680" y="891397"/>
            <a:ext cx="2141852" cy="172683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78900" y="3223761"/>
            <a:ext cx="2302390" cy="165424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20034" y="2877211"/>
            <a:ext cx="1455961" cy="199467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40004" y="432016"/>
            <a:ext cx="1597660" cy="4536440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160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0"/>
              </a:spcBef>
            </a:pPr>
            <a:r>
              <a:rPr sz="11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QUE</a:t>
            </a:r>
            <a:r>
              <a:rPr sz="11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STION</a:t>
            </a:r>
            <a:r>
              <a:rPr sz="11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 1</a:t>
            </a:r>
            <a:r>
              <a:rPr sz="11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1</a:t>
            </a:r>
            <a:endParaRPr sz="1100" dirty="0">
              <a:latin typeface="Franklin Gothic Demi"/>
              <a:cs typeface="Franklin Gothic Demi"/>
            </a:endParaRPr>
          </a:p>
          <a:p>
            <a:pPr marL="107950" marR="234315">
              <a:lnSpc>
                <a:spcPts val="1140"/>
              </a:lnSpc>
              <a:spcBef>
                <a:spcPts val="795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Wha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doe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 the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environmental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manag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m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pla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(EMP)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tell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you?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spc="-5" dirty="0"/>
              <a:t>Australia</a:t>
            </a:r>
            <a:r>
              <a:rPr spc="-10" dirty="0"/>
              <a:t> Pty. </a:t>
            </a:r>
            <a:r>
              <a:rPr dirty="0"/>
              <a:t>Ltd.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</a:t>
            </a:r>
            <a:r>
              <a:rPr spc="-15" dirty="0"/>
              <a:t> </a:t>
            </a:r>
            <a:r>
              <a:rPr spc="-5" dirty="0"/>
              <a:t>not</a:t>
            </a:r>
            <a:r>
              <a:rPr spc="-15" dirty="0"/>
              <a:t> </a:t>
            </a:r>
            <a:r>
              <a:rPr spc="-5" dirty="0"/>
              <a:t>be</a:t>
            </a:r>
            <a:r>
              <a:rPr spc="-15" dirty="0"/>
              <a:t> </a:t>
            </a:r>
            <a:r>
              <a:rPr spc="-5" dirty="0"/>
              <a:t>reproduced</a:t>
            </a: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133424" y="432005"/>
          <a:ext cx="4880610" cy="4528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0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0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64410">
                <a:tc>
                  <a:txBody>
                    <a:bodyPr/>
                    <a:lstStyle/>
                    <a:p>
                      <a:pPr marL="71755" marR="538480">
                        <a:lnSpc>
                          <a:spcPts val="1140"/>
                        </a:lnSpc>
                        <a:spcBef>
                          <a:spcPts val="894"/>
                        </a:spcBef>
                      </a:pP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ossibl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risk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vi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onmen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worksite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3664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 marR="212725">
                        <a:lnSpc>
                          <a:spcPts val="1140"/>
                        </a:lnSpc>
                        <a:spcBef>
                          <a:spcPts val="894"/>
                        </a:spcBef>
                      </a:pP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k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tha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reduc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damage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the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environment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3664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4410">
                <a:tc>
                  <a:txBody>
                    <a:bodyPr/>
                    <a:lstStyle/>
                    <a:p>
                      <a:pPr marL="71755" marR="262890">
                        <a:lnSpc>
                          <a:spcPts val="1140"/>
                        </a:lnSpc>
                        <a:spcBef>
                          <a:spcPts val="919"/>
                        </a:spcBef>
                      </a:pP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ksi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ee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al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vi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onm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ntal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protection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laws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6839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 marR="1409065">
                        <a:lnSpc>
                          <a:spcPts val="1140"/>
                        </a:lnSpc>
                        <a:spcBef>
                          <a:spcPts val="919"/>
                        </a:spcBef>
                      </a:pP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responsible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what?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6839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</a:t>
            </a: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.3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07AF0C-9110-4B80-B5E2-E26E84F64785}"/>
              </a:ext>
            </a:extLst>
          </p:cNvPr>
          <p:cNvSpPr/>
          <p:nvPr/>
        </p:nvSpPr>
        <p:spPr>
          <a:xfrm>
            <a:off x="588048" y="764198"/>
            <a:ext cx="1504140" cy="4137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  <a:endParaRPr lang="en-A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6CD8A9-BE10-405D-8401-16F7F948A03C}"/>
              </a:ext>
            </a:extLst>
          </p:cNvPr>
          <p:cNvSpPr/>
          <p:nvPr/>
        </p:nvSpPr>
        <p:spPr>
          <a:xfrm>
            <a:off x="2140232" y="548226"/>
            <a:ext cx="2394946" cy="2069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  <a:endParaRPr lang="en-AU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69D98F-F320-415D-9928-BDD556C6499F}"/>
              </a:ext>
            </a:extLst>
          </p:cNvPr>
          <p:cNvSpPr/>
          <p:nvPr/>
        </p:nvSpPr>
        <p:spPr>
          <a:xfrm>
            <a:off x="4614377" y="548226"/>
            <a:ext cx="2394946" cy="2069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  <a:endParaRPr lang="en-AU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55B0A4-4E02-4CB0-95A2-7C13081FD39A}"/>
              </a:ext>
            </a:extLst>
          </p:cNvPr>
          <p:cNvSpPr/>
          <p:nvPr/>
        </p:nvSpPr>
        <p:spPr>
          <a:xfrm>
            <a:off x="2178547" y="2734428"/>
            <a:ext cx="2356631" cy="2167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  <a:endParaRPr lang="en-AU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EAF824-18F3-48BC-A4AD-9B35B0A1B8D8}"/>
              </a:ext>
            </a:extLst>
          </p:cNvPr>
          <p:cNvSpPr/>
          <p:nvPr/>
        </p:nvSpPr>
        <p:spPr>
          <a:xfrm>
            <a:off x="4592459" y="2734427"/>
            <a:ext cx="2394946" cy="2167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54769" y="117014"/>
            <a:ext cx="423354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TRACKED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FRONT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END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LOADER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37559" y="1153147"/>
            <a:ext cx="4799860" cy="302172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172354" y="3659327"/>
            <a:ext cx="1230630" cy="257810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75" dirty="0">
                <a:solidFill>
                  <a:srgbClr val="231F20"/>
                </a:solidFill>
                <a:latin typeface="Franklin Gothic Book"/>
                <a:cs typeface="Franklin Gothic Book"/>
              </a:rPr>
              <a:t>W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as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manag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ment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74413" y="2096732"/>
            <a:ext cx="791845" cy="257810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Ai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poll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u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tio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78628" y="1302359"/>
            <a:ext cx="1039494" cy="257810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nfin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spac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40133" y="2987675"/>
            <a:ext cx="1029969" cy="398145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 marR="125095">
              <a:lnSpc>
                <a:spcPct val="100000"/>
              </a:lnSpc>
              <a:spcBef>
                <a:spcPts val="3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Damag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plant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tree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79496" y="3128403"/>
            <a:ext cx="460375" cy="257810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Noise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46325" y="1792567"/>
            <a:ext cx="852169" cy="551815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 marR="118745">
              <a:lnSpc>
                <a:spcPct val="100000"/>
              </a:lnSpc>
              <a:spcBef>
                <a:spcPts val="3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Damag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und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rg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ound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services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63444" y="3974782"/>
            <a:ext cx="819785" cy="398145"/>
          </a:xfrm>
          <a:custGeom>
            <a:avLst/>
            <a:gdLst/>
            <a:ahLst/>
            <a:cxnLst/>
            <a:rect l="l" t="t" r="r" b="b"/>
            <a:pathLst>
              <a:path w="819785" h="398145">
                <a:moveTo>
                  <a:pt x="819403" y="0"/>
                </a:moveTo>
                <a:lnTo>
                  <a:pt x="0" y="0"/>
                </a:lnTo>
                <a:lnTo>
                  <a:pt x="0" y="398030"/>
                </a:lnTo>
                <a:lnTo>
                  <a:pt x="819403" y="398030"/>
                </a:lnTo>
                <a:lnTo>
                  <a:pt x="8194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363444" y="3974782"/>
            <a:ext cx="819785" cy="3981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 marR="10985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Soi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l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damage  and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osion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47898" y="835799"/>
            <a:ext cx="1628139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Asbes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f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ol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buildings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13935" y="2645727"/>
            <a:ext cx="379730" cy="257810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Fire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697541" y="3974795"/>
            <a:ext cx="866775" cy="257810"/>
          </a:xfrm>
          <a:custGeom>
            <a:avLst/>
            <a:gdLst/>
            <a:ahLst/>
            <a:cxnLst/>
            <a:rect l="l" t="t" r="r" b="b"/>
            <a:pathLst>
              <a:path w="866775" h="257810">
                <a:moveTo>
                  <a:pt x="866279" y="0"/>
                </a:moveTo>
                <a:lnTo>
                  <a:pt x="0" y="0"/>
                </a:lnTo>
                <a:lnTo>
                  <a:pt x="0" y="257302"/>
                </a:lnTo>
                <a:lnTo>
                  <a:pt x="866279" y="257302"/>
                </a:lnTo>
                <a:lnTo>
                  <a:pt x="8662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697541" y="3974795"/>
            <a:ext cx="866775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Leakin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fuels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spc="-5" dirty="0"/>
              <a:t>Australia</a:t>
            </a:r>
            <a:r>
              <a:rPr spc="-10" dirty="0"/>
              <a:t> Pty. </a:t>
            </a:r>
            <a:r>
              <a:rPr dirty="0"/>
              <a:t>Ltd.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</a:t>
            </a:r>
            <a:r>
              <a:rPr spc="-15" dirty="0"/>
              <a:t> </a:t>
            </a:r>
            <a:r>
              <a:rPr spc="-5" dirty="0"/>
              <a:t>not</a:t>
            </a:r>
            <a:r>
              <a:rPr spc="-15" dirty="0"/>
              <a:t> </a:t>
            </a:r>
            <a:r>
              <a:rPr spc="-5" dirty="0"/>
              <a:t>be</a:t>
            </a:r>
            <a:r>
              <a:rPr spc="-1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40004" y="432016"/>
            <a:ext cx="1597660" cy="4536440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160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0"/>
              </a:spcBef>
            </a:pPr>
            <a:r>
              <a:rPr sz="11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QUE</a:t>
            </a:r>
            <a:r>
              <a:rPr sz="11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STION</a:t>
            </a:r>
            <a:r>
              <a:rPr sz="11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1</a:t>
            </a:r>
            <a:r>
              <a:rPr sz="11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2</a:t>
            </a:r>
            <a:endParaRPr sz="1100">
              <a:latin typeface="Franklin Gothic Demi"/>
              <a:cs typeface="Franklin Gothic Demi"/>
            </a:endParaRPr>
          </a:p>
          <a:p>
            <a:pPr marL="107950" marR="212725">
              <a:lnSpc>
                <a:spcPts val="1140"/>
              </a:lnSpc>
              <a:spcBef>
                <a:spcPts val="795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Wha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vi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onmental  challeng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sh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ul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y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  car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fu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l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f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whe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w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rking?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</a:t>
            </a: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.3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412FE2C-02F9-4BE8-B4DE-7D3387318C12}"/>
              </a:ext>
            </a:extLst>
          </p:cNvPr>
          <p:cNvSpPr/>
          <p:nvPr/>
        </p:nvSpPr>
        <p:spPr>
          <a:xfrm>
            <a:off x="588048" y="764198"/>
            <a:ext cx="1504140" cy="4137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  <a:endParaRPr lang="en-AU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D04C203-1A5A-434D-84F0-D84F9D209D84}"/>
              </a:ext>
            </a:extLst>
          </p:cNvPr>
          <p:cNvSpPr/>
          <p:nvPr/>
        </p:nvSpPr>
        <p:spPr>
          <a:xfrm>
            <a:off x="2872683" y="883801"/>
            <a:ext cx="1504140" cy="150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  <a:endParaRPr lang="en-AU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D1152DE-089A-4F17-A181-55F5D892D8F1}"/>
              </a:ext>
            </a:extLst>
          </p:cNvPr>
          <p:cNvSpPr/>
          <p:nvPr/>
        </p:nvSpPr>
        <p:spPr>
          <a:xfrm>
            <a:off x="2274110" y="1855206"/>
            <a:ext cx="742140" cy="430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  <a:endParaRPr lang="en-AU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93AECF8-487A-4F88-A017-057BAA8839D1}"/>
              </a:ext>
            </a:extLst>
          </p:cNvPr>
          <p:cNvSpPr/>
          <p:nvPr/>
        </p:nvSpPr>
        <p:spPr>
          <a:xfrm>
            <a:off x="5027721" y="1351626"/>
            <a:ext cx="960329" cy="172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  <a:endParaRPr lang="en-AU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27A752D-6736-414A-81A8-0517F5C337D8}"/>
              </a:ext>
            </a:extLst>
          </p:cNvPr>
          <p:cNvSpPr/>
          <p:nvPr/>
        </p:nvSpPr>
        <p:spPr>
          <a:xfrm>
            <a:off x="4191724" y="2164866"/>
            <a:ext cx="653325" cy="144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  <a:endParaRPr lang="en-AU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9F8CF50-89A9-47CF-B495-02066EDB6236}"/>
              </a:ext>
            </a:extLst>
          </p:cNvPr>
          <p:cNvSpPr/>
          <p:nvPr/>
        </p:nvSpPr>
        <p:spPr>
          <a:xfrm>
            <a:off x="2812491" y="3187475"/>
            <a:ext cx="370738" cy="142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  <a:endParaRPr lang="en-AU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5372839-3426-4D67-8700-3C68D1BBE536}"/>
              </a:ext>
            </a:extLst>
          </p:cNvPr>
          <p:cNvSpPr/>
          <p:nvPr/>
        </p:nvSpPr>
        <p:spPr>
          <a:xfrm>
            <a:off x="4448553" y="2713862"/>
            <a:ext cx="244097" cy="117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  <a:endParaRPr lang="en-AU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306D367-F80C-452A-AEAF-86BE6F241892}"/>
              </a:ext>
            </a:extLst>
          </p:cNvPr>
          <p:cNvSpPr/>
          <p:nvPr/>
        </p:nvSpPr>
        <p:spPr>
          <a:xfrm>
            <a:off x="5860002" y="3014171"/>
            <a:ext cx="925801" cy="315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  <a:endParaRPr lang="en-AU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06A8154-3A29-4B3F-91B8-47490B9B2FD2}"/>
              </a:ext>
            </a:extLst>
          </p:cNvPr>
          <p:cNvSpPr/>
          <p:nvPr/>
        </p:nvSpPr>
        <p:spPr>
          <a:xfrm>
            <a:off x="2431159" y="4007924"/>
            <a:ext cx="667335" cy="311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  <a:endParaRPr lang="en-AU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66D6EF4-83B2-4B87-B13D-594966F03CA7}"/>
              </a:ext>
            </a:extLst>
          </p:cNvPr>
          <p:cNvSpPr/>
          <p:nvPr/>
        </p:nvSpPr>
        <p:spPr>
          <a:xfrm>
            <a:off x="3766316" y="4007924"/>
            <a:ext cx="709721" cy="172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  <a:endParaRPr lang="en-AU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D0570A2-9A9E-4B9B-9323-1653D1D0CDA3}"/>
              </a:ext>
            </a:extLst>
          </p:cNvPr>
          <p:cNvSpPr/>
          <p:nvPr/>
        </p:nvSpPr>
        <p:spPr>
          <a:xfrm>
            <a:off x="5216062" y="3733799"/>
            <a:ext cx="1050483" cy="129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"/>
            <a:ext cx="7552690" cy="3194685"/>
            <a:chOff x="0" y="2"/>
            <a:chExt cx="7552690" cy="3194685"/>
          </a:xfrm>
        </p:grpSpPr>
        <p:sp>
          <p:nvSpPr>
            <p:cNvPr id="3" name="object 3"/>
            <p:cNvSpPr/>
            <p:nvPr/>
          </p:nvSpPr>
          <p:spPr>
            <a:xfrm>
              <a:off x="0" y="2"/>
              <a:ext cx="7552690" cy="3194685"/>
            </a:xfrm>
            <a:custGeom>
              <a:avLst/>
              <a:gdLst/>
              <a:ahLst/>
              <a:cxnLst/>
              <a:rect l="l" t="t" r="r" b="b"/>
              <a:pathLst>
                <a:path w="7552690" h="3194685">
                  <a:moveTo>
                    <a:pt x="7552080" y="0"/>
                  </a:moveTo>
                  <a:lnTo>
                    <a:pt x="0" y="0"/>
                  </a:lnTo>
                  <a:lnTo>
                    <a:pt x="0" y="3194316"/>
                  </a:lnTo>
                  <a:lnTo>
                    <a:pt x="7552080" y="0"/>
                  </a:lnTo>
                  <a:close/>
                </a:path>
              </a:pathLst>
            </a:custGeom>
            <a:solidFill>
              <a:srgbClr val="802B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540004"/>
              <a:ext cx="7200265" cy="1325245"/>
            </a:xfrm>
            <a:custGeom>
              <a:avLst/>
              <a:gdLst/>
              <a:ahLst/>
              <a:cxnLst/>
              <a:rect l="l" t="t" r="r" b="b"/>
              <a:pathLst>
                <a:path w="7200265" h="1325245">
                  <a:moveTo>
                    <a:pt x="7199998" y="0"/>
                  </a:moveTo>
                  <a:lnTo>
                    <a:pt x="0" y="0"/>
                  </a:lnTo>
                  <a:lnTo>
                    <a:pt x="0" y="1324800"/>
                  </a:lnTo>
                  <a:lnTo>
                    <a:pt x="7199998" y="1324800"/>
                  </a:lnTo>
                  <a:lnTo>
                    <a:pt x="719999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67085" y="673786"/>
            <a:ext cx="5267960" cy="102616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indent="2503170">
              <a:lnSpc>
                <a:spcPts val="3800"/>
              </a:lnSpc>
              <a:spcBef>
                <a:spcPts val="459"/>
              </a:spcBef>
            </a:pPr>
            <a:r>
              <a:rPr sz="3400" b="0" dirty="0">
                <a:solidFill>
                  <a:srgbClr val="FFFFFF"/>
                </a:solidFill>
                <a:latin typeface="Arial"/>
                <a:cs typeface="Arial"/>
              </a:rPr>
              <a:t>Introduction</a:t>
            </a:r>
            <a:r>
              <a:rPr sz="3400" b="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b="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3400" b="0" spc="-9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b="0" spc="-25" dirty="0">
                <a:solidFill>
                  <a:srgbClr val="FFFFFF"/>
                </a:solidFill>
                <a:latin typeface="Arial"/>
                <a:cs typeface="Arial"/>
              </a:rPr>
              <a:t>Tracked</a:t>
            </a:r>
            <a:r>
              <a:rPr sz="3400" b="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b="0" dirty="0">
                <a:solidFill>
                  <a:srgbClr val="FFFFFF"/>
                </a:solidFill>
                <a:latin typeface="Arial"/>
                <a:cs typeface="Arial"/>
              </a:rPr>
              <a:t>Front</a:t>
            </a:r>
            <a:r>
              <a:rPr sz="3400" b="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b="0" dirty="0">
                <a:solidFill>
                  <a:srgbClr val="FFFFFF"/>
                </a:solidFill>
                <a:latin typeface="Arial"/>
                <a:cs typeface="Arial"/>
              </a:rPr>
              <a:t>End</a:t>
            </a:r>
            <a:r>
              <a:rPr sz="3400" b="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b="0" spc="-5" dirty="0">
                <a:solidFill>
                  <a:srgbClr val="FFFFFF"/>
                </a:solidFill>
                <a:latin typeface="Arial"/>
                <a:cs typeface="Arial"/>
              </a:rPr>
              <a:t>Loaders</a:t>
            </a:r>
            <a:endParaRPr sz="34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03504" y="1950336"/>
            <a:ext cx="3889893" cy="2888858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spc="-5" dirty="0"/>
              <a:t>Australia</a:t>
            </a:r>
            <a:r>
              <a:rPr spc="-10" dirty="0"/>
              <a:t> Pty. </a:t>
            </a:r>
            <a:r>
              <a:rPr dirty="0"/>
              <a:t>Ltd.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</a:t>
            </a:r>
            <a:r>
              <a:rPr spc="-15" dirty="0"/>
              <a:t> </a:t>
            </a:r>
            <a:r>
              <a:rPr spc="-5" dirty="0"/>
              <a:t>not</a:t>
            </a:r>
            <a:r>
              <a:rPr spc="-15" dirty="0"/>
              <a:t> </a:t>
            </a:r>
            <a:r>
              <a:rPr spc="-5" dirty="0"/>
              <a:t>be</a:t>
            </a:r>
            <a:r>
              <a:rPr spc="-15" dirty="0"/>
              <a:t> </a:t>
            </a:r>
            <a:r>
              <a:rPr spc="-5" dirty="0"/>
              <a:t>reproduced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07430" y="117014"/>
            <a:ext cx="308292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INTRODUCTION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TRACKED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FRONT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END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LOADERS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2536569"/>
            <a:ext cx="383159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What industries</a:t>
            </a:r>
            <a:r>
              <a:rPr sz="1400" dirty="0">
                <a:solidFill>
                  <a:srgbClr val="802B28"/>
                </a:solidFill>
                <a:latin typeface="Franklin Gothic Demi"/>
                <a:cs typeface="Franklin Gothic Demi"/>
              </a:rPr>
              <a:t> </a:t>
            </a:r>
            <a:r>
              <a:rPr sz="1400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do</a:t>
            </a:r>
            <a:r>
              <a:rPr sz="1400" dirty="0">
                <a:solidFill>
                  <a:srgbClr val="802B28"/>
                </a:solidFill>
                <a:latin typeface="Franklin Gothic Demi"/>
                <a:cs typeface="Franklin Gothic Demi"/>
              </a:rPr>
              <a:t> </a:t>
            </a:r>
            <a:r>
              <a:rPr sz="1400" spc="-10" dirty="0">
                <a:solidFill>
                  <a:srgbClr val="802B28"/>
                </a:solidFill>
                <a:latin typeface="Franklin Gothic Demi"/>
                <a:cs typeface="Franklin Gothic Demi"/>
              </a:rPr>
              <a:t>you</a:t>
            </a:r>
            <a:r>
              <a:rPr sz="1400" dirty="0">
                <a:solidFill>
                  <a:srgbClr val="802B28"/>
                </a:solidFill>
                <a:latin typeface="Franklin Gothic Demi"/>
                <a:cs typeface="Franklin Gothic Demi"/>
              </a:rPr>
              <a:t> </a:t>
            </a:r>
            <a:r>
              <a:rPr sz="1400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use</a:t>
            </a:r>
            <a:r>
              <a:rPr sz="1400" dirty="0">
                <a:solidFill>
                  <a:srgbClr val="802B28"/>
                </a:solidFill>
                <a:latin typeface="Franklin Gothic Demi"/>
                <a:cs typeface="Franklin Gothic Demi"/>
              </a:rPr>
              <a:t> </a:t>
            </a:r>
            <a:r>
              <a:rPr sz="1400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a</a:t>
            </a:r>
            <a:r>
              <a:rPr sz="1400" dirty="0">
                <a:solidFill>
                  <a:srgbClr val="802B28"/>
                </a:solidFill>
                <a:latin typeface="Franklin Gothic Demi"/>
                <a:cs typeface="Franklin Gothic Demi"/>
              </a:rPr>
              <a:t> </a:t>
            </a:r>
            <a:r>
              <a:rPr sz="1400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front end</a:t>
            </a:r>
            <a:r>
              <a:rPr sz="1400" spc="5" dirty="0">
                <a:solidFill>
                  <a:srgbClr val="802B28"/>
                </a:solidFill>
                <a:latin typeface="Franklin Gothic Demi"/>
                <a:cs typeface="Franklin Gothic Demi"/>
              </a:rPr>
              <a:t> </a:t>
            </a:r>
            <a:r>
              <a:rPr sz="1400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loader </a:t>
            </a:r>
            <a:r>
              <a:rPr sz="1400" spc="-10" dirty="0">
                <a:solidFill>
                  <a:srgbClr val="802B28"/>
                </a:solidFill>
                <a:latin typeface="Franklin Gothic Demi"/>
                <a:cs typeface="Franklin Gothic Demi"/>
              </a:rPr>
              <a:t>in?</a:t>
            </a:r>
            <a:endParaRPr sz="1400" dirty="0">
              <a:latin typeface="Franklin Gothic Demi"/>
              <a:cs typeface="Franklin Gothic Dem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7300" y="2840149"/>
            <a:ext cx="10623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0" indent="-177800">
              <a:lnSpc>
                <a:spcPct val="100000"/>
              </a:lnSpc>
              <a:spcBef>
                <a:spcPts val="100"/>
              </a:spcBef>
              <a:buChar char="•"/>
              <a:tabLst>
                <a:tab pos="190500" algn="l"/>
              </a:tabLst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Civi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l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nstr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u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cti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</a:t>
            </a:r>
            <a:endParaRPr sz="1000">
              <a:latin typeface="Franklin Gothic Book"/>
              <a:cs typeface="Franklin Gothic Book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64995" y="2818574"/>
            <a:ext cx="2313525" cy="216630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91799" y="2818574"/>
            <a:ext cx="2470315" cy="2196317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27300" y="366000"/>
            <a:ext cx="30245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5" dirty="0"/>
              <a:t>What</a:t>
            </a:r>
            <a:r>
              <a:rPr b="0" spc="-10" dirty="0"/>
              <a:t> </a:t>
            </a:r>
            <a:r>
              <a:rPr b="0" spc="-5" dirty="0"/>
              <a:t>do </a:t>
            </a:r>
            <a:r>
              <a:rPr b="0" spc="-10" dirty="0"/>
              <a:t>you</a:t>
            </a:r>
            <a:r>
              <a:rPr b="0" spc="-5" dirty="0"/>
              <a:t> use</a:t>
            </a:r>
            <a:r>
              <a:rPr b="0" spc="-10" dirty="0"/>
              <a:t> </a:t>
            </a:r>
            <a:r>
              <a:rPr b="0" spc="-5" dirty="0"/>
              <a:t>a </a:t>
            </a:r>
            <a:r>
              <a:rPr b="0" spc="-25" dirty="0"/>
              <a:t>front</a:t>
            </a:r>
            <a:r>
              <a:rPr b="0" spc="-60" dirty="0"/>
              <a:t> </a:t>
            </a:r>
            <a:r>
              <a:rPr b="0" spc="-25" dirty="0"/>
              <a:t>end</a:t>
            </a:r>
            <a:r>
              <a:rPr b="0" spc="-60" dirty="0"/>
              <a:t> </a:t>
            </a:r>
            <a:r>
              <a:rPr b="0" spc="-30" dirty="0"/>
              <a:t>loader</a:t>
            </a:r>
            <a:r>
              <a:rPr b="0" spc="-35" dirty="0"/>
              <a:t> </a:t>
            </a:r>
            <a:r>
              <a:rPr b="0" spc="-5" dirty="0"/>
              <a:t>for?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27300" y="641201"/>
            <a:ext cx="1557020" cy="92964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65100" indent="-152400">
              <a:lnSpc>
                <a:spcPct val="100000"/>
              </a:lnSpc>
              <a:spcBef>
                <a:spcPts val="320"/>
              </a:spcBef>
              <a:buChar char="•"/>
              <a:tabLst>
                <a:tab pos="165100" algn="l"/>
              </a:tabLst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Agric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u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lt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u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–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farming</a:t>
            </a:r>
            <a:endParaRPr sz="1000">
              <a:latin typeface="Franklin Gothic Book"/>
              <a:cs typeface="Franklin Gothic Book"/>
            </a:endParaRPr>
          </a:p>
          <a:p>
            <a:pPr marL="165100" indent="-152400">
              <a:lnSpc>
                <a:spcPct val="100000"/>
              </a:lnSpc>
              <a:spcBef>
                <a:spcPts val="225"/>
              </a:spcBef>
              <a:buChar char="•"/>
              <a:tabLst>
                <a:tab pos="1651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Construction</a:t>
            </a:r>
            <a:endParaRPr sz="1000">
              <a:latin typeface="Franklin Gothic Book"/>
              <a:cs typeface="Franklin Gothic Book"/>
            </a:endParaRPr>
          </a:p>
          <a:p>
            <a:pPr marL="165100" indent="-152400">
              <a:lnSpc>
                <a:spcPct val="100000"/>
              </a:lnSpc>
              <a:spcBef>
                <a:spcPts val="225"/>
              </a:spcBef>
              <a:buChar char="•"/>
              <a:tabLst>
                <a:tab pos="1651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Cl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</a:t>
            </a:r>
            <a:endParaRPr sz="1000">
              <a:latin typeface="Franklin Gothic Book"/>
              <a:cs typeface="Franklin Gothic Book"/>
            </a:endParaRPr>
          </a:p>
          <a:p>
            <a:pPr marL="165100" indent="-152400">
              <a:lnSpc>
                <a:spcPct val="100000"/>
              </a:lnSpc>
              <a:spcBef>
                <a:spcPts val="220"/>
              </a:spcBef>
              <a:buChar char="•"/>
              <a:tabLst>
                <a:tab pos="165100" algn="l"/>
              </a:tabLst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M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vin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g di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t/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ock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tc</a:t>
            </a:r>
            <a:endParaRPr sz="1000">
              <a:latin typeface="Franklin Gothic Book"/>
              <a:cs typeface="Franklin Gothic Book"/>
            </a:endParaRPr>
          </a:p>
          <a:p>
            <a:pPr marL="165100" indent="-152400">
              <a:lnSpc>
                <a:spcPct val="100000"/>
              </a:lnSpc>
              <a:spcBef>
                <a:spcPts val="225"/>
              </a:spcBef>
              <a:buChar char="•"/>
              <a:tabLst>
                <a:tab pos="16510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Ca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us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f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li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f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purp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09525" y="2853883"/>
            <a:ext cx="5429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0" indent="-177800">
              <a:lnSpc>
                <a:spcPct val="100000"/>
              </a:lnSpc>
              <a:spcBef>
                <a:spcPts val="100"/>
              </a:spcBef>
              <a:buChar char="•"/>
              <a:tabLst>
                <a:tab pos="1905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Mining</a:t>
            </a:r>
            <a:endParaRPr sz="1000">
              <a:latin typeface="Franklin Gothic Book"/>
              <a:cs typeface="Franklin Gothic Book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82007" y="546473"/>
            <a:ext cx="2511398" cy="1903602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spc="-5" dirty="0"/>
              <a:t>Australia</a:t>
            </a:r>
            <a:r>
              <a:rPr spc="-10" dirty="0"/>
              <a:t> Pty. </a:t>
            </a:r>
            <a:r>
              <a:rPr dirty="0"/>
              <a:t>Ltd.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</a:t>
            </a:r>
            <a:r>
              <a:rPr spc="-15" dirty="0"/>
              <a:t> </a:t>
            </a:r>
            <a:r>
              <a:rPr spc="-5" dirty="0"/>
              <a:t>not</a:t>
            </a:r>
            <a:r>
              <a:rPr spc="-15" dirty="0"/>
              <a:t> </a:t>
            </a:r>
            <a:r>
              <a:rPr spc="-5" dirty="0"/>
              <a:t>be</a:t>
            </a:r>
            <a:r>
              <a:rPr spc="-1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062127-2024-4375-8B97-B710C26FE9CB}"/>
              </a:ext>
            </a:extLst>
          </p:cNvPr>
          <p:cNvSpPr/>
          <p:nvPr/>
        </p:nvSpPr>
        <p:spPr>
          <a:xfrm>
            <a:off x="425450" y="616353"/>
            <a:ext cx="3461654" cy="18711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459236-3E92-4570-B5D8-BF406E444683}"/>
              </a:ext>
            </a:extLst>
          </p:cNvPr>
          <p:cNvSpPr/>
          <p:nvPr/>
        </p:nvSpPr>
        <p:spPr>
          <a:xfrm>
            <a:off x="497271" y="2813935"/>
            <a:ext cx="3512253" cy="2196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A39C8F1-A2B7-4EE6-8B9E-6A9C86FB6A46}"/>
              </a:ext>
            </a:extLst>
          </p:cNvPr>
          <p:cNvSpPr/>
          <p:nvPr/>
        </p:nvSpPr>
        <p:spPr>
          <a:xfrm>
            <a:off x="3978519" y="2809952"/>
            <a:ext cx="3173621" cy="2196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07430" y="117014"/>
            <a:ext cx="308292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INTRODUCTION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TRACKED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FRONT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END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LOADERS</a:t>
            </a:r>
            <a:endParaRPr sz="1100">
              <a:latin typeface="Franklin Gothic Medium"/>
              <a:cs typeface="Franklin Gothic Medium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2917" y="1722669"/>
            <a:ext cx="4403164" cy="343997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22980" y="366000"/>
            <a:ext cx="32042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An </a:t>
            </a:r>
            <a:r>
              <a:rPr spc="-10" dirty="0"/>
              <a:t>example</a:t>
            </a:r>
            <a:r>
              <a:rPr spc="5" dirty="0"/>
              <a:t> </a:t>
            </a:r>
            <a:r>
              <a:rPr spc="-5" dirty="0"/>
              <a:t>of a</a:t>
            </a:r>
            <a:r>
              <a:rPr spc="5" dirty="0"/>
              <a:t> </a:t>
            </a:r>
            <a:r>
              <a:rPr spc="-5" dirty="0"/>
              <a:t>tracked</a:t>
            </a:r>
            <a:r>
              <a:rPr spc="5" dirty="0"/>
              <a:t> </a:t>
            </a:r>
            <a:r>
              <a:rPr spc="-5" dirty="0"/>
              <a:t>front end</a:t>
            </a:r>
            <a:r>
              <a:rPr spc="5" dirty="0"/>
              <a:t> </a:t>
            </a:r>
            <a:r>
              <a:rPr spc="-10" dirty="0"/>
              <a:t>loader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2980" y="669580"/>
            <a:ext cx="6236970" cy="122682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tracked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front-end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loader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type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machine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front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mounted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square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wide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bucket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connected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end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two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booms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(arms)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scoop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up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loose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material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such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dirt,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sand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gravel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move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from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place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another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without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pushing </a:t>
            </a:r>
            <a:r>
              <a:rPr sz="1000" spc="-2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material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across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ground.</a:t>
            </a:r>
            <a:endParaRPr sz="1000" dirty="0">
              <a:latin typeface="Franklin Gothic Book"/>
              <a:cs typeface="Franklin Gothic Book"/>
            </a:endParaRPr>
          </a:p>
          <a:p>
            <a:pPr marL="12700" marR="30480">
              <a:lnSpc>
                <a:spcPts val="1140"/>
              </a:lnSpc>
              <a:spcBef>
                <a:spcPts val="71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tracked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front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end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loader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commonly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used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move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material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from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ground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level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deposit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it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into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awaiting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dump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truck, </a:t>
            </a:r>
            <a:r>
              <a:rPr sz="1000" spc="-2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stockpile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into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open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trench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excavation.</a:t>
            </a:r>
            <a:endParaRPr sz="1000" dirty="0">
              <a:latin typeface="Franklin Gothic Book"/>
              <a:cs typeface="Franklin Gothic Book"/>
            </a:endParaRPr>
          </a:p>
          <a:p>
            <a:pPr marL="12700" marR="574675">
              <a:lnSpc>
                <a:spcPts val="1140"/>
              </a:lnSpc>
              <a:spcBef>
                <a:spcPts val="71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Front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loaders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also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come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wheeled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models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(refer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RIIMPO321D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Conduct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civil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construction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wheeled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front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end </a:t>
            </a:r>
            <a:r>
              <a:rPr sz="1000" spc="-2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loader operations).</a:t>
            </a:r>
            <a:endParaRPr sz="1000" dirty="0">
              <a:latin typeface="Franklin Gothic Book"/>
              <a:cs typeface="Franklin Gothic Boo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91793" y="2555011"/>
            <a:ext cx="1725930" cy="716280"/>
            <a:chOff x="1091793" y="2555011"/>
            <a:chExt cx="1725930" cy="716280"/>
          </a:xfrm>
        </p:grpSpPr>
        <p:sp>
          <p:nvSpPr>
            <p:cNvPr id="7" name="object 7"/>
            <p:cNvSpPr/>
            <p:nvPr/>
          </p:nvSpPr>
          <p:spPr>
            <a:xfrm>
              <a:off x="1469374" y="2806362"/>
              <a:ext cx="1292860" cy="425450"/>
            </a:xfrm>
            <a:custGeom>
              <a:avLst/>
              <a:gdLst/>
              <a:ahLst/>
              <a:cxnLst/>
              <a:rect l="l" t="t" r="r" b="b"/>
              <a:pathLst>
                <a:path w="1292860" h="425450">
                  <a:moveTo>
                    <a:pt x="1292453" y="42485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60826" y="3214024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18761" y="522"/>
                  </a:moveTo>
                  <a:lnTo>
                    <a:pt x="50265" y="28860"/>
                  </a:lnTo>
                  <a:lnTo>
                    <a:pt x="47010" y="38053"/>
                  </a:lnTo>
                  <a:lnTo>
                    <a:pt x="40553" y="45346"/>
                  </a:lnTo>
                  <a:lnTo>
                    <a:pt x="31486" y="49734"/>
                  </a:lnTo>
                  <a:lnTo>
                    <a:pt x="21416" y="50315"/>
                  </a:lnTo>
                  <a:lnTo>
                    <a:pt x="12246" y="47092"/>
                  </a:lnTo>
                  <a:lnTo>
                    <a:pt x="4961" y="40651"/>
                  </a:lnTo>
                  <a:lnTo>
                    <a:pt x="549" y="31573"/>
                  </a:lnTo>
                  <a:lnTo>
                    <a:pt x="0" y="21490"/>
                  </a:lnTo>
                  <a:lnTo>
                    <a:pt x="3240" y="12290"/>
                  </a:lnTo>
                  <a:lnTo>
                    <a:pt x="9688" y="4968"/>
                  </a:lnTo>
                  <a:lnTo>
                    <a:pt x="18761" y="522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91793" y="2555011"/>
              <a:ext cx="524510" cy="245745"/>
            </a:xfrm>
            <a:custGeom>
              <a:avLst/>
              <a:gdLst/>
              <a:ahLst/>
              <a:cxnLst/>
              <a:rect l="l" t="t" r="r" b="b"/>
              <a:pathLst>
                <a:path w="524510" h="245744">
                  <a:moveTo>
                    <a:pt x="524128" y="0"/>
                  </a:moveTo>
                  <a:lnTo>
                    <a:pt x="0" y="0"/>
                  </a:lnTo>
                  <a:lnTo>
                    <a:pt x="0" y="245630"/>
                  </a:lnTo>
                  <a:lnTo>
                    <a:pt x="524128" y="245630"/>
                  </a:lnTo>
                  <a:lnTo>
                    <a:pt x="5241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091793" y="2555011"/>
            <a:ext cx="524510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Til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link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023999" y="2204554"/>
            <a:ext cx="4255770" cy="2106930"/>
          </a:xfrm>
          <a:custGeom>
            <a:avLst/>
            <a:gdLst/>
            <a:ahLst/>
            <a:cxnLst/>
            <a:rect l="l" t="t" r="r" b="b"/>
            <a:pathLst>
              <a:path w="4255770" h="2106929">
                <a:moveTo>
                  <a:pt x="52552" y="1520482"/>
                </a:moveTo>
                <a:lnTo>
                  <a:pt x="50482" y="1510245"/>
                </a:lnTo>
                <a:lnTo>
                  <a:pt x="44856" y="1501889"/>
                </a:lnTo>
                <a:lnTo>
                  <a:pt x="36499" y="1496263"/>
                </a:lnTo>
                <a:lnTo>
                  <a:pt x="26276" y="1494193"/>
                </a:lnTo>
                <a:lnTo>
                  <a:pt x="16040" y="1496263"/>
                </a:lnTo>
                <a:lnTo>
                  <a:pt x="7683" y="1501889"/>
                </a:lnTo>
                <a:lnTo>
                  <a:pt x="2057" y="1510245"/>
                </a:lnTo>
                <a:lnTo>
                  <a:pt x="0" y="1520482"/>
                </a:lnTo>
                <a:lnTo>
                  <a:pt x="2057" y="1530705"/>
                </a:lnTo>
                <a:lnTo>
                  <a:pt x="7683" y="1539062"/>
                </a:lnTo>
                <a:lnTo>
                  <a:pt x="16040" y="1544688"/>
                </a:lnTo>
                <a:lnTo>
                  <a:pt x="26276" y="1546758"/>
                </a:lnTo>
                <a:lnTo>
                  <a:pt x="36499" y="1544688"/>
                </a:lnTo>
                <a:lnTo>
                  <a:pt x="44856" y="1539062"/>
                </a:lnTo>
                <a:lnTo>
                  <a:pt x="50482" y="1530705"/>
                </a:lnTo>
                <a:lnTo>
                  <a:pt x="52552" y="1520482"/>
                </a:lnTo>
                <a:close/>
              </a:path>
              <a:path w="4255770" h="2106929">
                <a:moveTo>
                  <a:pt x="2096554" y="1437589"/>
                </a:moveTo>
                <a:lnTo>
                  <a:pt x="2094484" y="1427353"/>
                </a:lnTo>
                <a:lnTo>
                  <a:pt x="2088857" y="1418996"/>
                </a:lnTo>
                <a:lnTo>
                  <a:pt x="2080501" y="1413357"/>
                </a:lnTo>
                <a:lnTo>
                  <a:pt x="2070277" y="1411300"/>
                </a:lnTo>
                <a:lnTo>
                  <a:pt x="2060041" y="1413357"/>
                </a:lnTo>
                <a:lnTo>
                  <a:pt x="2051697" y="1418996"/>
                </a:lnTo>
                <a:lnTo>
                  <a:pt x="2046058" y="1427353"/>
                </a:lnTo>
                <a:lnTo>
                  <a:pt x="2044001" y="1437589"/>
                </a:lnTo>
                <a:lnTo>
                  <a:pt x="2046058" y="1447812"/>
                </a:lnTo>
                <a:lnTo>
                  <a:pt x="2051697" y="1456156"/>
                </a:lnTo>
                <a:lnTo>
                  <a:pt x="2060041" y="1461795"/>
                </a:lnTo>
                <a:lnTo>
                  <a:pt x="2070277" y="1463865"/>
                </a:lnTo>
                <a:lnTo>
                  <a:pt x="2080501" y="1461795"/>
                </a:lnTo>
                <a:lnTo>
                  <a:pt x="2088857" y="1456156"/>
                </a:lnTo>
                <a:lnTo>
                  <a:pt x="2094484" y="1447812"/>
                </a:lnTo>
                <a:lnTo>
                  <a:pt x="2096554" y="1437589"/>
                </a:lnTo>
                <a:close/>
              </a:path>
              <a:path w="4255770" h="2106929">
                <a:moveTo>
                  <a:pt x="2610180" y="1576539"/>
                </a:moveTo>
                <a:lnTo>
                  <a:pt x="2608122" y="1566303"/>
                </a:lnTo>
                <a:lnTo>
                  <a:pt x="2602484" y="1557947"/>
                </a:lnTo>
                <a:lnTo>
                  <a:pt x="2594140" y="1552321"/>
                </a:lnTo>
                <a:lnTo>
                  <a:pt x="2583904" y="1550250"/>
                </a:lnTo>
                <a:lnTo>
                  <a:pt x="2573680" y="1552321"/>
                </a:lnTo>
                <a:lnTo>
                  <a:pt x="2565323" y="1557947"/>
                </a:lnTo>
                <a:lnTo>
                  <a:pt x="2559697" y="1566303"/>
                </a:lnTo>
                <a:lnTo>
                  <a:pt x="2557627" y="1576539"/>
                </a:lnTo>
                <a:lnTo>
                  <a:pt x="2559697" y="1586763"/>
                </a:lnTo>
                <a:lnTo>
                  <a:pt x="2565323" y="1595120"/>
                </a:lnTo>
                <a:lnTo>
                  <a:pt x="2573680" y="1600746"/>
                </a:lnTo>
                <a:lnTo>
                  <a:pt x="2583904" y="1602816"/>
                </a:lnTo>
                <a:lnTo>
                  <a:pt x="2594140" y="1600746"/>
                </a:lnTo>
                <a:lnTo>
                  <a:pt x="2602484" y="1595120"/>
                </a:lnTo>
                <a:lnTo>
                  <a:pt x="2608122" y="1586763"/>
                </a:lnTo>
                <a:lnTo>
                  <a:pt x="2610180" y="1576539"/>
                </a:lnTo>
                <a:close/>
              </a:path>
              <a:path w="4255770" h="2106929">
                <a:moveTo>
                  <a:pt x="2662745" y="590626"/>
                </a:moveTo>
                <a:lnTo>
                  <a:pt x="2660675" y="580390"/>
                </a:lnTo>
                <a:lnTo>
                  <a:pt x="2655049" y="572033"/>
                </a:lnTo>
                <a:lnTo>
                  <a:pt x="2646692" y="566407"/>
                </a:lnTo>
                <a:lnTo>
                  <a:pt x="2636469" y="564337"/>
                </a:lnTo>
                <a:lnTo>
                  <a:pt x="2626233" y="566407"/>
                </a:lnTo>
                <a:lnTo>
                  <a:pt x="2617889" y="572033"/>
                </a:lnTo>
                <a:lnTo>
                  <a:pt x="2612250" y="580390"/>
                </a:lnTo>
                <a:lnTo>
                  <a:pt x="2610193" y="590626"/>
                </a:lnTo>
                <a:lnTo>
                  <a:pt x="2612250" y="600849"/>
                </a:lnTo>
                <a:lnTo>
                  <a:pt x="2617889" y="609206"/>
                </a:lnTo>
                <a:lnTo>
                  <a:pt x="2626233" y="614832"/>
                </a:lnTo>
                <a:lnTo>
                  <a:pt x="2636469" y="616902"/>
                </a:lnTo>
                <a:lnTo>
                  <a:pt x="2646692" y="614832"/>
                </a:lnTo>
                <a:lnTo>
                  <a:pt x="2655049" y="609206"/>
                </a:lnTo>
                <a:lnTo>
                  <a:pt x="2660675" y="600849"/>
                </a:lnTo>
                <a:lnTo>
                  <a:pt x="2662745" y="590626"/>
                </a:lnTo>
                <a:close/>
              </a:path>
              <a:path w="4255770" h="2106929">
                <a:moveTo>
                  <a:pt x="2728849" y="1094143"/>
                </a:moveTo>
                <a:lnTo>
                  <a:pt x="2726791" y="1083919"/>
                </a:lnTo>
                <a:lnTo>
                  <a:pt x="2721152" y="1075563"/>
                </a:lnTo>
                <a:lnTo>
                  <a:pt x="2712809" y="1069924"/>
                </a:lnTo>
                <a:lnTo>
                  <a:pt x="2702572" y="1067854"/>
                </a:lnTo>
                <a:lnTo>
                  <a:pt x="2692349" y="1069924"/>
                </a:lnTo>
                <a:lnTo>
                  <a:pt x="2683992" y="1075563"/>
                </a:lnTo>
                <a:lnTo>
                  <a:pt x="2678366" y="1083919"/>
                </a:lnTo>
                <a:lnTo>
                  <a:pt x="2676296" y="1094143"/>
                </a:lnTo>
                <a:lnTo>
                  <a:pt x="2678366" y="1104366"/>
                </a:lnTo>
                <a:lnTo>
                  <a:pt x="2683992" y="1112723"/>
                </a:lnTo>
                <a:lnTo>
                  <a:pt x="2692349" y="1118362"/>
                </a:lnTo>
                <a:lnTo>
                  <a:pt x="2702572" y="1120419"/>
                </a:lnTo>
                <a:lnTo>
                  <a:pt x="2712809" y="1118362"/>
                </a:lnTo>
                <a:lnTo>
                  <a:pt x="2721152" y="1112723"/>
                </a:lnTo>
                <a:lnTo>
                  <a:pt x="2726791" y="1104366"/>
                </a:lnTo>
                <a:lnTo>
                  <a:pt x="2728849" y="1094143"/>
                </a:lnTo>
                <a:close/>
              </a:path>
              <a:path w="4255770" h="2106929">
                <a:moveTo>
                  <a:pt x="3004350" y="26289"/>
                </a:moveTo>
                <a:lnTo>
                  <a:pt x="3002292" y="16052"/>
                </a:lnTo>
                <a:lnTo>
                  <a:pt x="2996654" y="7696"/>
                </a:lnTo>
                <a:lnTo>
                  <a:pt x="2988310" y="2070"/>
                </a:lnTo>
                <a:lnTo>
                  <a:pt x="2978073" y="0"/>
                </a:lnTo>
                <a:lnTo>
                  <a:pt x="2967850" y="2070"/>
                </a:lnTo>
                <a:lnTo>
                  <a:pt x="2959493" y="7696"/>
                </a:lnTo>
                <a:lnTo>
                  <a:pt x="2953867" y="16052"/>
                </a:lnTo>
                <a:lnTo>
                  <a:pt x="2951797" y="26289"/>
                </a:lnTo>
                <a:lnTo>
                  <a:pt x="2953867" y="36512"/>
                </a:lnTo>
                <a:lnTo>
                  <a:pt x="2959493" y="44869"/>
                </a:lnTo>
                <a:lnTo>
                  <a:pt x="2967850" y="50495"/>
                </a:lnTo>
                <a:lnTo>
                  <a:pt x="2978073" y="52565"/>
                </a:lnTo>
                <a:lnTo>
                  <a:pt x="2988310" y="50495"/>
                </a:lnTo>
                <a:lnTo>
                  <a:pt x="2996654" y="44869"/>
                </a:lnTo>
                <a:lnTo>
                  <a:pt x="3002292" y="36512"/>
                </a:lnTo>
                <a:lnTo>
                  <a:pt x="3004350" y="26289"/>
                </a:lnTo>
                <a:close/>
              </a:path>
              <a:path w="4255770" h="2106929">
                <a:moveTo>
                  <a:pt x="4255643" y="1860702"/>
                </a:moveTo>
                <a:lnTo>
                  <a:pt x="3775291" y="1860702"/>
                </a:lnTo>
                <a:lnTo>
                  <a:pt x="3775291" y="2106333"/>
                </a:lnTo>
                <a:lnTo>
                  <a:pt x="4255643" y="2106333"/>
                </a:lnTo>
                <a:lnTo>
                  <a:pt x="4255643" y="18607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799289" y="4065257"/>
            <a:ext cx="480695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Tracks</a:t>
            </a:r>
            <a:endParaRPr sz="1000" dirty="0">
              <a:latin typeface="Franklin Gothic Book"/>
              <a:cs typeface="Franklin Gothic Book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75127" y="3264858"/>
            <a:ext cx="2372995" cy="915669"/>
            <a:chOff x="4575127" y="3264858"/>
            <a:chExt cx="2372995" cy="915669"/>
          </a:xfrm>
        </p:grpSpPr>
        <p:sp>
          <p:nvSpPr>
            <p:cNvPr id="14" name="object 14"/>
            <p:cNvSpPr/>
            <p:nvPr/>
          </p:nvSpPr>
          <p:spPr>
            <a:xfrm>
              <a:off x="4630935" y="3788526"/>
              <a:ext cx="1164590" cy="386080"/>
            </a:xfrm>
            <a:custGeom>
              <a:avLst/>
              <a:gdLst/>
              <a:ahLst/>
              <a:cxnLst/>
              <a:rect l="l" t="t" r="r" b="b"/>
              <a:pathLst>
                <a:path w="1164589" h="386079">
                  <a:moveTo>
                    <a:pt x="0" y="0"/>
                  </a:moveTo>
                  <a:lnTo>
                    <a:pt x="1164005" y="385559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81477" y="375518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34054" y="1495"/>
                  </a:moveTo>
                  <a:lnTo>
                    <a:pt x="42665" y="6731"/>
                  </a:lnTo>
                  <a:lnTo>
                    <a:pt x="48386" y="14590"/>
                  </a:lnTo>
                  <a:lnTo>
                    <a:pt x="50734" y="24013"/>
                  </a:lnTo>
                  <a:lnTo>
                    <a:pt x="49230" y="33943"/>
                  </a:lnTo>
                  <a:lnTo>
                    <a:pt x="43971" y="42610"/>
                  </a:lnTo>
                  <a:lnTo>
                    <a:pt x="36105" y="48354"/>
                  </a:lnTo>
                  <a:lnTo>
                    <a:pt x="26667" y="50713"/>
                  </a:lnTo>
                  <a:lnTo>
                    <a:pt x="16693" y="49221"/>
                  </a:lnTo>
                  <a:lnTo>
                    <a:pt x="8088" y="43980"/>
                  </a:lnTo>
                  <a:lnTo>
                    <a:pt x="2359" y="36096"/>
                  </a:lnTo>
                  <a:lnTo>
                    <a:pt x="0" y="26611"/>
                  </a:lnTo>
                  <a:lnTo>
                    <a:pt x="1503" y="16569"/>
                  </a:lnTo>
                  <a:lnTo>
                    <a:pt x="6757" y="8020"/>
                  </a:lnTo>
                  <a:lnTo>
                    <a:pt x="14635" y="2336"/>
                  </a:lnTo>
                  <a:lnTo>
                    <a:pt x="24085" y="0"/>
                  </a:lnTo>
                  <a:lnTo>
                    <a:pt x="34054" y="1495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755504" y="3301165"/>
              <a:ext cx="1513205" cy="281305"/>
            </a:xfrm>
            <a:custGeom>
              <a:avLst/>
              <a:gdLst/>
              <a:ahLst/>
              <a:cxnLst/>
              <a:rect l="l" t="t" r="r" b="b"/>
              <a:pathLst>
                <a:path w="1513204" h="281304">
                  <a:moveTo>
                    <a:pt x="0" y="0"/>
                  </a:moveTo>
                  <a:lnTo>
                    <a:pt x="1512862" y="280987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05166" y="3271208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34066" y="49205"/>
                  </a:moveTo>
                  <a:lnTo>
                    <a:pt x="0" y="24098"/>
                  </a:lnTo>
                  <a:lnTo>
                    <a:pt x="2348" y="14663"/>
                  </a:lnTo>
                  <a:lnTo>
                    <a:pt x="8069" y="6774"/>
                  </a:lnTo>
                  <a:lnTo>
                    <a:pt x="16680" y="1479"/>
                  </a:lnTo>
                  <a:lnTo>
                    <a:pt x="26651" y="0"/>
                  </a:lnTo>
                  <a:lnTo>
                    <a:pt x="36105" y="2371"/>
                  </a:lnTo>
                  <a:lnTo>
                    <a:pt x="43987" y="8090"/>
                  </a:lnTo>
                  <a:lnTo>
                    <a:pt x="49243" y="16655"/>
                  </a:lnTo>
                  <a:lnTo>
                    <a:pt x="50733" y="26644"/>
                  </a:lnTo>
                  <a:lnTo>
                    <a:pt x="48379" y="36097"/>
                  </a:lnTo>
                  <a:lnTo>
                    <a:pt x="42664" y="43967"/>
                  </a:lnTo>
                  <a:lnTo>
                    <a:pt x="34066" y="49205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172123" y="3429482"/>
              <a:ext cx="775970" cy="257810"/>
            </a:xfrm>
            <a:custGeom>
              <a:avLst/>
              <a:gdLst/>
              <a:ahLst/>
              <a:cxnLst/>
              <a:rect l="l" t="t" r="r" b="b"/>
              <a:pathLst>
                <a:path w="775970" h="257810">
                  <a:moveTo>
                    <a:pt x="775881" y="0"/>
                  </a:moveTo>
                  <a:lnTo>
                    <a:pt x="0" y="0"/>
                  </a:lnTo>
                  <a:lnTo>
                    <a:pt x="0" y="257302"/>
                  </a:lnTo>
                  <a:lnTo>
                    <a:pt x="775881" y="257302"/>
                  </a:lnTo>
                  <a:lnTo>
                    <a:pt x="7758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172123" y="3429482"/>
            <a:ext cx="775970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Li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f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cylin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er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372295" y="2216706"/>
            <a:ext cx="2318385" cy="607695"/>
            <a:chOff x="2372295" y="2216706"/>
            <a:chExt cx="2318385" cy="607695"/>
          </a:xfrm>
        </p:grpSpPr>
        <p:sp>
          <p:nvSpPr>
            <p:cNvPr id="21" name="object 21"/>
            <p:cNvSpPr/>
            <p:nvPr/>
          </p:nvSpPr>
          <p:spPr>
            <a:xfrm>
              <a:off x="2378645" y="2223056"/>
              <a:ext cx="2255520" cy="563245"/>
            </a:xfrm>
            <a:custGeom>
              <a:avLst/>
              <a:gdLst/>
              <a:ahLst/>
              <a:cxnLst/>
              <a:rect l="l" t="t" r="r" b="b"/>
              <a:pathLst>
                <a:path w="2255520" h="563244">
                  <a:moveTo>
                    <a:pt x="2255342" y="562965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633251" y="276672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34073" y="1537"/>
                  </a:moveTo>
                  <a:lnTo>
                    <a:pt x="42674" y="6774"/>
                  </a:lnTo>
                  <a:lnTo>
                    <a:pt x="48396" y="14633"/>
                  </a:lnTo>
                  <a:lnTo>
                    <a:pt x="50750" y="24056"/>
                  </a:lnTo>
                  <a:lnTo>
                    <a:pt x="49250" y="33986"/>
                  </a:lnTo>
                  <a:lnTo>
                    <a:pt x="43987" y="42652"/>
                  </a:lnTo>
                  <a:lnTo>
                    <a:pt x="36115" y="48397"/>
                  </a:lnTo>
                  <a:lnTo>
                    <a:pt x="26675" y="50756"/>
                  </a:lnTo>
                  <a:lnTo>
                    <a:pt x="16712" y="49264"/>
                  </a:lnTo>
                  <a:lnTo>
                    <a:pt x="8093" y="43980"/>
                  </a:lnTo>
                  <a:lnTo>
                    <a:pt x="2358" y="36100"/>
                  </a:lnTo>
                  <a:lnTo>
                    <a:pt x="0" y="26640"/>
                  </a:lnTo>
                  <a:lnTo>
                    <a:pt x="1510" y="16612"/>
                  </a:lnTo>
                  <a:lnTo>
                    <a:pt x="6757" y="8049"/>
                  </a:lnTo>
                  <a:lnTo>
                    <a:pt x="14634" y="2341"/>
                  </a:lnTo>
                  <a:lnTo>
                    <a:pt x="24090" y="0"/>
                  </a:lnTo>
                  <a:lnTo>
                    <a:pt x="34073" y="1537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914347" y="1964753"/>
            <a:ext cx="925194" cy="257810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Du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m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cylind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endParaRPr sz="1000" dirty="0">
              <a:latin typeface="Franklin Gothic Book"/>
              <a:cs typeface="Franklin Gothic Book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065604" y="3613453"/>
            <a:ext cx="386715" cy="1028700"/>
            <a:chOff x="4065604" y="3613453"/>
            <a:chExt cx="386715" cy="1028700"/>
          </a:xfrm>
        </p:grpSpPr>
        <p:sp>
          <p:nvSpPr>
            <p:cNvPr id="25" name="object 25"/>
            <p:cNvSpPr/>
            <p:nvPr/>
          </p:nvSpPr>
          <p:spPr>
            <a:xfrm>
              <a:off x="4105746" y="3669167"/>
              <a:ext cx="340360" cy="966469"/>
            </a:xfrm>
            <a:custGeom>
              <a:avLst/>
              <a:gdLst/>
              <a:ahLst/>
              <a:cxnLst/>
              <a:rect l="l" t="t" r="r" b="b"/>
              <a:pathLst>
                <a:path w="340360" h="966470">
                  <a:moveTo>
                    <a:pt x="0" y="0"/>
                  </a:moveTo>
                  <a:lnTo>
                    <a:pt x="339775" y="966393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71954" y="361980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16677" y="49264"/>
                  </a:moveTo>
                  <a:lnTo>
                    <a:pt x="8076" y="43967"/>
                  </a:lnTo>
                  <a:lnTo>
                    <a:pt x="2354" y="36068"/>
                  </a:lnTo>
                  <a:lnTo>
                    <a:pt x="0" y="26607"/>
                  </a:lnTo>
                  <a:lnTo>
                    <a:pt x="1500" y="16625"/>
                  </a:lnTo>
                  <a:lnTo>
                    <a:pt x="6752" y="8054"/>
                  </a:lnTo>
                  <a:lnTo>
                    <a:pt x="14626" y="2342"/>
                  </a:lnTo>
                  <a:lnTo>
                    <a:pt x="24071" y="0"/>
                  </a:lnTo>
                  <a:lnTo>
                    <a:pt x="34037" y="1537"/>
                  </a:lnTo>
                  <a:lnTo>
                    <a:pt x="42649" y="6775"/>
                  </a:lnTo>
                  <a:lnTo>
                    <a:pt x="48371" y="14637"/>
                  </a:lnTo>
                  <a:lnTo>
                    <a:pt x="50723" y="24061"/>
                  </a:lnTo>
                  <a:lnTo>
                    <a:pt x="49227" y="33986"/>
                  </a:lnTo>
                  <a:lnTo>
                    <a:pt x="43976" y="42609"/>
                  </a:lnTo>
                  <a:lnTo>
                    <a:pt x="36104" y="48359"/>
                  </a:lnTo>
                  <a:lnTo>
                    <a:pt x="26656" y="50741"/>
                  </a:lnTo>
                  <a:lnTo>
                    <a:pt x="16677" y="49264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090009" y="4444619"/>
            <a:ext cx="573405" cy="257810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Li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f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arm</a:t>
            </a:r>
            <a:endParaRPr sz="1000" dirty="0">
              <a:latin typeface="Franklin Gothic Book"/>
              <a:cs typeface="Franklin Gothic Book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4970717" y="2202113"/>
            <a:ext cx="1024890" cy="347345"/>
            <a:chOff x="4970717" y="2202113"/>
            <a:chExt cx="1024890" cy="347345"/>
          </a:xfrm>
        </p:grpSpPr>
        <p:sp>
          <p:nvSpPr>
            <p:cNvPr id="29" name="object 29"/>
            <p:cNvSpPr/>
            <p:nvPr/>
          </p:nvSpPr>
          <p:spPr>
            <a:xfrm>
              <a:off x="5026670" y="2241509"/>
              <a:ext cx="962660" cy="301625"/>
            </a:xfrm>
            <a:custGeom>
              <a:avLst/>
              <a:gdLst/>
              <a:ahLst/>
              <a:cxnLst/>
              <a:rect l="l" t="t" r="r" b="b"/>
              <a:pathLst>
                <a:path w="962660" h="301625">
                  <a:moveTo>
                    <a:pt x="0" y="0"/>
                  </a:moveTo>
                  <a:lnTo>
                    <a:pt x="962228" y="301129"/>
                  </a:lnTo>
                </a:path>
              </a:pathLst>
            </a:custGeom>
            <a:ln w="12699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977067" y="220846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34074" y="49218"/>
                  </a:moveTo>
                  <a:lnTo>
                    <a:pt x="0" y="24116"/>
                  </a:lnTo>
                  <a:lnTo>
                    <a:pt x="2355" y="14655"/>
                  </a:lnTo>
                  <a:lnTo>
                    <a:pt x="8083" y="6775"/>
                  </a:lnTo>
                  <a:lnTo>
                    <a:pt x="16687" y="1491"/>
                  </a:lnTo>
                  <a:lnTo>
                    <a:pt x="26661" y="0"/>
                  </a:lnTo>
                  <a:lnTo>
                    <a:pt x="36099" y="2358"/>
                  </a:lnTo>
                  <a:lnTo>
                    <a:pt x="43966" y="8103"/>
                  </a:lnTo>
                  <a:lnTo>
                    <a:pt x="49225" y="16769"/>
                  </a:lnTo>
                  <a:lnTo>
                    <a:pt x="50733" y="26699"/>
                  </a:lnTo>
                  <a:lnTo>
                    <a:pt x="48393" y="36123"/>
                  </a:lnTo>
                  <a:lnTo>
                    <a:pt x="42681" y="43982"/>
                  </a:lnTo>
                  <a:lnTo>
                    <a:pt x="34074" y="49218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5990374" y="2411882"/>
            <a:ext cx="958215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Op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ra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rs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cabin</a:t>
            </a:r>
            <a:endParaRPr sz="1000" dirty="0">
              <a:latin typeface="Franklin Gothic Book"/>
              <a:cs typeface="Franklin Gothic Book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091793" y="3696359"/>
            <a:ext cx="989330" cy="419100"/>
            <a:chOff x="1091793" y="3696359"/>
            <a:chExt cx="989330" cy="419100"/>
          </a:xfrm>
        </p:grpSpPr>
        <p:sp>
          <p:nvSpPr>
            <p:cNvPr id="33" name="object 33"/>
            <p:cNvSpPr/>
            <p:nvPr/>
          </p:nvSpPr>
          <p:spPr>
            <a:xfrm>
              <a:off x="1487956" y="3741200"/>
              <a:ext cx="539750" cy="328295"/>
            </a:xfrm>
            <a:custGeom>
              <a:avLst/>
              <a:gdLst/>
              <a:ahLst/>
              <a:cxnLst/>
              <a:rect l="l" t="t" r="r" b="b"/>
              <a:pathLst>
                <a:path w="539750" h="328295">
                  <a:moveTo>
                    <a:pt x="539356" y="0"/>
                  </a:moveTo>
                  <a:lnTo>
                    <a:pt x="0" y="327812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023656" y="3702709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16677" y="49205"/>
                  </a:moveTo>
                  <a:lnTo>
                    <a:pt x="50744" y="24083"/>
                  </a:lnTo>
                  <a:lnTo>
                    <a:pt x="48395" y="14625"/>
                  </a:lnTo>
                  <a:lnTo>
                    <a:pt x="42674" y="6731"/>
                  </a:lnTo>
                  <a:lnTo>
                    <a:pt x="34063" y="1479"/>
                  </a:lnTo>
                  <a:lnTo>
                    <a:pt x="24096" y="0"/>
                  </a:lnTo>
                  <a:lnTo>
                    <a:pt x="14651" y="2371"/>
                  </a:lnTo>
                  <a:lnTo>
                    <a:pt x="6777" y="8090"/>
                  </a:lnTo>
                  <a:lnTo>
                    <a:pt x="1525" y="16655"/>
                  </a:lnTo>
                  <a:lnTo>
                    <a:pt x="0" y="26681"/>
                  </a:lnTo>
                  <a:lnTo>
                    <a:pt x="2348" y="36131"/>
                  </a:lnTo>
                  <a:lnTo>
                    <a:pt x="8073" y="43980"/>
                  </a:lnTo>
                  <a:lnTo>
                    <a:pt x="16677" y="49205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091793" y="3857701"/>
              <a:ext cx="527685" cy="257810"/>
            </a:xfrm>
            <a:custGeom>
              <a:avLst/>
              <a:gdLst/>
              <a:ahLst/>
              <a:cxnLst/>
              <a:rect l="l" t="t" r="r" b="b"/>
              <a:pathLst>
                <a:path w="527685" h="257810">
                  <a:moveTo>
                    <a:pt x="527304" y="0"/>
                  </a:moveTo>
                  <a:lnTo>
                    <a:pt x="0" y="0"/>
                  </a:lnTo>
                  <a:lnTo>
                    <a:pt x="0" y="257301"/>
                  </a:lnTo>
                  <a:lnTo>
                    <a:pt x="527304" y="257301"/>
                  </a:lnTo>
                  <a:lnTo>
                    <a:pt x="5273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1091793" y="3857701"/>
            <a:ext cx="527685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Bucket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38" name="object 3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spc="-5" dirty="0"/>
              <a:t>Australia</a:t>
            </a:r>
            <a:r>
              <a:rPr spc="-10" dirty="0"/>
              <a:t> Pty. </a:t>
            </a:r>
            <a:r>
              <a:rPr dirty="0"/>
              <a:t>Ltd.</a:t>
            </a:r>
          </a:p>
        </p:txBody>
      </p:sp>
      <p:sp>
        <p:nvSpPr>
          <p:cNvPr id="39" name="object 3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</a:t>
            </a:r>
            <a:r>
              <a:rPr spc="-15" dirty="0"/>
              <a:t> </a:t>
            </a:r>
            <a:r>
              <a:rPr spc="-5" dirty="0"/>
              <a:t>not</a:t>
            </a:r>
            <a:r>
              <a:rPr spc="-15" dirty="0"/>
              <a:t> </a:t>
            </a:r>
            <a:r>
              <a:rPr spc="-5" dirty="0"/>
              <a:t>be</a:t>
            </a:r>
            <a:r>
              <a:rPr spc="-1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A6A08FE-42B4-494D-BA36-5E16F77BA130}"/>
              </a:ext>
            </a:extLst>
          </p:cNvPr>
          <p:cNvSpPr/>
          <p:nvPr/>
        </p:nvSpPr>
        <p:spPr>
          <a:xfrm>
            <a:off x="425449" y="616353"/>
            <a:ext cx="6464905" cy="1256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EB049DF-9D01-4F3F-8799-C05E5A7E8A91}"/>
              </a:ext>
            </a:extLst>
          </p:cNvPr>
          <p:cNvSpPr/>
          <p:nvPr/>
        </p:nvSpPr>
        <p:spPr>
          <a:xfrm>
            <a:off x="1975548" y="2025717"/>
            <a:ext cx="785278" cy="128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A6E17EF-177A-4D21-9276-D3791C74CC94}"/>
              </a:ext>
            </a:extLst>
          </p:cNvPr>
          <p:cNvSpPr/>
          <p:nvPr/>
        </p:nvSpPr>
        <p:spPr>
          <a:xfrm>
            <a:off x="1126320" y="2608061"/>
            <a:ext cx="406711" cy="158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5314348-3368-4A01-902D-2527A416BBCC}"/>
              </a:ext>
            </a:extLst>
          </p:cNvPr>
          <p:cNvSpPr/>
          <p:nvPr/>
        </p:nvSpPr>
        <p:spPr>
          <a:xfrm>
            <a:off x="1126320" y="3869226"/>
            <a:ext cx="452304" cy="196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6CB4EF4-49ED-44BA-9629-2EA5137AAC9E}"/>
              </a:ext>
            </a:extLst>
          </p:cNvPr>
          <p:cNvSpPr/>
          <p:nvPr/>
        </p:nvSpPr>
        <p:spPr>
          <a:xfrm>
            <a:off x="4154573" y="4488969"/>
            <a:ext cx="452304" cy="196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B2746D1-29AE-428E-97CD-8A9339CC80BE}"/>
              </a:ext>
            </a:extLst>
          </p:cNvPr>
          <p:cNvSpPr/>
          <p:nvPr/>
        </p:nvSpPr>
        <p:spPr>
          <a:xfrm>
            <a:off x="5872027" y="4118967"/>
            <a:ext cx="348110" cy="118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2CA29B4-B425-4995-9D06-D8EC660C7370}"/>
              </a:ext>
            </a:extLst>
          </p:cNvPr>
          <p:cNvSpPr/>
          <p:nvPr/>
        </p:nvSpPr>
        <p:spPr>
          <a:xfrm>
            <a:off x="6241876" y="3460013"/>
            <a:ext cx="624207" cy="196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F54AE43-F779-4216-BB28-0799D1E03328}"/>
              </a:ext>
            </a:extLst>
          </p:cNvPr>
          <p:cNvSpPr/>
          <p:nvPr/>
        </p:nvSpPr>
        <p:spPr>
          <a:xfrm>
            <a:off x="6035684" y="2466608"/>
            <a:ext cx="854670" cy="141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300" y="117014"/>
            <a:ext cx="63627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92475" algn="l"/>
              </a:tabLst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1.1	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INTRODUCTION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TRACKED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FRONT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END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LOADERS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40000" y="1124110"/>
            <a:ext cx="6483350" cy="3850640"/>
            <a:chOff x="540000" y="1124110"/>
            <a:chExt cx="6483350" cy="3850640"/>
          </a:xfrm>
        </p:grpSpPr>
        <p:sp>
          <p:nvSpPr>
            <p:cNvPr id="4" name="object 4"/>
            <p:cNvSpPr/>
            <p:nvPr/>
          </p:nvSpPr>
          <p:spPr>
            <a:xfrm>
              <a:off x="540000" y="1127285"/>
              <a:ext cx="3240405" cy="0"/>
            </a:xfrm>
            <a:custGeom>
              <a:avLst/>
              <a:gdLst/>
              <a:ahLst/>
              <a:cxnLst/>
              <a:rect l="l" t="t" r="r" b="b"/>
              <a:pathLst>
                <a:path w="3240404">
                  <a:moveTo>
                    <a:pt x="0" y="0"/>
                  </a:moveTo>
                  <a:lnTo>
                    <a:pt x="3239998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3175" y="1130458"/>
              <a:ext cx="0" cy="3837940"/>
            </a:xfrm>
            <a:custGeom>
              <a:avLst/>
              <a:gdLst/>
              <a:ahLst/>
              <a:cxnLst/>
              <a:rect l="l" t="t" r="r" b="b"/>
              <a:pathLst>
                <a:path h="3837940">
                  <a:moveTo>
                    <a:pt x="0" y="3837546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80000" y="1127285"/>
              <a:ext cx="3243580" cy="0"/>
            </a:xfrm>
            <a:custGeom>
              <a:avLst/>
              <a:gdLst/>
              <a:ahLst/>
              <a:cxnLst/>
              <a:rect l="l" t="t" r="r" b="b"/>
              <a:pathLst>
                <a:path w="3243579">
                  <a:moveTo>
                    <a:pt x="0" y="0"/>
                  </a:moveTo>
                  <a:lnTo>
                    <a:pt x="3243173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80000" y="1130458"/>
              <a:ext cx="0" cy="3837940"/>
            </a:xfrm>
            <a:custGeom>
              <a:avLst/>
              <a:gdLst/>
              <a:ahLst/>
              <a:cxnLst/>
              <a:rect l="l" t="t" r="r" b="b"/>
              <a:pathLst>
                <a:path h="3837940">
                  <a:moveTo>
                    <a:pt x="0" y="3837546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19999" y="1130458"/>
              <a:ext cx="0" cy="3837940"/>
            </a:xfrm>
            <a:custGeom>
              <a:avLst/>
              <a:gdLst/>
              <a:ahLst/>
              <a:cxnLst/>
              <a:rect l="l" t="t" r="r" b="b"/>
              <a:pathLst>
                <a:path h="3837940">
                  <a:moveTo>
                    <a:pt x="0" y="3837546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0000" y="4971180"/>
              <a:ext cx="3240405" cy="0"/>
            </a:xfrm>
            <a:custGeom>
              <a:avLst/>
              <a:gdLst/>
              <a:ahLst/>
              <a:cxnLst/>
              <a:rect l="l" t="t" r="r" b="b"/>
              <a:pathLst>
                <a:path w="3240404">
                  <a:moveTo>
                    <a:pt x="0" y="0"/>
                  </a:moveTo>
                  <a:lnTo>
                    <a:pt x="3239998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80000" y="4971180"/>
              <a:ext cx="3243580" cy="0"/>
            </a:xfrm>
            <a:custGeom>
              <a:avLst/>
              <a:gdLst/>
              <a:ahLst/>
              <a:cxnLst/>
              <a:rect l="l" t="t" r="r" b="b"/>
              <a:pathLst>
                <a:path w="3243579">
                  <a:moveTo>
                    <a:pt x="0" y="0"/>
                  </a:moveTo>
                  <a:lnTo>
                    <a:pt x="3243173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52703" y="1800897"/>
              <a:ext cx="1583685" cy="309510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4942" y="1787627"/>
              <a:ext cx="2139880" cy="3108374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27300" y="366000"/>
            <a:ext cx="17494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Who</a:t>
            </a:r>
            <a:r>
              <a:rPr spc="-15" dirty="0"/>
              <a:t> </a:t>
            </a:r>
            <a:r>
              <a:rPr spc="-5" dirty="0"/>
              <a:t>has</a:t>
            </a:r>
            <a:r>
              <a:rPr spc="-15" dirty="0"/>
              <a:t> </a:t>
            </a:r>
            <a:r>
              <a:rPr spc="-5" dirty="0"/>
              <a:t>duty</a:t>
            </a:r>
            <a:r>
              <a:rPr spc="-10" dirty="0"/>
              <a:t> </a:t>
            </a:r>
            <a:r>
              <a:rPr spc="-5" dirty="0"/>
              <a:t>of</a:t>
            </a:r>
            <a:r>
              <a:rPr spc="-15" dirty="0"/>
              <a:t> </a:t>
            </a:r>
            <a:r>
              <a:rPr spc="-5" dirty="0"/>
              <a:t>care?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spc="-5" dirty="0"/>
              <a:t>Australia</a:t>
            </a:r>
            <a:r>
              <a:rPr spc="-10" dirty="0"/>
              <a:t> Pty. </a:t>
            </a:r>
            <a:r>
              <a:rPr dirty="0"/>
              <a:t>Ltd.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</a:t>
            </a:r>
            <a:r>
              <a:rPr spc="-15" dirty="0"/>
              <a:t> </a:t>
            </a:r>
            <a:r>
              <a:rPr spc="-5" dirty="0"/>
              <a:t>not</a:t>
            </a:r>
            <a:r>
              <a:rPr spc="-15" dirty="0"/>
              <a:t> </a:t>
            </a:r>
            <a:r>
              <a:rPr spc="-5" dirty="0"/>
              <a:t>be</a:t>
            </a:r>
            <a:r>
              <a:rPr spc="-1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27300" y="556250"/>
            <a:ext cx="4241165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4100"/>
              </a:lnSpc>
              <a:spcBef>
                <a:spcPts val="100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have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duty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care.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does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anyone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something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with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worksite. </a:t>
            </a:r>
            <a:r>
              <a:rPr sz="1000" spc="-2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Duty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care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applies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to: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5299" y="1218236"/>
            <a:ext cx="2968625" cy="467359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Employers/persons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conducting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business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undertaking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(PCBU). This includes managers, manufacturers/suppliers, </a:t>
            </a:r>
            <a:r>
              <a:rPr sz="1000" spc="-2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importers,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designers,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inspectors,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etc.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79800" y="1218236"/>
            <a:ext cx="2714625" cy="467359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75" dirty="0">
                <a:solidFill>
                  <a:srgbClr val="231F20"/>
                </a:solidFill>
                <a:latin typeface="Franklin Gothic Book"/>
                <a:cs typeface="Franklin Gothic Book"/>
              </a:rPr>
              <a:t>W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k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Thi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include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m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pl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y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ees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,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ntrac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rs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and  sub-contractors,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employees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labour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hire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companies, </a:t>
            </a:r>
            <a:r>
              <a:rPr sz="1000" spc="-2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outworkers,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volunteers,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etc.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3880E3F-2A2B-4790-8DA0-CF9216170B49}"/>
              </a:ext>
            </a:extLst>
          </p:cNvPr>
          <p:cNvSpPr/>
          <p:nvPr/>
        </p:nvSpPr>
        <p:spPr>
          <a:xfrm>
            <a:off x="631719" y="1173890"/>
            <a:ext cx="3048480" cy="3721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C0CD88-BA6B-4BBC-937C-355D37F30E01}"/>
              </a:ext>
            </a:extLst>
          </p:cNvPr>
          <p:cNvSpPr/>
          <p:nvPr/>
        </p:nvSpPr>
        <p:spPr>
          <a:xfrm>
            <a:off x="3879614" y="1178113"/>
            <a:ext cx="2961134" cy="3717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300" y="117014"/>
            <a:ext cx="63614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89500" algn="l"/>
              </a:tabLst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</a:t>
            </a: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.3	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GENERA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ORM</a:t>
            </a:r>
            <a:r>
              <a:rPr sz="1100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TION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1900" y="604767"/>
            <a:ext cx="6282690" cy="335851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430"/>
              </a:spcBef>
            </a:pPr>
            <a:r>
              <a:rPr sz="12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Che</a:t>
            </a:r>
            <a:r>
              <a:rPr sz="12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c</a:t>
            </a:r>
            <a:r>
              <a:rPr sz="12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kin</a:t>
            </a:r>
            <a:r>
              <a:rPr sz="12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g</a:t>
            </a:r>
            <a:r>
              <a:rPr sz="12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f</a:t>
            </a:r>
            <a:r>
              <a:rPr sz="12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o</a:t>
            </a:r>
            <a:r>
              <a:rPr sz="12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r</a:t>
            </a:r>
            <a:r>
              <a:rPr sz="12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und</a:t>
            </a:r>
            <a:r>
              <a:rPr sz="12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ergrou</a:t>
            </a:r>
            <a:r>
              <a:rPr sz="12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n</a:t>
            </a:r>
            <a:r>
              <a:rPr sz="12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d</a:t>
            </a:r>
            <a:r>
              <a:rPr sz="12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se</a:t>
            </a:r>
            <a:r>
              <a:rPr sz="12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r</a:t>
            </a:r>
            <a:r>
              <a:rPr sz="12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vices</a:t>
            </a:r>
            <a:endParaRPr sz="1200" dirty="0">
              <a:latin typeface="Franklin Gothic Demi"/>
              <a:cs typeface="Franklin Gothic Demi"/>
            </a:endParaRPr>
          </a:p>
          <a:p>
            <a:pPr marL="12700" marR="5080">
              <a:lnSpc>
                <a:spcPts val="1140"/>
              </a:lnSpc>
              <a:spcBef>
                <a:spcPts val="370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should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always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check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where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services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before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start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work.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may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phone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‘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Dial</a:t>
            </a:r>
            <a:r>
              <a:rPr sz="10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before</a:t>
            </a:r>
            <a:r>
              <a:rPr sz="10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dig</a:t>
            </a:r>
            <a:r>
              <a:rPr sz="10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on</a:t>
            </a:r>
            <a:r>
              <a:rPr sz="10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1100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’.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may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look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site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plan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talk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supervisor.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may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need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look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location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pits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meters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get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idea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where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services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run.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may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need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check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with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local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council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service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company.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may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even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need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get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underground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detection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ts val="1170"/>
              </a:lnSpc>
              <a:spcBef>
                <a:spcPts val="620"/>
              </a:spcBef>
            </a:pP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hit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service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line,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contact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provider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immediately.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may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need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organise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get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service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disconnected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while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ts val="1170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qualified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person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fixes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problem.</a:t>
            </a:r>
            <a:endParaRPr sz="10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100" dirty="0">
              <a:latin typeface="Franklin Gothic Book"/>
              <a:cs typeface="Franklin Gothic Book"/>
            </a:endParaRPr>
          </a:p>
          <a:p>
            <a:pPr marL="12700" marR="4356100">
              <a:lnSpc>
                <a:spcPts val="1140"/>
              </a:lnSpc>
              <a:spcBef>
                <a:spcPts val="969"/>
              </a:spcBef>
            </a:pPr>
            <a:r>
              <a:rPr sz="1000" spc="-95" dirty="0">
                <a:solidFill>
                  <a:srgbClr val="231F20"/>
                </a:solidFill>
                <a:latin typeface="Franklin Gothic Book"/>
                <a:cs typeface="Franklin Gothic Book"/>
              </a:rPr>
              <a:t>Y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som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time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el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l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there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are  s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vic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b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type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f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ound. 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Som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vice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u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ound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b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y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a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different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type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of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soil,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rock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sand.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ts val="1080"/>
              </a:lnSpc>
            </a:pPr>
            <a:r>
              <a:rPr sz="1000" spc="-95" dirty="0">
                <a:solidFill>
                  <a:srgbClr val="231F20"/>
                </a:solidFill>
                <a:latin typeface="Franklin Gothic Book"/>
                <a:cs typeface="Franklin Gothic Book"/>
              </a:rPr>
              <a:t>Y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m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tic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tha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soi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l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is lo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80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,</a:t>
            </a:r>
            <a:endParaRPr sz="1000" dirty="0">
              <a:latin typeface="Franklin Gothic Book"/>
              <a:cs typeface="Franklin Gothic Book"/>
            </a:endParaRPr>
          </a:p>
          <a:p>
            <a:pPr marL="12700" marR="4231640">
              <a:lnSpc>
                <a:spcPts val="1140"/>
              </a:lnSpc>
              <a:spcBef>
                <a:spcPts val="60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does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not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match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soil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around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where </a:t>
            </a:r>
            <a:r>
              <a:rPr sz="1000" spc="-2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y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digging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m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lin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f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tape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alerting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services.</a:t>
            </a:r>
            <a:endParaRPr sz="1000" dirty="0">
              <a:latin typeface="Franklin Gothic Book"/>
              <a:cs typeface="Franklin Gothic Book"/>
            </a:endParaRPr>
          </a:p>
          <a:p>
            <a:pPr marL="12700" marR="4357370">
              <a:lnSpc>
                <a:spcPts val="1140"/>
              </a:lnSpc>
              <a:spcBef>
                <a:spcPts val="710"/>
              </a:spcBef>
            </a:pP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f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y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u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sp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there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vices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underground,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stop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working.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Check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2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ound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95" dirty="0">
                <a:solidFill>
                  <a:srgbClr val="231F20"/>
                </a:solidFill>
                <a:latin typeface="Franklin Gothic Book"/>
                <a:cs typeface="Franklin Gothic Book"/>
              </a:rPr>
              <a:t>Y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m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x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v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 area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b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,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dig i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area.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27300" y="366001"/>
            <a:ext cx="19958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Earthmoving</a:t>
            </a:r>
            <a:r>
              <a:rPr spc="-10" dirty="0"/>
              <a:t> site</a:t>
            </a:r>
            <a:r>
              <a:rPr spc="-5" dirty="0"/>
              <a:t> hazards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9843" y="2750153"/>
            <a:ext cx="3881470" cy="203785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spc="-5" dirty="0"/>
              <a:t>Australia</a:t>
            </a:r>
            <a:r>
              <a:rPr spc="-10" dirty="0"/>
              <a:t> Pty. </a:t>
            </a:r>
            <a:r>
              <a:rPr dirty="0"/>
              <a:t>Ltd.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</a:t>
            </a:r>
            <a:r>
              <a:rPr spc="-15" dirty="0"/>
              <a:t> </a:t>
            </a:r>
            <a:r>
              <a:rPr spc="-5" dirty="0"/>
              <a:t>not</a:t>
            </a:r>
            <a:r>
              <a:rPr spc="-15" dirty="0"/>
              <a:t> </a:t>
            </a:r>
            <a:r>
              <a:rPr spc="-5" dirty="0"/>
              <a:t>be</a:t>
            </a:r>
            <a:r>
              <a:rPr spc="-1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356833-D6B3-4166-AB50-D8AABB4925E8}"/>
              </a:ext>
            </a:extLst>
          </p:cNvPr>
          <p:cNvSpPr/>
          <p:nvPr/>
        </p:nvSpPr>
        <p:spPr>
          <a:xfrm>
            <a:off x="521899" y="587556"/>
            <a:ext cx="6499413" cy="860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  <a:endParaRPr lang="en-AU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7044D0-A084-4AEF-9361-53C5B8BC687A}"/>
              </a:ext>
            </a:extLst>
          </p:cNvPr>
          <p:cNvSpPr/>
          <p:nvPr/>
        </p:nvSpPr>
        <p:spPr>
          <a:xfrm>
            <a:off x="425450" y="1478702"/>
            <a:ext cx="6282690" cy="428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  <a:endParaRPr lang="en-AU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E29FF8-00DE-43AB-A6E0-8DCC9C3FAAA8}"/>
              </a:ext>
            </a:extLst>
          </p:cNvPr>
          <p:cNvSpPr/>
          <p:nvPr/>
        </p:nvSpPr>
        <p:spPr>
          <a:xfrm>
            <a:off x="535187" y="2099348"/>
            <a:ext cx="2100063" cy="1952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300" y="117014"/>
            <a:ext cx="63614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89500" algn="l"/>
              </a:tabLst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</a:t>
            </a: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.2	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GENERA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ORM</a:t>
            </a:r>
            <a:r>
              <a:rPr sz="1100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TION</a:t>
            </a:r>
            <a:endParaRPr sz="1100">
              <a:latin typeface="Franklin Gothic Medium"/>
              <a:cs typeface="Franklin Gothic Medium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40000" y="1348108"/>
          <a:ext cx="6473190" cy="36131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6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6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06575"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If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can,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choose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area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well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drained,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firm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level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ground.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731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 marR="415925">
                        <a:lnSpc>
                          <a:spcPts val="1140"/>
                        </a:lnSpc>
                        <a:spcBef>
                          <a:spcPts val="620"/>
                        </a:spcBef>
                      </a:pPr>
                      <a:r>
                        <a:rPr sz="1000" spc="-6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sho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drainag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tha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rai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doe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 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ockpil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as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a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slid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874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6575">
                <a:tc>
                  <a:txBody>
                    <a:bodyPr/>
                    <a:lstStyle/>
                    <a:p>
                      <a:pPr marL="104775" marR="95885">
                        <a:lnSpc>
                          <a:spcPts val="1140"/>
                        </a:lnSpc>
                        <a:spcBef>
                          <a:spcPts val="670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Make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sure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stockpile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close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area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working. </a:t>
                      </a:r>
                      <a:r>
                        <a:rPr sz="1000" spc="-2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don’t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want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drive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too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far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with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stockpile.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8509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Make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sure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have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clear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access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stockpile.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366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27300" y="366001"/>
            <a:ext cx="17005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Operating</a:t>
            </a:r>
            <a:r>
              <a:rPr spc="-20" dirty="0"/>
              <a:t> </a:t>
            </a:r>
            <a:r>
              <a:rPr spc="-5" dirty="0"/>
              <a:t>techniques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7300" y="609086"/>
            <a:ext cx="6478270" cy="57531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2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Bu</a:t>
            </a:r>
            <a:r>
              <a:rPr sz="12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ilding</a:t>
            </a:r>
            <a:r>
              <a:rPr sz="12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a</a:t>
            </a:r>
            <a:r>
              <a:rPr sz="12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 s</a:t>
            </a:r>
            <a:r>
              <a:rPr sz="12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t</a:t>
            </a:r>
            <a:r>
              <a:rPr sz="12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o</a:t>
            </a:r>
            <a:r>
              <a:rPr sz="12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c</a:t>
            </a:r>
            <a:r>
              <a:rPr sz="12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kpile</a:t>
            </a:r>
            <a:endParaRPr sz="1200" dirty="0">
              <a:latin typeface="Franklin Gothic Demi"/>
              <a:cs typeface="Franklin Gothic Demi"/>
            </a:endParaRPr>
          </a:p>
          <a:p>
            <a:pPr marL="12700" marR="5080">
              <a:lnSpc>
                <a:spcPts val="1140"/>
              </a:lnSpc>
              <a:spcBef>
                <a:spcPts val="33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stockpile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pile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material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(soil,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sand,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rock,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etc)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earthmoving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work.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choose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good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location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stockpile.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If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choose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wrong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location,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stockpile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could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get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washed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away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become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dirty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(mixed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with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other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materials).</a:t>
            </a:r>
            <a:endParaRPr sz="1000" dirty="0">
              <a:latin typeface="Franklin Gothic Book"/>
              <a:cs typeface="Franklin Gothic Book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6096" y="1656005"/>
            <a:ext cx="1898308" cy="145937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70400" y="1774812"/>
            <a:ext cx="2015998" cy="133713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8004" y="3614572"/>
            <a:ext cx="3083611" cy="131861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66400" y="3461982"/>
            <a:ext cx="3081591" cy="1471206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spc="-5" dirty="0"/>
              <a:t>Australia</a:t>
            </a:r>
            <a:r>
              <a:rPr spc="-10" dirty="0"/>
              <a:t> Pty. </a:t>
            </a:r>
            <a:r>
              <a:rPr dirty="0"/>
              <a:t>Ltd.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</a:t>
            </a:r>
            <a:r>
              <a:rPr spc="-15" dirty="0"/>
              <a:t> </a:t>
            </a:r>
            <a:r>
              <a:rPr spc="-5" dirty="0"/>
              <a:t>not</a:t>
            </a:r>
            <a:r>
              <a:rPr spc="-15" dirty="0"/>
              <a:t> </a:t>
            </a:r>
            <a:r>
              <a:rPr spc="-5" dirty="0"/>
              <a:t>be</a:t>
            </a:r>
            <a:r>
              <a:rPr spc="-1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C9C698-9091-4990-8BFF-666616CFAD05}"/>
              </a:ext>
            </a:extLst>
          </p:cNvPr>
          <p:cNvSpPr/>
          <p:nvPr/>
        </p:nvSpPr>
        <p:spPr>
          <a:xfrm>
            <a:off x="425450" y="623757"/>
            <a:ext cx="6705600" cy="560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  <a:endParaRPr lang="en-A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AF686B-7A0A-47A5-855B-86C910DC95A8}"/>
              </a:ext>
            </a:extLst>
          </p:cNvPr>
          <p:cNvSpPr/>
          <p:nvPr/>
        </p:nvSpPr>
        <p:spPr>
          <a:xfrm>
            <a:off x="582259" y="1421568"/>
            <a:ext cx="3125756" cy="1702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  <a:endParaRPr lang="en-AU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93834A7-308E-4F85-87D4-878911B16A70}"/>
              </a:ext>
            </a:extLst>
          </p:cNvPr>
          <p:cNvSpPr/>
          <p:nvPr/>
        </p:nvSpPr>
        <p:spPr>
          <a:xfrm>
            <a:off x="3844317" y="1409050"/>
            <a:ext cx="3125756" cy="17026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  <a:endParaRPr lang="en-AU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70BDB65-9591-46FB-A156-4E3F7992800A}"/>
              </a:ext>
            </a:extLst>
          </p:cNvPr>
          <p:cNvSpPr/>
          <p:nvPr/>
        </p:nvSpPr>
        <p:spPr>
          <a:xfrm>
            <a:off x="605859" y="3186156"/>
            <a:ext cx="3125756" cy="17548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  <a:endParaRPr lang="en-AU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917645-384B-43A7-83F8-F24DDEFBF608}"/>
              </a:ext>
            </a:extLst>
          </p:cNvPr>
          <p:cNvSpPr/>
          <p:nvPr/>
        </p:nvSpPr>
        <p:spPr>
          <a:xfrm>
            <a:off x="3815521" y="3180766"/>
            <a:ext cx="3125756" cy="17548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04294" y="117014"/>
            <a:ext cx="148399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GENERA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ORM</a:t>
            </a:r>
            <a:r>
              <a:rPr sz="1100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TION</a:t>
            </a:r>
            <a:endParaRPr sz="1100">
              <a:latin typeface="Franklin Gothic Medium"/>
              <a:cs typeface="Franklin Gothic Medium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95272"/>
              </p:ext>
            </p:extLst>
          </p:nvPr>
        </p:nvGraphicFramePr>
        <p:xfrm>
          <a:off x="540000" y="705557"/>
          <a:ext cx="6473190" cy="4255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5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7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7735">
                <a:tc>
                  <a:txBody>
                    <a:bodyPr/>
                    <a:lstStyle/>
                    <a:p>
                      <a:pPr marL="107314" marR="333375">
                        <a:lnSpc>
                          <a:spcPts val="1140"/>
                        </a:lnSpc>
                        <a:spcBef>
                          <a:spcPts val="610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Clear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area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of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any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rubbish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or debris,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it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doesn’t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get </a:t>
                      </a:r>
                      <a:r>
                        <a:rPr sz="1000" spc="-2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mixed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stockpile.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747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ts val="1170"/>
                        </a:lnSpc>
                        <a:spcBef>
                          <a:spcPts val="525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When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fill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out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stockpile,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start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by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filling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area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closest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109220">
                        <a:lnSpc>
                          <a:spcPts val="1170"/>
                        </a:lnSpc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the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back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stockpile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area.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667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0">
                <a:tc>
                  <a:txBody>
                    <a:bodyPr/>
                    <a:lstStyle/>
                    <a:p>
                      <a:pPr marL="107314" marR="331470">
                        <a:lnSpc>
                          <a:spcPts val="1140"/>
                        </a:lnSpc>
                        <a:spcBef>
                          <a:spcPts val="635"/>
                        </a:spcBef>
                      </a:pP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Don’t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work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too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close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to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the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edge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of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the</a:t>
                      </a:r>
                      <a:r>
                        <a:rPr sz="1000" b="0" spc="-2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stockpile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as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it </a:t>
                      </a:r>
                      <a:r>
                        <a:rPr sz="1000" b="0" spc="-2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could </a:t>
                      </a: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give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000" b="0" spc="-4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way.</a:t>
                      </a:r>
                      <a:endParaRPr sz="1000" b="0" dirty="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8064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Keep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filling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out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stockpile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one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row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time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by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dozing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10922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material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correct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position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on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stockpile.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85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527300" y="388846"/>
            <a:ext cx="139763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dirty="0">
                <a:solidFill>
                  <a:srgbClr val="231F20"/>
                </a:solidFill>
                <a:latin typeface="Franklin Gothic Book"/>
                <a:cs typeface="Franklin Gothic Book"/>
              </a:rPr>
              <a:t>Building</a:t>
            </a:r>
            <a:r>
              <a:rPr sz="800" i="1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800" i="1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800" i="1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stockpile</a:t>
            </a:r>
            <a:r>
              <a:rPr sz="800" i="1" spc="16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(continued)</a:t>
            </a:r>
            <a:endParaRPr sz="800">
              <a:latin typeface="Franklin Gothic Book"/>
              <a:cs typeface="Franklin Gothic Book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2927" y="1191477"/>
            <a:ext cx="3121202" cy="165197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62806" y="1189962"/>
            <a:ext cx="3121202" cy="165349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2419" y="3369564"/>
            <a:ext cx="2756159" cy="154804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62806" y="3354082"/>
            <a:ext cx="3121202" cy="156352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</a:t>
            </a: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.2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spc="-5" dirty="0"/>
              <a:t>Australia</a:t>
            </a:r>
            <a:r>
              <a:rPr spc="-10" dirty="0"/>
              <a:t> Pty. </a:t>
            </a:r>
            <a:r>
              <a:rPr dirty="0"/>
              <a:t>Ltd.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</a:t>
            </a:r>
            <a:r>
              <a:rPr spc="-15" dirty="0"/>
              <a:t> </a:t>
            </a:r>
            <a:r>
              <a:rPr spc="-5" dirty="0"/>
              <a:t>not</a:t>
            </a:r>
            <a:r>
              <a:rPr spc="-15" dirty="0"/>
              <a:t> </a:t>
            </a:r>
            <a:r>
              <a:rPr spc="-5" dirty="0"/>
              <a:t>be</a:t>
            </a:r>
            <a:r>
              <a:rPr spc="-1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CAD283-0866-496F-9A57-C703EF2E16C1}"/>
              </a:ext>
            </a:extLst>
          </p:cNvPr>
          <p:cNvSpPr/>
          <p:nvPr/>
        </p:nvSpPr>
        <p:spPr>
          <a:xfrm>
            <a:off x="583745" y="727811"/>
            <a:ext cx="3150384" cy="2115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  <a:endParaRPr lang="en-A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CCCCBD-DDA4-48D9-9B4A-ECB804E069D1}"/>
              </a:ext>
            </a:extLst>
          </p:cNvPr>
          <p:cNvSpPr/>
          <p:nvPr/>
        </p:nvSpPr>
        <p:spPr>
          <a:xfrm>
            <a:off x="3841416" y="759424"/>
            <a:ext cx="3142592" cy="2084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  <a:endParaRPr lang="en-AU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F9CAB0D-4DC9-4ABE-9FD8-7CC39D562FBE}"/>
              </a:ext>
            </a:extLst>
          </p:cNvPr>
          <p:cNvSpPr/>
          <p:nvPr/>
        </p:nvSpPr>
        <p:spPr>
          <a:xfrm>
            <a:off x="612644" y="2975193"/>
            <a:ext cx="3125756" cy="1952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  <a:endParaRPr lang="en-AU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4C2EEA-6391-494F-823B-85CD13F32B14}"/>
              </a:ext>
            </a:extLst>
          </p:cNvPr>
          <p:cNvSpPr/>
          <p:nvPr/>
        </p:nvSpPr>
        <p:spPr>
          <a:xfrm>
            <a:off x="3858252" y="2979962"/>
            <a:ext cx="3125756" cy="1952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04294" y="117014"/>
            <a:ext cx="148399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GENERA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ORM</a:t>
            </a:r>
            <a:r>
              <a:rPr sz="1100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TION</a:t>
            </a:r>
            <a:endParaRPr sz="1100">
              <a:latin typeface="Franklin Gothic Medium"/>
              <a:cs typeface="Franklin Gothic Medium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425704"/>
              </p:ext>
            </p:extLst>
          </p:nvPr>
        </p:nvGraphicFramePr>
        <p:xfrm>
          <a:off x="540000" y="953105"/>
          <a:ext cx="6472554" cy="40074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7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3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13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25014">
                <a:tc>
                  <a:txBody>
                    <a:bodyPr/>
                    <a:lstStyle/>
                    <a:p>
                      <a:pPr marL="104775" marR="440055">
                        <a:lnSpc>
                          <a:spcPts val="1140"/>
                        </a:lnSpc>
                        <a:spcBef>
                          <a:spcPts val="620"/>
                        </a:spcBef>
                      </a:pP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Whe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ta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k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ockpile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, 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000" spc="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k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neatl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874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 marR="423545">
                        <a:lnSpc>
                          <a:spcPts val="1140"/>
                        </a:lnSpc>
                        <a:spcBef>
                          <a:spcPts val="610"/>
                        </a:spcBef>
                      </a:pPr>
                      <a:r>
                        <a:rPr sz="1000" spc="-7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k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,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kin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g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wn 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layers.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747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 marR="457200">
                        <a:lnSpc>
                          <a:spcPts val="1140"/>
                        </a:lnSpc>
                        <a:spcBef>
                          <a:spcPts val="610"/>
                        </a:spcBef>
                      </a:pPr>
                      <a:r>
                        <a:rPr sz="1000" b="0" spc="-1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D</a:t>
                      </a:r>
                      <a:r>
                        <a:rPr sz="1000" b="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o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000" b="0" spc="-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no</a:t>
                      </a:r>
                      <a:r>
                        <a:rPr sz="1000" b="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t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000" b="0" spc="-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undercu</a:t>
                      </a:r>
                      <a:r>
                        <a:rPr sz="1000" b="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t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000" b="0" spc="-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th</a:t>
                      </a:r>
                      <a:r>
                        <a:rPr sz="1000" b="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e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000" b="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s</a:t>
                      </a:r>
                      <a:r>
                        <a:rPr sz="1000" b="0" spc="-1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t</a:t>
                      </a:r>
                      <a:r>
                        <a:rPr sz="1000" b="0" spc="-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o</a:t>
                      </a:r>
                      <a:r>
                        <a:rPr sz="1000" b="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c</a:t>
                      </a:r>
                      <a:r>
                        <a:rPr sz="1000" b="0" spc="-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kpile.  I</a:t>
                      </a:r>
                      <a:r>
                        <a:rPr sz="1000" b="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t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000" b="0" spc="-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migh</a:t>
                      </a:r>
                      <a:r>
                        <a:rPr sz="1000" b="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t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000" b="0" spc="-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collaps</a:t>
                      </a:r>
                      <a:r>
                        <a:rPr sz="1000" b="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e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000" b="0" spc="-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o</a:t>
                      </a:r>
                      <a:r>
                        <a:rPr sz="1000" b="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n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000" b="0" spc="-1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y</a:t>
                      </a:r>
                      <a:r>
                        <a:rPr sz="1000" b="0" spc="-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o</a:t>
                      </a:r>
                      <a:r>
                        <a:rPr sz="1000" b="0" spc="-1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u</a:t>
                      </a:r>
                      <a:r>
                        <a:rPr sz="1000" b="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.</a:t>
                      </a:r>
                      <a:endParaRPr sz="1000" b="0" dirty="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7747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2470">
                <a:tc>
                  <a:txBody>
                    <a:bodyPr/>
                    <a:lstStyle/>
                    <a:p>
                      <a:pPr marL="101600" marR="553720">
                        <a:lnSpc>
                          <a:spcPts val="1140"/>
                        </a:lnSpc>
                        <a:spcBef>
                          <a:spcPts val="615"/>
                        </a:spcBef>
                      </a:pPr>
                      <a:r>
                        <a:rPr sz="1000" spc="-6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maintai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 s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ockpil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enin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g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up.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810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09855" marR="3181350" algn="just">
                        <a:lnSpc>
                          <a:spcPts val="1140"/>
                        </a:lnSpc>
                        <a:spcBef>
                          <a:spcPts val="600"/>
                        </a:spcBef>
                      </a:pPr>
                      <a:r>
                        <a:rPr sz="1000" spc="-7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this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,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sh  ma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eria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tha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has  b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spr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out.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109855" marR="3089275" algn="just">
                        <a:lnSpc>
                          <a:spcPts val="1140"/>
                        </a:lnSpc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K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ee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loadin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g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 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cl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v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el.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620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527300" y="271088"/>
            <a:ext cx="1700530" cy="59817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1400" b="1" spc="-10" dirty="0">
                <a:solidFill>
                  <a:srgbClr val="802B28"/>
                </a:solidFill>
                <a:latin typeface="Franklin Gothic Demi"/>
                <a:cs typeface="Franklin Gothic Demi"/>
              </a:rPr>
              <a:t>Operating</a:t>
            </a:r>
            <a:r>
              <a:rPr sz="1400" b="1" spc="-20" dirty="0">
                <a:solidFill>
                  <a:srgbClr val="802B28"/>
                </a:solidFill>
                <a:latin typeface="Franklin Gothic Demi"/>
                <a:cs typeface="Franklin Gothic Demi"/>
              </a:rPr>
              <a:t> </a:t>
            </a:r>
            <a:r>
              <a:rPr sz="1400" b="1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techniques</a:t>
            </a:r>
            <a:endParaRPr sz="1400" dirty="0">
              <a:latin typeface="Franklin Gothic Demi"/>
              <a:cs typeface="Franklin Gothic Demi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200" spc="-100" dirty="0">
                <a:solidFill>
                  <a:srgbClr val="231F20"/>
                </a:solidFill>
                <a:latin typeface="Franklin Gothic Demi"/>
                <a:cs typeface="Franklin Gothic Demi"/>
              </a:rPr>
              <a:t>T</a:t>
            </a:r>
            <a:r>
              <a:rPr sz="12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akin</a:t>
            </a:r>
            <a:r>
              <a:rPr sz="12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g</a:t>
            </a:r>
            <a:r>
              <a:rPr sz="12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fro</a:t>
            </a:r>
            <a:r>
              <a:rPr sz="1200" spc="-55" dirty="0">
                <a:solidFill>
                  <a:srgbClr val="231F20"/>
                </a:solidFill>
                <a:latin typeface="Franklin Gothic Demi"/>
                <a:cs typeface="Franklin Gothic Demi"/>
              </a:rPr>
              <a:t>m</a:t>
            </a:r>
            <a:r>
              <a:rPr sz="12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a</a:t>
            </a:r>
            <a:r>
              <a:rPr sz="12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 s</a:t>
            </a:r>
            <a:r>
              <a:rPr sz="12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t</a:t>
            </a:r>
            <a:r>
              <a:rPr sz="12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o</a:t>
            </a:r>
            <a:r>
              <a:rPr sz="12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c</a:t>
            </a:r>
            <a:r>
              <a:rPr sz="12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kpile</a:t>
            </a:r>
            <a:endParaRPr sz="1200" dirty="0">
              <a:latin typeface="Franklin Gothic Demi"/>
              <a:cs typeface="Franklin Gothic Dem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0727" y="1630324"/>
            <a:ext cx="2063673" cy="126001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02661" y="1630324"/>
            <a:ext cx="1961337" cy="126001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83653" y="1630324"/>
            <a:ext cx="1955347" cy="126001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5071" y="3554541"/>
            <a:ext cx="2054992" cy="126001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69003" y="3051987"/>
            <a:ext cx="2979000" cy="1837347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</a:t>
            </a: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.2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spc="-5" dirty="0"/>
              <a:t>Australia</a:t>
            </a:r>
            <a:r>
              <a:rPr spc="-10" dirty="0"/>
              <a:t> Pty. </a:t>
            </a:r>
            <a:r>
              <a:rPr dirty="0"/>
              <a:t>Ltd.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</a:t>
            </a:r>
            <a:r>
              <a:rPr spc="-15" dirty="0"/>
              <a:t> </a:t>
            </a:r>
            <a:r>
              <a:rPr spc="-5" dirty="0"/>
              <a:t>not</a:t>
            </a:r>
            <a:r>
              <a:rPr spc="-15" dirty="0"/>
              <a:t> </a:t>
            </a:r>
            <a:r>
              <a:rPr spc="-5" dirty="0"/>
              <a:t>be</a:t>
            </a:r>
            <a:r>
              <a:rPr spc="-1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DBC88B-8BEF-4FC2-833C-483ACAE96E3A}"/>
              </a:ext>
            </a:extLst>
          </p:cNvPr>
          <p:cNvSpPr/>
          <p:nvPr/>
        </p:nvSpPr>
        <p:spPr>
          <a:xfrm>
            <a:off x="590727" y="994980"/>
            <a:ext cx="2073880" cy="1924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  <a:endParaRPr lang="en-AU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78C069-09EF-4342-BAB1-2965E5A79468}"/>
              </a:ext>
            </a:extLst>
          </p:cNvPr>
          <p:cNvSpPr/>
          <p:nvPr/>
        </p:nvSpPr>
        <p:spPr>
          <a:xfrm>
            <a:off x="2764700" y="1015800"/>
            <a:ext cx="2073880" cy="1903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  <a:endParaRPr lang="en-AU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620238-35B1-4024-9BC5-2BBB9641E085}"/>
              </a:ext>
            </a:extLst>
          </p:cNvPr>
          <p:cNvSpPr/>
          <p:nvPr/>
        </p:nvSpPr>
        <p:spPr>
          <a:xfrm>
            <a:off x="4876541" y="1015800"/>
            <a:ext cx="2089232" cy="1903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  <a:endParaRPr lang="en-AU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2B9D5C4-7C58-44CE-8059-B074FC4E473A}"/>
              </a:ext>
            </a:extLst>
          </p:cNvPr>
          <p:cNvSpPr/>
          <p:nvPr/>
        </p:nvSpPr>
        <p:spPr>
          <a:xfrm>
            <a:off x="590727" y="3018701"/>
            <a:ext cx="2073880" cy="18706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  <a:endParaRPr lang="en-A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281D8F1-D72C-4E71-B8A0-624977D2D83A}"/>
              </a:ext>
            </a:extLst>
          </p:cNvPr>
          <p:cNvSpPr/>
          <p:nvPr/>
        </p:nvSpPr>
        <p:spPr>
          <a:xfrm>
            <a:off x="2766727" y="3007829"/>
            <a:ext cx="4194701" cy="1881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1055</TotalTime>
  <Words>1543</Words>
  <Application>Microsoft Office PowerPoint</Application>
  <PresentationFormat>Custom</PresentationFormat>
  <Paragraphs>223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Franklin Gothic Book</vt:lpstr>
      <vt:lpstr>Franklin Gothic Demi</vt:lpstr>
      <vt:lpstr>Franklin Gothic Medium</vt:lpstr>
      <vt:lpstr>Office Theme</vt:lpstr>
      <vt:lpstr>LEARNER GUIDE</vt:lpstr>
      <vt:lpstr>Introduction to  Tracked Front End Loaders</vt:lpstr>
      <vt:lpstr>What do you use a front end loader for?</vt:lpstr>
      <vt:lpstr>An example of a tracked front end loader</vt:lpstr>
      <vt:lpstr>Who has duty of care?</vt:lpstr>
      <vt:lpstr>Earthmoving site hazards</vt:lpstr>
      <vt:lpstr>Operating techniques</vt:lpstr>
      <vt:lpstr>PowerPoint Presentation</vt:lpstr>
      <vt:lpstr>PowerPoint Presentation</vt:lpstr>
      <vt:lpstr>PowerPoint Presentation</vt:lpstr>
      <vt:lpstr>Plan and prepare for tracked  front end loader operations</vt:lpstr>
      <vt:lpstr>Work Health &amp; Safety Legislative Requirements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LEARNER GUIDE</dc:title>
  <dc:creator>James</dc:creator>
  <cp:lastModifiedBy>james@easyguides.com.au</cp:lastModifiedBy>
  <cp:revision>42</cp:revision>
  <dcterms:created xsi:type="dcterms:W3CDTF">2021-06-03T02:51:07Z</dcterms:created>
  <dcterms:modified xsi:type="dcterms:W3CDTF">2021-06-16T01:28:52Z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2021-06-03T00:00:00Z</vt:filetime>
  </property>
  <property fmtid="{D5CDD505-2E9C-101B-9397-08002B2CF9AE}" pid="3" name="Creator">
    <vt:lpwstr>Adobe InDesign 16.2 (Windows)</vt:lpwstr>
  </property>
  <property fmtid="{D5CDD505-2E9C-101B-9397-08002B2CF9AE}" pid="4" name="LastSaved">
    <vt:filetime>2021-06-03T00:00:00Z</vt:filetime>
  </property>
</Properties>
</file>