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64" r:id="rId6"/>
    <p:sldId id="265" r:id="rId7"/>
    <p:sldId id="266" r:id="rId8"/>
    <p:sldId id="285" r:id="rId9"/>
    <p:sldId id="286" r:id="rId10"/>
    <p:sldId id="287" r:id="rId11"/>
    <p:sldId id="288" r:id="rId12"/>
    <p:sldId id="289" r:id="rId13"/>
    <p:sldId id="295" r:id="rId14"/>
    <p:sldId id="296" r:id="rId15"/>
    <p:sldId id="299" r:id="rId16"/>
    <p:sldId id="303" r:id="rId17"/>
    <p:sldId id="305" r:id="rId18"/>
    <p:sldId id="307" r:id="rId19"/>
    <p:sldId id="310" r:id="rId20"/>
    <p:sldId id="311" r:id="rId21"/>
    <p:sldId id="312" r:id="rId22"/>
    <p:sldId id="313" r:id="rId23"/>
    <p:sldId id="314" r:id="rId24"/>
    <p:sldId id="315" r:id="rId25"/>
    <p:sldId id="316" r:id="rId26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49515" cy="3185795"/>
          </a:xfrm>
          <a:custGeom>
            <a:avLst/>
            <a:gdLst/>
            <a:ahLst/>
            <a:cxnLst/>
            <a:rect l="l" t="t" r="r" b="b"/>
            <a:pathLst>
              <a:path w="7549515" h="3185795">
                <a:moveTo>
                  <a:pt x="7549400" y="0"/>
                </a:moveTo>
                <a:lnTo>
                  <a:pt x="0" y="0"/>
                </a:lnTo>
                <a:lnTo>
                  <a:pt x="0" y="3185426"/>
                </a:lnTo>
                <a:lnTo>
                  <a:pt x="754940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9900" y="898189"/>
            <a:ext cx="650304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06751" y="2641498"/>
            <a:ext cx="4589995" cy="2146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"/>
            <a:ext cx="7549515" cy="3185795"/>
          </a:xfrm>
          <a:custGeom>
            <a:avLst/>
            <a:gdLst/>
            <a:ahLst/>
            <a:cxnLst/>
            <a:rect l="l" t="t" r="r" b="b"/>
            <a:pathLst>
              <a:path w="7549515" h="3185795">
                <a:moveTo>
                  <a:pt x="7549400" y="0"/>
                </a:moveTo>
                <a:lnTo>
                  <a:pt x="0" y="0"/>
                </a:lnTo>
                <a:lnTo>
                  <a:pt x="0" y="3185426"/>
                </a:lnTo>
                <a:lnTo>
                  <a:pt x="754940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5D69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560" y="108760"/>
            <a:ext cx="6207729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5457" y="804967"/>
            <a:ext cx="5153660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31F20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7657" y="5083075"/>
            <a:ext cx="234314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384415" cy="2810510"/>
          </a:xfrm>
          <a:custGeom>
            <a:avLst/>
            <a:gdLst/>
            <a:ahLst/>
            <a:cxnLst/>
            <a:rect l="l" t="t" r="r" b="b"/>
            <a:pathLst>
              <a:path w="7384415" h="2810510">
                <a:moveTo>
                  <a:pt x="7384199" y="0"/>
                </a:moveTo>
                <a:lnTo>
                  <a:pt x="0" y="0"/>
                </a:lnTo>
                <a:lnTo>
                  <a:pt x="0" y="2810103"/>
                </a:lnTo>
                <a:lnTo>
                  <a:pt x="7384199" y="0"/>
                </a:lnTo>
                <a:close/>
              </a:path>
            </a:pathLst>
          </a:custGeom>
          <a:solidFill>
            <a:srgbClr val="5D69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73003" y="4130243"/>
            <a:ext cx="1553400" cy="7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6284" y="1056360"/>
            <a:ext cx="2981325" cy="3177540"/>
          </a:xfrm>
          <a:custGeom>
            <a:avLst/>
            <a:gdLst/>
            <a:ahLst/>
            <a:cxnLst/>
            <a:rect l="l" t="t" r="r" b="b"/>
            <a:pathLst>
              <a:path w="2981325" h="3177540">
                <a:moveTo>
                  <a:pt x="0" y="0"/>
                </a:moveTo>
                <a:lnTo>
                  <a:pt x="2980944" y="0"/>
                </a:lnTo>
                <a:lnTo>
                  <a:pt x="2980944" y="3177540"/>
                </a:lnTo>
                <a:lnTo>
                  <a:pt x="0" y="317754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6788" y="1120038"/>
            <a:ext cx="2836866" cy="3031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5884" y="342926"/>
            <a:ext cx="750316" cy="758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1300" y="226042"/>
            <a:ext cx="324104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55" dirty="0"/>
              <a:t>LEARNER</a:t>
            </a:r>
            <a:r>
              <a:rPr sz="3500" spc="-210" dirty="0"/>
              <a:t> </a:t>
            </a:r>
            <a:r>
              <a:rPr sz="3500" spc="65" dirty="0">
                <a:solidFill>
                  <a:srgbClr val="F7941D"/>
                </a:solidFill>
              </a:rPr>
              <a:t>GUIDE</a:t>
            </a:r>
            <a:endParaRPr sz="3500"/>
          </a:p>
        </p:txBody>
      </p:sp>
      <p:sp>
        <p:nvSpPr>
          <p:cNvPr id="8" name="object 8"/>
          <p:cNvSpPr txBox="1"/>
          <p:nvPr/>
        </p:nvSpPr>
        <p:spPr>
          <a:xfrm>
            <a:off x="678500" y="4622215"/>
            <a:ext cx="2183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636466"/>
                </a:solidFill>
                <a:latin typeface="Franklin Gothic Demi"/>
                <a:cs typeface="Franklin Gothic Demi"/>
              </a:rPr>
              <a:t>Includes practical training</a:t>
            </a:r>
            <a:r>
              <a:rPr sz="1200" b="1" spc="20" dirty="0">
                <a:solidFill>
                  <a:srgbClr val="636466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636466"/>
                </a:solidFill>
                <a:latin typeface="Franklin Gothic Demi"/>
                <a:cs typeface="Franklin Gothic Demi"/>
              </a:rPr>
              <a:t>tasks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43232" y="2709000"/>
            <a:ext cx="347980" cy="39370"/>
          </a:xfrm>
          <a:custGeom>
            <a:avLst/>
            <a:gdLst/>
            <a:ahLst/>
            <a:cxnLst/>
            <a:rect l="l" t="t" r="r" b="b"/>
            <a:pathLst>
              <a:path w="347979" h="39369">
                <a:moveTo>
                  <a:pt x="38417" y="0"/>
                </a:moveTo>
                <a:lnTo>
                  <a:pt x="11988" y="1257"/>
                </a:lnTo>
                <a:lnTo>
                  <a:pt x="7937" y="2654"/>
                </a:lnTo>
                <a:lnTo>
                  <a:pt x="5486" y="5308"/>
                </a:lnTo>
                <a:lnTo>
                  <a:pt x="3759" y="13131"/>
                </a:lnTo>
                <a:lnTo>
                  <a:pt x="2603" y="15506"/>
                </a:lnTo>
                <a:lnTo>
                  <a:pt x="1155" y="16344"/>
                </a:lnTo>
                <a:lnTo>
                  <a:pt x="0" y="20954"/>
                </a:lnTo>
                <a:lnTo>
                  <a:pt x="2743" y="28498"/>
                </a:lnTo>
                <a:lnTo>
                  <a:pt x="9385" y="38976"/>
                </a:lnTo>
                <a:lnTo>
                  <a:pt x="124013" y="37404"/>
                </a:lnTo>
                <a:lnTo>
                  <a:pt x="329565" y="37299"/>
                </a:lnTo>
                <a:lnTo>
                  <a:pt x="336207" y="36601"/>
                </a:lnTo>
                <a:lnTo>
                  <a:pt x="339966" y="34709"/>
                </a:lnTo>
                <a:lnTo>
                  <a:pt x="341985" y="27584"/>
                </a:lnTo>
                <a:lnTo>
                  <a:pt x="344297" y="24790"/>
                </a:lnTo>
                <a:lnTo>
                  <a:pt x="347764" y="23253"/>
                </a:lnTo>
                <a:lnTo>
                  <a:pt x="339534" y="22212"/>
                </a:lnTo>
                <a:lnTo>
                  <a:pt x="343001" y="19557"/>
                </a:lnTo>
                <a:lnTo>
                  <a:pt x="344728" y="17106"/>
                </a:lnTo>
                <a:lnTo>
                  <a:pt x="344728" y="13627"/>
                </a:lnTo>
                <a:lnTo>
                  <a:pt x="343865" y="11696"/>
                </a:lnTo>
                <a:lnTo>
                  <a:pt x="342204" y="9220"/>
                </a:lnTo>
                <a:lnTo>
                  <a:pt x="145427" y="9220"/>
                </a:lnTo>
                <a:lnTo>
                  <a:pt x="146304" y="6286"/>
                </a:lnTo>
                <a:lnTo>
                  <a:pt x="144411" y="4470"/>
                </a:lnTo>
                <a:lnTo>
                  <a:pt x="133146" y="2793"/>
                </a:lnTo>
                <a:lnTo>
                  <a:pt x="131596" y="2311"/>
                </a:lnTo>
                <a:lnTo>
                  <a:pt x="36245" y="2311"/>
                </a:lnTo>
                <a:lnTo>
                  <a:pt x="38265" y="1333"/>
                </a:lnTo>
                <a:lnTo>
                  <a:pt x="38989" y="558"/>
                </a:lnTo>
                <a:lnTo>
                  <a:pt x="38417" y="0"/>
                </a:lnTo>
                <a:close/>
              </a:path>
              <a:path w="347979" h="39369">
                <a:moveTo>
                  <a:pt x="165938" y="6502"/>
                </a:moveTo>
                <a:lnTo>
                  <a:pt x="156108" y="6502"/>
                </a:lnTo>
                <a:lnTo>
                  <a:pt x="150342" y="7404"/>
                </a:lnTo>
                <a:lnTo>
                  <a:pt x="145427" y="9220"/>
                </a:lnTo>
                <a:lnTo>
                  <a:pt x="342204" y="9220"/>
                </a:lnTo>
                <a:lnTo>
                  <a:pt x="341786" y="8597"/>
                </a:lnTo>
                <a:lnTo>
                  <a:pt x="188175" y="8597"/>
                </a:lnTo>
                <a:lnTo>
                  <a:pt x="183413" y="8242"/>
                </a:lnTo>
                <a:lnTo>
                  <a:pt x="170700" y="6845"/>
                </a:lnTo>
                <a:lnTo>
                  <a:pt x="165938" y="6502"/>
                </a:lnTo>
                <a:close/>
              </a:path>
              <a:path w="347979" h="39369">
                <a:moveTo>
                  <a:pt x="214325" y="2311"/>
                </a:moveTo>
                <a:lnTo>
                  <a:pt x="208254" y="6502"/>
                </a:lnTo>
                <a:lnTo>
                  <a:pt x="200596" y="8597"/>
                </a:lnTo>
                <a:lnTo>
                  <a:pt x="279311" y="8597"/>
                </a:lnTo>
                <a:lnTo>
                  <a:pt x="269071" y="8388"/>
                </a:lnTo>
                <a:lnTo>
                  <a:pt x="254393" y="7759"/>
                </a:lnTo>
                <a:lnTo>
                  <a:pt x="211721" y="5245"/>
                </a:lnTo>
                <a:lnTo>
                  <a:pt x="214325" y="2311"/>
                </a:lnTo>
                <a:close/>
              </a:path>
              <a:path w="347979" h="39369">
                <a:moveTo>
                  <a:pt x="339534" y="2311"/>
                </a:moveTo>
                <a:lnTo>
                  <a:pt x="325697" y="5061"/>
                </a:lnTo>
                <a:lnTo>
                  <a:pt x="311046" y="7026"/>
                </a:lnTo>
                <a:lnTo>
                  <a:pt x="295584" y="8204"/>
                </a:lnTo>
                <a:lnTo>
                  <a:pt x="279311" y="8597"/>
                </a:lnTo>
                <a:lnTo>
                  <a:pt x="341786" y="8597"/>
                </a:lnTo>
                <a:lnTo>
                  <a:pt x="340398" y="6527"/>
                </a:lnTo>
                <a:lnTo>
                  <a:pt x="339612" y="4470"/>
                </a:lnTo>
                <a:lnTo>
                  <a:pt x="339534" y="2311"/>
                </a:lnTo>
                <a:close/>
              </a:path>
              <a:path w="347979" h="39369">
                <a:moveTo>
                  <a:pt x="69316" y="1054"/>
                </a:moveTo>
                <a:lnTo>
                  <a:pt x="65278" y="1054"/>
                </a:lnTo>
                <a:lnTo>
                  <a:pt x="56962" y="1132"/>
                </a:lnTo>
                <a:lnTo>
                  <a:pt x="49352" y="1368"/>
                </a:lnTo>
                <a:lnTo>
                  <a:pt x="42446" y="1761"/>
                </a:lnTo>
                <a:lnTo>
                  <a:pt x="36245" y="2311"/>
                </a:lnTo>
                <a:lnTo>
                  <a:pt x="131596" y="2311"/>
                </a:lnTo>
                <a:lnTo>
                  <a:pt x="129108" y="1536"/>
                </a:lnTo>
                <a:lnTo>
                  <a:pt x="97053" y="1473"/>
                </a:lnTo>
                <a:lnTo>
                  <a:pt x="69316" y="1054"/>
                </a:lnTo>
                <a:close/>
              </a:path>
              <a:path w="347979" h="39369">
                <a:moveTo>
                  <a:pt x="127673" y="0"/>
                </a:moveTo>
                <a:lnTo>
                  <a:pt x="121929" y="642"/>
                </a:lnTo>
                <a:lnTo>
                  <a:pt x="115536" y="1103"/>
                </a:lnTo>
                <a:lnTo>
                  <a:pt x="108493" y="1380"/>
                </a:lnTo>
                <a:lnTo>
                  <a:pt x="100799" y="1473"/>
                </a:lnTo>
                <a:lnTo>
                  <a:pt x="129048" y="1473"/>
                </a:lnTo>
                <a:lnTo>
                  <a:pt x="127673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8837" y="2709001"/>
            <a:ext cx="347980" cy="39370"/>
          </a:xfrm>
          <a:custGeom>
            <a:avLst/>
            <a:gdLst/>
            <a:ahLst/>
            <a:cxnLst/>
            <a:rect l="l" t="t" r="r" b="b"/>
            <a:pathLst>
              <a:path w="347979" h="39369">
                <a:moveTo>
                  <a:pt x="343141" y="29756"/>
                </a:moveTo>
                <a:lnTo>
                  <a:pt x="202336" y="29756"/>
                </a:lnTo>
                <a:lnTo>
                  <a:pt x="201460" y="32689"/>
                </a:lnTo>
                <a:lnTo>
                  <a:pt x="203352" y="34505"/>
                </a:lnTo>
                <a:lnTo>
                  <a:pt x="214617" y="36182"/>
                </a:lnTo>
                <a:lnTo>
                  <a:pt x="218655" y="37439"/>
                </a:lnTo>
                <a:lnTo>
                  <a:pt x="220091" y="38976"/>
                </a:lnTo>
                <a:lnTo>
                  <a:pt x="225834" y="38333"/>
                </a:lnTo>
                <a:lnTo>
                  <a:pt x="232227" y="37872"/>
                </a:lnTo>
                <a:lnTo>
                  <a:pt x="239270" y="37595"/>
                </a:lnTo>
                <a:lnTo>
                  <a:pt x="246964" y="37503"/>
                </a:lnTo>
                <a:lnTo>
                  <a:pt x="300253" y="37503"/>
                </a:lnTo>
                <a:lnTo>
                  <a:pt x="305317" y="37214"/>
                </a:lnTo>
                <a:lnTo>
                  <a:pt x="311518" y="36664"/>
                </a:lnTo>
                <a:lnTo>
                  <a:pt x="338832" y="36664"/>
                </a:lnTo>
                <a:lnTo>
                  <a:pt x="339826" y="36321"/>
                </a:lnTo>
                <a:lnTo>
                  <a:pt x="342277" y="33667"/>
                </a:lnTo>
                <a:lnTo>
                  <a:pt x="343141" y="29756"/>
                </a:lnTo>
                <a:close/>
              </a:path>
              <a:path w="347979" h="39369">
                <a:moveTo>
                  <a:pt x="338832" y="36664"/>
                </a:moveTo>
                <a:lnTo>
                  <a:pt x="311518" y="36664"/>
                </a:lnTo>
                <a:lnTo>
                  <a:pt x="309499" y="37642"/>
                </a:lnTo>
                <a:lnTo>
                  <a:pt x="308775" y="38417"/>
                </a:lnTo>
                <a:lnTo>
                  <a:pt x="309346" y="38976"/>
                </a:lnTo>
                <a:lnTo>
                  <a:pt x="335775" y="37718"/>
                </a:lnTo>
                <a:lnTo>
                  <a:pt x="338832" y="36664"/>
                </a:lnTo>
                <a:close/>
              </a:path>
              <a:path w="347979" h="39369">
                <a:moveTo>
                  <a:pt x="300253" y="37503"/>
                </a:moveTo>
                <a:lnTo>
                  <a:pt x="250710" y="37503"/>
                </a:lnTo>
                <a:lnTo>
                  <a:pt x="278447" y="37922"/>
                </a:lnTo>
                <a:lnTo>
                  <a:pt x="282486" y="37922"/>
                </a:lnTo>
                <a:lnTo>
                  <a:pt x="290801" y="37843"/>
                </a:lnTo>
                <a:lnTo>
                  <a:pt x="298411" y="37607"/>
                </a:lnTo>
                <a:lnTo>
                  <a:pt x="300253" y="37503"/>
                </a:lnTo>
                <a:close/>
              </a:path>
              <a:path w="347979" h="39369">
                <a:moveTo>
                  <a:pt x="338378" y="0"/>
                </a:moveTo>
                <a:lnTo>
                  <a:pt x="304122" y="733"/>
                </a:lnTo>
                <a:lnTo>
                  <a:pt x="177634" y="1676"/>
                </a:lnTo>
                <a:lnTo>
                  <a:pt x="18199" y="1676"/>
                </a:lnTo>
                <a:lnTo>
                  <a:pt x="11557" y="2374"/>
                </a:lnTo>
                <a:lnTo>
                  <a:pt x="7797" y="4267"/>
                </a:lnTo>
                <a:lnTo>
                  <a:pt x="5778" y="11391"/>
                </a:lnTo>
                <a:lnTo>
                  <a:pt x="3467" y="14185"/>
                </a:lnTo>
                <a:lnTo>
                  <a:pt x="0" y="15722"/>
                </a:lnTo>
                <a:lnTo>
                  <a:pt x="8229" y="16763"/>
                </a:lnTo>
                <a:lnTo>
                  <a:pt x="4762" y="19418"/>
                </a:lnTo>
                <a:lnTo>
                  <a:pt x="3035" y="21869"/>
                </a:lnTo>
                <a:lnTo>
                  <a:pt x="3035" y="25349"/>
                </a:lnTo>
                <a:lnTo>
                  <a:pt x="3898" y="27279"/>
                </a:lnTo>
                <a:lnTo>
                  <a:pt x="7366" y="32448"/>
                </a:lnTo>
                <a:lnTo>
                  <a:pt x="8151" y="34505"/>
                </a:lnTo>
                <a:lnTo>
                  <a:pt x="8229" y="36664"/>
                </a:lnTo>
                <a:lnTo>
                  <a:pt x="22066" y="33914"/>
                </a:lnTo>
                <a:lnTo>
                  <a:pt x="36717" y="31950"/>
                </a:lnTo>
                <a:lnTo>
                  <a:pt x="52179" y="30771"/>
                </a:lnTo>
                <a:lnTo>
                  <a:pt x="68453" y="30378"/>
                </a:lnTo>
                <a:lnTo>
                  <a:pt x="200652" y="30378"/>
                </a:lnTo>
                <a:lnTo>
                  <a:pt x="202336" y="29756"/>
                </a:lnTo>
                <a:lnTo>
                  <a:pt x="343141" y="29756"/>
                </a:lnTo>
                <a:lnTo>
                  <a:pt x="344004" y="25844"/>
                </a:lnTo>
                <a:lnTo>
                  <a:pt x="345160" y="23469"/>
                </a:lnTo>
                <a:lnTo>
                  <a:pt x="346608" y="22631"/>
                </a:lnTo>
                <a:lnTo>
                  <a:pt x="347764" y="18021"/>
                </a:lnTo>
                <a:lnTo>
                  <a:pt x="345020" y="10477"/>
                </a:lnTo>
                <a:lnTo>
                  <a:pt x="338378" y="0"/>
                </a:lnTo>
                <a:close/>
              </a:path>
              <a:path w="347979" h="39369">
                <a:moveTo>
                  <a:pt x="147167" y="30378"/>
                </a:moveTo>
                <a:lnTo>
                  <a:pt x="68453" y="30378"/>
                </a:lnTo>
                <a:lnTo>
                  <a:pt x="78692" y="30587"/>
                </a:lnTo>
                <a:lnTo>
                  <a:pt x="93370" y="31216"/>
                </a:lnTo>
                <a:lnTo>
                  <a:pt x="136042" y="33731"/>
                </a:lnTo>
                <a:lnTo>
                  <a:pt x="133438" y="36664"/>
                </a:lnTo>
                <a:lnTo>
                  <a:pt x="139509" y="32473"/>
                </a:lnTo>
                <a:lnTo>
                  <a:pt x="147167" y="30378"/>
                </a:lnTo>
                <a:close/>
              </a:path>
              <a:path w="347979" h="39369">
                <a:moveTo>
                  <a:pt x="200652" y="30378"/>
                </a:moveTo>
                <a:lnTo>
                  <a:pt x="159588" y="30378"/>
                </a:lnTo>
                <a:lnTo>
                  <a:pt x="164350" y="30733"/>
                </a:lnTo>
                <a:lnTo>
                  <a:pt x="177063" y="32130"/>
                </a:lnTo>
                <a:lnTo>
                  <a:pt x="181825" y="32473"/>
                </a:lnTo>
                <a:lnTo>
                  <a:pt x="191655" y="32473"/>
                </a:lnTo>
                <a:lnTo>
                  <a:pt x="197421" y="31572"/>
                </a:lnTo>
                <a:lnTo>
                  <a:pt x="200652" y="30378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4532" y="2709000"/>
            <a:ext cx="347980" cy="39370"/>
          </a:xfrm>
          <a:custGeom>
            <a:avLst/>
            <a:gdLst/>
            <a:ahLst/>
            <a:cxnLst/>
            <a:rect l="l" t="t" r="r" b="b"/>
            <a:pathLst>
              <a:path w="347979" h="39369">
                <a:moveTo>
                  <a:pt x="38417" y="0"/>
                </a:moveTo>
                <a:lnTo>
                  <a:pt x="11988" y="1257"/>
                </a:lnTo>
                <a:lnTo>
                  <a:pt x="7937" y="2654"/>
                </a:lnTo>
                <a:lnTo>
                  <a:pt x="5486" y="5308"/>
                </a:lnTo>
                <a:lnTo>
                  <a:pt x="3759" y="13131"/>
                </a:lnTo>
                <a:lnTo>
                  <a:pt x="2603" y="15506"/>
                </a:lnTo>
                <a:lnTo>
                  <a:pt x="1155" y="16344"/>
                </a:lnTo>
                <a:lnTo>
                  <a:pt x="0" y="20954"/>
                </a:lnTo>
                <a:lnTo>
                  <a:pt x="2743" y="28498"/>
                </a:lnTo>
                <a:lnTo>
                  <a:pt x="9385" y="38976"/>
                </a:lnTo>
                <a:lnTo>
                  <a:pt x="124013" y="37404"/>
                </a:lnTo>
                <a:lnTo>
                  <a:pt x="329565" y="37299"/>
                </a:lnTo>
                <a:lnTo>
                  <a:pt x="336207" y="36601"/>
                </a:lnTo>
                <a:lnTo>
                  <a:pt x="339966" y="34709"/>
                </a:lnTo>
                <a:lnTo>
                  <a:pt x="341985" y="27584"/>
                </a:lnTo>
                <a:lnTo>
                  <a:pt x="344297" y="24790"/>
                </a:lnTo>
                <a:lnTo>
                  <a:pt x="347764" y="23253"/>
                </a:lnTo>
                <a:lnTo>
                  <a:pt x="339534" y="22212"/>
                </a:lnTo>
                <a:lnTo>
                  <a:pt x="343001" y="19557"/>
                </a:lnTo>
                <a:lnTo>
                  <a:pt x="344728" y="17106"/>
                </a:lnTo>
                <a:lnTo>
                  <a:pt x="344728" y="13627"/>
                </a:lnTo>
                <a:lnTo>
                  <a:pt x="343865" y="11696"/>
                </a:lnTo>
                <a:lnTo>
                  <a:pt x="342204" y="9220"/>
                </a:lnTo>
                <a:lnTo>
                  <a:pt x="145427" y="9220"/>
                </a:lnTo>
                <a:lnTo>
                  <a:pt x="146304" y="6286"/>
                </a:lnTo>
                <a:lnTo>
                  <a:pt x="144411" y="4470"/>
                </a:lnTo>
                <a:lnTo>
                  <a:pt x="133146" y="2793"/>
                </a:lnTo>
                <a:lnTo>
                  <a:pt x="131596" y="2311"/>
                </a:lnTo>
                <a:lnTo>
                  <a:pt x="36245" y="2311"/>
                </a:lnTo>
                <a:lnTo>
                  <a:pt x="38265" y="1333"/>
                </a:lnTo>
                <a:lnTo>
                  <a:pt x="38989" y="558"/>
                </a:lnTo>
                <a:lnTo>
                  <a:pt x="38417" y="0"/>
                </a:lnTo>
                <a:close/>
              </a:path>
              <a:path w="347979" h="39369">
                <a:moveTo>
                  <a:pt x="165938" y="6502"/>
                </a:moveTo>
                <a:lnTo>
                  <a:pt x="156121" y="6502"/>
                </a:lnTo>
                <a:lnTo>
                  <a:pt x="150342" y="7404"/>
                </a:lnTo>
                <a:lnTo>
                  <a:pt x="145427" y="9220"/>
                </a:lnTo>
                <a:lnTo>
                  <a:pt x="342204" y="9220"/>
                </a:lnTo>
                <a:lnTo>
                  <a:pt x="341786" y="8597"/>
                </a:lnTo>
                <a:lnTo>
                  <a:pt x="188175" y="8597"/>
                </a:lnTo>
                <a:lnTo>
                  <a:pt x="183413" y="8242"/>
                </a:lnTo>
                <a:lnTo>
                  <a:pt x="170700" y="6845"/>
                </a:lnTo>
                <a:lnTo>
                  <a:pt x="165938" y="6502"/>
                </a:lnTo>
                <a:close/>
              </a:path>
              <a:path w="347979" h="39369">
                <a:moveTo>
                  <a:pt x="214325" y="2311"/>
                </a:moveTo>
                <a:lnTo>
                  <a:pt x="208254" y="6502"/>
                </a:lnTo>
                <a:lnTo>
                  <a:pt x="200596" y="8597"/>
                </a:lnTo>
                <a:lnTo>
                  <a:pt x="279311" y="8597"/>
                </a:lnTo>
                <a:lnTo>
                  <a:pt x="269071" y="8388"/>
                </a:lnTo>
                <a:lnTo>
                  <a:pt x="254393" y="7759"/>
                </a:lnTo>
                <a:lnTo>
                  <a:pt x="211721" y="5245"/>
                </a:lnTo>
                <a:lnTo>
                  <a:pt x="214325" y="2311"/>
                </a:lnTo>
                <a:close/>
              </a:path>
              <a:path w="347979" h="39369">
                <a:moveTo>
                  <a:pt x="339534" y="2311"/>
                </a:moveTo>
                <a:lnTo>
                  <a:pt x="325697" y="5061"/>
                </a:lnTo>
                <a:lnTo>
                  <a:pt x="311046" y="7026"/>
                </a:lnTo>
                <a:lnTo>
                  <a:pt x="295584" y="8204"/>
                </a:lnTo>
                <a:lnTo>
                  <a:pt x="279311" y="8597"/>
                </a:lnTo>
                <a:lnTo>
                  <a:pt x="341786" y="8597"/>
                </a:lnTo>
                <a:lnTo>
                  <a:pt x="340398" y="6527"/>
                </a:lnTo>
                <a:lnTo>
                  <a:pt x="339612" y="4470"/>
                </a:lnTo>
                <a:lnTo>
                  <a:pt x="339534" y="2311"/>
                </a:lnTo>
                <a:close/>
              </a:path>
              <a:path w="347979" h="39369">
                <a:moveTo>
                  <a:pt x="69316" y="1054"/>
                </a:moveTo>
                <a:lnTo>
                  <a:pt x="65278" y="1054"/>
                </a:lnTo>
                <a:lnTo>
                  <a:pt x="56962" y="1132"/>
                </a:lnTo>
                <a:lnTo>
                  <a:pt x="49352" y="1368"/>
                </a:lnTo>
                <a:lnTo>
                  <a:pt x="42446" y="1761"/>
                </a:lnTo>
                <a:lnTo>
                  <a:pt x="36245" y="2311"/>
                </a:lnTo>
                <a:lnTo>
                  <a:pt x="131596" y="2311"/>
                </a:lnTo>
                <a:lnTo>
                  <a:pt x="129108" y="1536"/>
                </a:lnTo>
                <a:lnTo>
                  <a:pt x="97053" y="1473"/>
                </a:lnTo>
                <a:lnTo>
                  <a:pt x="69316" y="1054"/>
                </a:lnTo>
                <a:close/>
              </a:path>
              <a:path w="347979" h="39369">
                <a:moveTo>
                  <a:pt x="127673" y="0"/>
                </a:moveTo>
                <a:lnTo>
                  <a:pt x="121929" y="642"/>
                </a:lnTo>
                <a:lnTo>
                  <a:pt x="115538" y="1103"/>
                </a:lnTo>
                <a:lnTo>
                  <a:pt x="108499" y="1380"/>
                </a:lnTo>
                <a:lnTo>
                  <a:pt x="100812" y="1473"/>
                </a:lnTo>
                <a:lnTo>
                  <a:pt x="129048" y="1473"/>
                </a:lnTo>
                <a:lnTo>
                  <a:pt x="127673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13493" y="2709000"/>
            <a:ext cx="369570" cy="39370"/>
          </a:xfrm>
          <a:custGeom>
            <a:avLst/>
            <a:gdLst/>
            <a:ahLst/>
            <a:cxnLst/>
            <a:rect l="l" t="t" r="r" b="b"/>
            <a:pathLst>
              <a:path w="369570" h="39369">
                <a:moveTo>
                  <a:pt x="8750" y="2311"/>
                </a:moveTo>
                <a:lnTo>
                  <a:pt x="8668" y="4470"/>
                </a:lnTo>
                <a:lnTo>
                  <a:pt x="7835" y="6527"/>
                </a:lnTo>
                <a:lnTo>
                  <a:pt x="4152" y="11696"/>
                </a:lnTo>
                <a:lnTo>
                  <a:pt x="3225" y="13627"/>
                </a:lnTo>
                <a:lnTo>
                  <a:pt x="3225" y="17106"/>
                </a:lnTo>
                <a:lnTo>
                  <a:pt x="5067" y="19557"/>
                </a:lnTo>
                <a:lnTo>
                  <a:pt x="8750" y="22212"/>
                </a:lnTo>
                <a:lnTo>
                  <a:pt x="0" y="23253"/>
                </a:lnTo>
                <a:lnTo>
                  <a:pt x="3683" y="24790"/>
                </a:lnTo>
                <a:lnTo>
                  <a:pt x="6146" y="27584"/>
                </a:lnTo>
                <a:lnTo>
                  <a:pt x="8293" y="34709"/>
                </a:lnTo>
                <a:lnTo>
                  <a:pt x="12280" y="36601"/>
                </a:lnTo>
                <a:lnTo>
                  <a:pt x="19329" y="37299"/>
                </a:lnTo>
                <a:lnTo>
                  <a:pt x="237680" y="37404"/>
                </a:lnTo>
                <a:lnTo>
                  <a:pt x="359435" y="38976"/>
                </a:lnTo>
                <a:lnTo>
                  <a:pt x="366496" y="28498"/>
                </a:lnTo>
                <a:lnTo>
                  <a:pt x="369404" y="20954"/>
                </a:lnTo>
                <a:lnTo>
                  <a:pt x="368185" y="16344"/>
                </a:lnTo>
                <a:lnTo>
                  <a:pt x="366649" y="15506"/>
                </a:lnTo>
                <a:lnTo>
                  <a:pt x="365417" y="13131"/>
                </a:lnTo>
                <a:lnTo>
                  <a:pt x="364496" y="9220"/>
                </a:lnTo>
                <a:lnTo>
                  <a:pt x="214922" y="9220"/>
                </a:lnTo>
                <a:lnTo>
                  <a:pt x="213137" y="8597"/>
                </a:lnTo>
                <a:lnTo>
                  <a:pt x="72720" y="8597"/>
                </a:lnTo>
                <a:lnTo>
                  <a:pt x="55434" y="8204"/>
                </a:lnTo>
                <a:lnTo>
                  <a:pt x="39011" y="7026"/>
                </a:lnTo>
                <a:lnTo>
                  <a:pt x="23449" y="5061"/>
                </a:lnTo>
                <a:lnTo>
                  <a:pt x="8750" y="2311"/>
                </a:lnTo>
                <a:close/>
              </a:path>
              <a:path w="369570" h="39369">
                <a:moveTo>
                  <a:pt x="233794" y="0"/>
                </a:moveTo>
                <a:lnTo>
                  <a:pt x="232270" y="1536"/>
                </a:lnTo>
                <a:lnTo>
                  <a:pt x="227977" y="2793"/>
                </a:lnTo>
                <a:lnTo>
                  <a:pt x="216001" y="4470"/>
                </a:lnTo>
                <a:lnTo>
                  <a:pt x="214007" y="6286"/>
                </a:lnTo>
                <a:lnTo>
                  <a:pt x="214922" y="9220"/>
                </a:lnTo>
                <a:lnTo>
                  <a:pt x="364496" y="9220"/>
                </a:lnTo>
                <a:lnTo>
                  <a:pt x="363575" y="5308"/>
                </a:lnTo>
                <a:lnTo>
                  <a:pt x="360972" y="2654"/>
                </a:lnTo>
                <a:lnTo>
                  <a:pt x="359918" y="2311"/>
                </a:lnTo>
                <a:lnTo>
                  <a:pt x="330898" y="2311"/>
                </a:lnTo>
                <a:lnTo>
                  <a:pt x="324314" y="1761"/>
                </a:lnTo>
                <a:lnTo>
                  <a:pt x="318936" y="1473"/>
                </a:lnTo>
                <a:lnTo>
                  <a:pt x="262331" y="1473"/>
                </a:lnTo>
                <a:lnTo>
                  <a:pt x="254161" y="1380"/>
                </a:lnTo>
                <a:lnTo>
                  <a:pt x="246681" y="1103"/>
                </a:lnTo>
                <a:lnTo>
                  <a:pt x="239892" y="642"/>
                </a:lnTo>
                <a:lnTo>
                  <a:pt x="233794" y="0"/>
                </a:lnTo>
                <a:close/>
              </a:path>
              <a:path w="369570" h="39369">
                <a:moveTo>
                  <a:pt x="141757" y="2311"/>
                </a:moveTo>
                <a:lnTo>
                  <a:pt x="144513" y="5245"/>
                </a:lnTo>
                <a:lnTo>
                  <a:pt x="99182" y="7759"/>
                </a:lnTo>
                <a:lnTo>
                  <a:pt x="83593" y="8388"/>
                </a:lnTo>
                <a:lnTo>
                  <a:pt x="72720" y="8597"/>
                </a:lnTo>
                <a:lnTo>
                  <a:pt x="156324" y="8597"/>
                </a:lnTo>
                <a:lnTo>
                  <a:pt x="148196" y="6502"/>
                </a:lnTo>
                <a:lnTo>
                  <a:pt x="141757" y="2311"/>
                </a:lnTo>
                <a:close/>
              </a:path>
              <a:path w="369570" h="39369">
                <a:moveTo>
                  <a:pt x="203581" y="6502"/>
                </a:moveTo>
                <a:lnTo>
                  <a:pt x="193141" y="6502"/>
                </a:lnTo>
                <a:lnTo>
                  <a:pt x="188087" y="6845"/>
                </a:lnTo>
                <a:lnTo>
                  <a:pt x="174586" y="8242"/>
                </a:lnTo>
                <a:lnTo>
                  <a:pt x="169519" y="8597"/>
                </a:lnTo>
                <a:lnTo>
                  <a:pt x="213137" y="8597"/>
                </a:lnTo>
                <a:lnTo>
                  <a:pt x="209715" y="7404"/>
                </a:lnTo>
                <a:lnTo>
                  <a:pt x="203581" y="6502"/>
                </a:lnTo>
                <a:close/>
              </a:path>
              <a:path w="369570" h="39369">
                <a:moveTo>
                  <a:pt x="328599" y="0"/>
                </a:moveTo>
                <a:lnTo>
                  <a:pt x="327990" y="558"/>
                </a:lnTo>
                <a:lnTo>
                  <a:pt x="328764" y="1333"/>
                </a:lnTo>
                <a:lnTo>
                  <a:pt x="330898" y="2311"/>
                </a:lnTo>
                <a:lnTo>
                  <a:pt x="359918" y="2311"/>
                </a:lnTo>
                <a:lnTo>
                  <a:pt x="356679" y="1257"/>
                </a:lnTo>
                <a:lnTo>
                  <a:pt x="328599" y="0"/>
                </a:lnTo>
                <a:close/>
              </a:path>
              <a:path w="369570" h="39369">
                <a:moveTo>
                  <a:pt x="300062" y="1054"/>
                </a:moveTo>
                <a:lnTo>
                  <a:pt x="295770" y="1054"/>
                </a:lnTo>
                <a:lnTo>
                  <a:pt x="266319" y="1473"/>
                </a:lnTo>
                <a:lnTo>
                  <a:pt x="318936" y="1473"/>
                </a:lnTo>
                <a:lnTo>
                  <a:pt x="316980" y="1368"/>
                </a:lnTo>
                <a:lnTo>
                  <a:pt x="308897" y="1132"/>
                </a:lnTo>
                <a:lnTo>
                  <a:pt x="300062" y="1054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58196" y="2709000"/>
            <a:ext cx="369570" cy="39370"/>
          </a:xfrm>
          <a:custGeom>
            <a:avLst/>
            <a:gdLst/>
            <a:ahLst/>
            <a:cxnLst/>
            <a:rect l="l" t="t" r="r" b="b"/>
            <a:pathLst>
              <a:path w="369570" h="39369">
                <a:moveTo>
                  <a:pt x="8750" y="2311"/>
                </a:moveTo>
                <a:lnTo>
                  <a:pt x="8668" y="4470"/>
                </a:lnTo>
                <a:lnTo>
                  <a:pt x="7835" y="6527"/>
                </a:lnTo>
                <a:lnTo>
                  <a:pt x="4152" y="11696"/>
                </a:lnTo>
                <a:lnTo>
                  <a:pt x="3225" y="13627"/>
                </a:lnTo>
                <a:lnTo>
                  <a:pt x="3225" y="17106"/>
                </a:lnTo>
                <a:lnTo>
                  <a:pt x="5067" y="19557"/>
                </a:lnTo>
                <a:lnTo>
                  <a:pt x="8750" y="22212"/>
                </a:lnTo>
                <a:lnTo>
                  <a:pt x="0" y="23253"/>
                </a:lnTo>
                <a:lnTo>
                  <a:pt x="3683" y="24790"/>
                </a:lnTo>
                <a:lnTo>
                  <a:pt x="6146" y="27584"/>
                </a:lnTo>
                <a:lnTo>
                  <a:pt x="8293" y="34709"/>
                </a:lnTo>
                <a:lnTo>
                  <a:pt x="12280" y="36601"/>
                </a:lnTo>
                <a:lnTo>
                  <a:pt x="19329" y="37299"/>
                </a:lnTo>
                <a:lnTo>
                  <a:pt x="237680" y="37404"/>
                </a:lnTo>
                <a:lnTo>
                  <a:pt x="359435" y="38976"/>
                </a:lnTo>
                <a:lnTo>
                  <a:pt x="366496" y="28498"/>
                </a:lnTo>
                <a:lnTo>
                  <a:pt x="369404" y="20954"/>
                </a:lnTo>
                <a:lnTo>
                  <a:pt x="368185" y="16344"/>
                </a:lnTo>
                <a:lnTo>
                  <a:pt x="366649" y="15506"/>
                </a:lnTo>
                <a:lnTo>
                  <a:pt x="365417" y="13131"/>
                </a:lnTo>
                <a:lnTo>
                  <a:pt x="364496" y="9220"/>
                </a:lnTo>
                <a:lnTo>
                  <a:pt x="214922" y="9220"/>
                </a:lnTo>
                <a:lnTo>
                  <a:pt x="213137" y="8597"/>
                </a:lnTo>
                <a:lnTo>
                  <a:pt x="72720" y="8597"/>
                </a:lnTo>
                <a:lnTo>
                  <a:pt x="55434" y="8204"/>
                </a:lnTo>
                <a:lnTo>
                  <a:pt x="39011" y="7026"/>
                </a:lnTo>
                <a:lnTo>
                  <a:pt x="23449" y="5061"/>
                </a:lnTo>
                <a:lnTo>
                  <a:pt x="8750" y="2311"/>
                </a:lnTo>
                <a:close/>
              </a:path>
              <a:path w="369570" h="39369">
                <a:moveTo>
                  <a:pt x="233794" y="0"/>
                </a:moveTo>
                <a:lnTo>
                  <a:pt x="232270" y="1536"/>
                </a:lnTo>
                <a:lnTo>
                  <a:pt x="227977" y="2793"/>
                </a:lnTo>
                <a:lnTo>
                  <a:pt x="216001" y="4470"/>
                </a:lnTo>
                <a:lnTo>
                  <a:pt x="214007" y="6286"/>
                </a:lnTo>
                <a:lnTo>
                  <a:pt x="214922" y="9220"/>
                </a:lnTo>
                <a:lnTo>
                  <a:pt x="364496" y="9220"/>
                </a:lnTo>
                <a:lnTo>
                  <a:pt x="363575" y="5308"/>
                </a:lnTo>
                <a:lnTo>
                  <a:pt x="360972" y="2654"/>
                </a:lnTo>
                <a:lnTo>
                  <a:pt x="359918" y="2311"/>
                </a:lnTo>
                <a:lnTo>
                  <a:pt x="330898" y="2311"/>
                </a:lnTo>
                <a:lnTo>
                  <a:pt x="324314" y="1761"/>
                </a:lnTo>
                <a:lnTo>
                  <a:pt x="318936" y="1473"/>
                </a:lnTo>
                <a:lnTo>
                  <a:pt x="262331" y="1473"/>
                </a:lnTo>
                <a:lnTo>
                  <a:pt x="254161" y="1380"/>
                </a:lnTo>
                <a:lnTo>
                  <a:pt x="246681" y="1103"/>
                </a:lnTo>
                <a:lnTo>
                  <a:pt x="239892" y="642"/>
                </a:lnTo>
                <a:lnTo>
                  <a:pt x="233794" y="0"/>
                </a:lnTo>
                <a:close/>
              </a:path>
              <a:path w="369570" h="39369">
                <a:moveTo>
                  <a:pt x="141757" y="2311"/>
                </a:moveTo>
                <a:lnTo>
                  <a:pt x="144513" y="5245"/>
                </a:lnTo>
                <a:lnTo>
                  <a:pt x="99182" y="7759"/>
                </a:lnTo>
                <a:lnTo>
                  <a:pt x="83593" y="8388"/>
                </a:lnTo>
                <a:lnTo>
                  <a:pt x="72720" y="8597"/>
                </a:lnTo>
                <a:lnTo>
                  <a:pt x="156324" y="8597"/>
                </a:lnTo>
                <a:lnTo>
                  <a:pt x="148196" y="6502"/>
                </a:lnTo>
                <a:lnTo>
                  <a:pt x="141757" y="2311"/>
                </a:lnTo>
                <a:close/>
              </a:path>
              <a:path w="369570" h="39369">
                <a:moveTo>
                  <a:pt x="203581" y="6502"/>
                </a:moveTo>
                <a:lnTo>
                  <a:pt x="193141" y="6502"/>
                </a:lnTo>
                <a:lnTo>
                  <a:pt x="188087" y="6845"/>
                </a:lnTo>
                <a:lnTo>
                  <a:pt x="174586" y="8242"/>
                </a:lnTo>
                <a:lnTo>
                  <a:pt x="169519" y="8597"/>
                </a:lnTo>
                <a:lnTo>
                  <a:pt x="213137" y="8597"/>
                </a:lnTo>
                <a:lnTo>
                  <a:pt x="209715" y="7404"/>
                </a:lnTo>
                <a:lnTo>
                  <a:pt x="203581" y="6502"/>
                </a:lnTo>
                <a:close/>
              </a:path>
              <a:path w="369570" h="39369">
                <a:moveTo>
                  <a:pt x="328599" y="0"/>
                </a:moveTo>
                <a:lnTo>
                  <a:pt x="327990" y="558"/>
                </a:lnTo>
                <a:lnTo>
                  <a:pt x="328764" y="1333"/>
                </a:lnTo>
                <a:lnTo>
                  <a:pt x="330898" y="2311"/>
                </a:lnTo>
                <a:lnTo>
                  <a:pt x="359918" y="2311"/>
                </a:lnTo>
                <a:lnTo>
                  <a:pt x="356679" y="1257"/>
                </a:lnTo>
                <a:lnTo>
                  <a:pt x="328599" y="0"/>
                </a:lnTo>
                <a:close/>
              </a:path>
              <a:path w="369570" h="39369">
                <a:moveTo>
                  <a:pt x="300062" y="1054"/>
                </a:moveTo>
                <a:lnTo>
                  <a:pt x="295770" y="1054"/>
                </a:lnTo>
                <a:lnTo>
                  <a:pt x="266319" y="1473"/>
                </a:lnTo>
                <a:lnTo>
                  <a:pt x="318936" y="1473"/>
                </a:lnTo>
                <a:lnTo>
                  <a:pt x="316980" y="1368"/>
                </a:lnTo>
                <a:lnTo>
                  <a:pt x="308897" y="1132"/>
                </a:lnTo>
                <a:lnTo>
                  <a:pt x="300062" y="1054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4802" y="2987789"/>
            <a:ext cx="347980" cy="39370"/>
          </a:xfrm>
          <a:custGeom>
            <a:avLst/>
            <a:gdLst/>
            <a:ahLst/>
            <a:cxnLst/>
            <a:rect l="l" t="t" r="r" b="b"/>
            <a:pathLst>
              <a:path w="347979" h="39369">
                <a:moveTo>
                  <a:pt x="343141" y="29756"/>
                </a:moveTo>
                <a:lnTo>
                  <a:pt x="202336" y="29756"/>
                </a:lnTo>
                <a:lnTo>
                  <a:pt x="201460" y="32689"/>
                </a:lnTo>
                <a:lnTo>
                  <a:pt x="203352" y="34505"/>
                </a:lnTo>
                <a:lnTo>
                  <a:pt x="214617" y="36182"/>
                </a:lnTo>
                <a:lnTo>
                  <a:pt x="218655" y="37439"/>
                </a:lnTo>
                <a:lnTo>
                  <a:pt x="220091" y="38976"/>
                </a:lnTo>
                <a:lnTo>
                  <a:pt x="225834" y="38333"/>
                </a:lnTo>
                <a:lnTo>
                  <a:pt x="232227" y="37872"/>
                </a:lnTo>
                <a:lnTo>
                  <a:pt x="239270" y="37595"/>
                </a:lnTo>
                <a:lnTo>
                  <a:pt x="246964" y="37503"/>
                </a:lnTo>
                <a:lnTo>
                  <a:pt x="300253" y="37503"/>
                </a:lnTo>
                <a:lnTo>
                  <a:pt x="305317" y="37214"/>
                </a:lnTo>
                <a:lnTo>
                  <a:pt x="311518" y="36664"/>
                </a:lnTo>
                <a:lnTo>
                  <a:pt x="338832" y="36664"/>
                </a:lnTo>
                <a:lnTo>
                  <a:pt x="339826" y="36321"/>
                </a:lnTo>
                <a:lnTo>
                  <a:pt x="342277" y="33667"/>
                </a:lnTo>
                <a:lnTo>
                  <a:pt x="343141" y="29756"/>
                </a:lnTo>
                <a:close/>
              </a:path>
              <a:path w="347979" h="39369">
                <a:moveTo>
                  <a:pt x="338832" y="36664"/>
                </a:moveTo>
                <a:lnTo>
                  <a:pt x="311518" y="36664"/>
                </a:lnTo>
                <a:lnTo>
                  <a:pt x="309499" y="37642"/>
                </a:lnTo>
                <a:lnTo>
                  <a:pt x="308775" y="38417"/>
                </a:lnTo>
                <a:lnTo>
                  <a:pt x="309346" y="38976"/>
                </a:lnTo>
                <a:lnTo>
                  <a:pt x="335775" y="37718"/>
                </a:lnTo>
                <a:lnTo>
                  <a:pt x="338832" y="36664"/>
                </a:lnTo>
                <a:close/>
              </a:path>
              <a:path w="347979" h="39369">
                <a:moveTo>
                  <a:pt x="300253" y="37503"/>
                </a:moveTo>
                <a:lnTo>
                  <a:pt x="250710" y="37503"/>
                </a:lnTo>
                <a:lnTo>
                  <a:pt x="278447" y="37922"/>
                </a:lnTo>
                <a:lnTo>
                  <a:pt x="282486" y="37922"/>
                </a:lnTo>
                <a:lnTo>
                  <a:pt x="290801" y="37843"/>
                </a:lnTo>
                <a:lnTo>
                  <a:pt x="298411" y="37607"/>
                </a:lnTo>
                <a:lnTo>
                  <a:pt x="300253" y="37503"/>
                </a:lnTo>
                <a:close/>
              </a:path>
              <a:path w="347979" h="39369">
                <a:moveTo>
                  <a:pt x="338378" y="0"/>
                </a:moveTo>
                <a:lnTo>
                  <a:pt x="304122" y="733"/>
                </a:lnTo>
                <a:lnTo>
                  <a:pt x="177634" y="1676"/>
                </a:lnTo>
                <a:lnTo>
                  <a:pt x="18199" y="1676"/>
                </a:lnTo>
                <a:lnTo>
                  <a:pt x="11557" y="2374"/>
                </a:lnTo>
                <a:lnTo>
                  <a:pt x="7797" y="4267"/>
                </a:lnTo>
                <a:lnTo>
                  <a:pt x="5778" y="11391"/>
                </a:lnTo>
                <a:lnTo>
                  <a:pt x="3467" y="14185"/>
                </a:lnTo>
                <a:lnTo>
                  <a:pt x="0" y="15722"/>
                </a:lnTo>
                <a:lnTo>
                  <a:pt x="8229" y="16763"/>
                </a:lnTo>
                <a:lnTo>
                  <a:pt x="4762" y="19418"/>
                </a:lnTo>
                <a:lnTo>
                  <a:pt x="3035" y="21869"/>
                </a:lnTo>
                <a:lnTo>
                  <a:pt x="3035" y="25349"/>
                </a:lnTo>
                <a:lnTo>
                  <a:pt x="3898" y="27279"/>
                </a:lnTo>
                <a:lnTo>
                  <a:pt x="7366" y="32448"/>
                </a:lnTo>
                <a:lnTo>
                  <a:pt x="8151" y="34505"/>
                </a:lnTo>
                <a:lnTo>
                  <a:pt x="8229" y="36664"/>
                </a:lnTo>
                <a:lnTo>
                  <a:pt x="22066" y="33914"/>
                </a:lnTo>
                <a:lnTo>
                  <a:pt x="36717" y="31950"/>
                </a:lnTo>
                <a:lnTo>
                  <a:pt x="52179" y="30771"/>
                </a:lnTo>
                <a:lnTo>
                  <a:pt x="68453" y="30378"/>
                </a:lnTo>
                <a:lnTo>
                  <a:pt x="200652" y="30378"/>
                </a:lnTo>
                <a:lnTo>
                  <a:pt x="202336" y="29756"/>
                </a:lnTo>
                <a:lnTo>
                  <a:pt x="343141" y="29756"/>
                </a:lnTo>
                <a:lnTo>
                  <a:pt x="344004" y="25844"/>
                </a:lnTo>
                <a:lnTo>
                  <a:pt x="345160" y="23469"/>
                </a:lnTo>
                <a:lnTo>
                  <a:pt x="346608" y="22631"/>
                </a:lnTo>
                <a:lnTo>
                  <a:pt x="347764" y="18021"/>
                </a:lnTo>
                <a:lnTo>
                  <a:pt x="345020" y="10477"/>
                </a:lnTo>
                <a:lnTo>
                  <a:pt x="338378" y="0"/>
                </a:lnTo>
                <a:close/>
              </a:path>
              <a:path w="347979" h="39369">
                <a:moveTo>
                  <a:pt x="147167" y="30378"/>
                </a:moveTo>
                <a:lnTo>
                  <a:pt x="68453" y="30378"/>
                </a:lnTo>
                <a:lnTo>
                  <a:pt x="78692" y="30587"/>
                </a:lnTo>
                <a:lnTo>
                  <a:pt x="93370" y="31216"/>
                </a:lnTo>
                <a:lnTo>
                  <a:pt x="136042" y="33731"/>
                </a:lnTo>
                <a:lnTo>
                  <a:pt x="133438" y="36664"/>
                </a:lnTo>
                <a:lnTo>
                  <a:pt x="139509" y="32473"/>
                </a:lnTo>
                <a:lnTo>
                  <a:pt x="147167" y="30378"/>
                </a:lnTo>
                <a:close/>
              </a:path>
              <a:path w="347979" h="39369">
                <a:moveTo>
                  <a:pt x="200652" y="30378"/>
                </a:moveTo>
                <a:lnTo>
                  <a:pt x="159588" y="30378"/>
                </a:lnTo>
                <a:lnTo>
                  <a:pt x="164350" y="30733"/>
                </a:lnTo>
                <a:lnTo>
                  <a:pt x="177063" y="32130"/>
                </a:lnTo>
                <a:lnTo>
                  <a:pt x="181825" y="32473"/>
                </a:lnTo>
                <a:lnTo>
                  <a:pt x="191643" y="32473"/>
                </a:lnTo>
                <a:lnTo>
                  <a:pt x="197421" y="31572"/>
                </a:lnTo>
                <a:lnTo>
                  <a:pt x="200652" y="30378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59197" y="2987788"/>
            <a:ext cx="347980" cy="39370"/>
          </a:xfrm>
          <a:custGeom>
            <a:avLst/>
            <a:gdLst/>
            <a:ahLst/>
            <a:cxnLst/>
            <a:rect l="l" t="t" r="r" b="b"/>
            <a:pathLst>
              <a:path w="347979" h="39369">
                <a:moveTo>
                  <a:pt x="38417" y="0"/>
                </a:moveTo>
                <a:lnTo>
                  <a:pt x="11988" y="1257"/>
                </a:lnTo>
                <a:lnTo>
                  <a:pt x="7937" y="2654"/>
                </a:lnTo>
                <a:lnTo>
                  <a:pt x="5486" y="5308"/>
                </a:lnTo>
                <a:lnTo>
                  <a:pt x="3759" y="13131"/>
                </a:lnTo>
                <a:lnTo>
                  <a:pt x="2603" y="15506"/>
                </a:lnTo>
                <a:lnTo>
                  <a:pt x="1155" y="16344"/>
                </a:lnTo>
                <a:lnTo>
                  <a:pt x="0" y="20954"/>
                </a:lnTo>
                <a:lnTo>
                  <a:pt x="2743" y="28498"/>
                </a:lnTo>
                <a:lnTo>
                  <a:pt x="9385" y="38976"/>
                </a:lnTo>
                <a:lnTo>
                  <a:pt x="124013" y="37404"/>
                </a:lnTo>
                <a:lnTo>
                  <a:pt x="329565" y="37299"/>
                </a:lnTo>
                <a:lnTo>
                  <a:pt x="336207" y="36601"/>
                </a:lnTo>
                <a:lnTo>
                  <a:pt x="339966" y="34709"/>
                </a:lnTo>
                <a:lnTo>
                  <a:pt x="341985" y="27584"/>
                </a:lnTo>
                <a:lnTo>
                  <a:pt x="344297" y="24790"/>
                </a:lnTo>
                <a:lnTo>
                  <a:pt x="347764" y="23253"/>
                </a:lnTo>
                <a:lnTo>
                  <a:pt x="339534" y="22212"/>
                </a:lnTo>
                <a:lnTo>
                  <a:pt x="343001" y="19557"/>
                </a:lnTo>
                <a:lnTo>
                  <a:pt x="344728" y="17106"/>
                </a:lnTo>
                <a:lnTo>
                  <a:pt x="344728" y="13627"/>
                </a:lnTo>
                <a:lnTo>
                  <a:pt x="343865" y="11696"/>
                </a:lnTo>
                <a:lnTo>
                  <a:pt x="342204" y="9220"/>
                </a:lnTo>
                <a:lnTo>
                  <a:pt x="145427" y="9220"/>
                </a:lnTo>
                <a:lnTo>
                  <a:pt x="146304" y="6286"/>
                </a:lnTo>
                <a:lnTo>
                  <a:pt x="144411" y="4470"/>
                </a:lnTo>
                <a:lnTo>
                  <a:pt x="133146" y="2793"/>
                </a:lnTo>
                <a:lnTo>
                  <a:pt x="131596" y="2311"/>
                </a:lnTo>
                <a:lnTo>
                  <a:pt x="36245" y="2311"/>
                </a:lnTo>
                <a:lnTo>
                  <a:pt x="38265" y="1333"/>
                </a:lnTo>
                <a:lnTo>
                  <a:pt x="38989" y="558"/>
                </a:lnTo>
                <a:lnTo>
                  <a:pt x="38417" y="0"/>
                </a:lnTo>
                <a:close/>
              </a:path>
              <a:path w="347979" h="39369">
                <a:moveTo>
                  <a:pt x="165938" y="6502"/>
                </a:moveTo>
                <a:lnTo>
                  <a:pt x="156121" y="6502"/>
                </a:lnTo>
                <a:lnTo>
                  <a:pt x="150342" y="7404"/>
                </a:lnTo>
                <a:lnTo>
                  <a:pt x="145427" y="9220"/>
                </a:lnTo>
                <a:lnTo>
                  <a:pt x="342204" y="9220"/>
                </a:lnTo>
                <a:lnTo>
                  <a:pt x="341786" y="8597"/>
                </a:lnTo>
                <a:lnTo>
                  <a:pt x="188175" y="8597"/>
                </a:lnTo>
                <a:lnTo>
                  <a:pt x="183413" y="8242"/>
                </a:lnTo>
                <a:lnTo>
                  <a:pt x="170700" y="6845"/>
                </a:lnTo>
                <a:lnTo>
                  <a:pt x="165938" y="6502"/>
                </a:lnTo>
                <a:close/>
              </a:path>
              <a:path w="347979" h="39369">
                <a:moveTo>
                  <a:pt x="214325" y="2311"/>
                </a:moveTo>
                <a:lnTo>
                  <a:pt x="208254" y="6502"/>
                </a:lnTo>
                <a:lnTo>
                  <a:pt x="200596" y="8597"/>
                </a:lnTo>
                <a:lnTo>
                  <a:pt x="279311" y="8597"/>
                </a:lnTo>
                <a:lnTo>
                  <a:pt x="269071" y="8388"/>
                </a:lnTo>
                <a:lnTo>
                  <a:pt x="254393" y="7759"/>
                </a:lnTo>
                <a:lnTo>
                  <a:pt x="211721" y="5245"/>
                </a:lnTo>
                <a:lnTo>
                  <a:pt x="214325" y="2311"/>
                </a:lnTo>
                <a:close/>
              </a:path>
              <a:path w="347979" h="39369">
                <a:moveTo>
                  <a:pt x="339534" y="2311"/>
                </a:moveTo>
                <a:lnTo>
                  <a:pt x="325697" y="5061"/>
                </a:lnTo>
                <a:lnTo>
                  <a:pt x="311046" y="7026"/>
                </a:lnTo>
                <a:lnTo>
                  <a:pt x="295584" y="8204"/>
                </a:lnTo>
                <a:lnTo>
                  <a:pt x="279311" y="8597"/>
                </a:lnTo>
                <a:lnTo>
                  <a:pt x="341786" y="8597"/>
                </a:lnTo>
                <a:lnTo>
                  <a:pt x="340398" y="6527"/>
                </a:lnTo>
                <a:lnTo>
                  <a:pt x="339612" y="4470"/>
                </a:lnTo>
                <a:lnTo>
                  <a:pt x="339534" y="2311"/>
                </a:lnTo>
                <a:close/>
              </a:path>
              <a:path w="347979" h="39369">
                <a:moveTo>
                  <a:pt x="69316" y="1054"/>
                </a:moveTo>
                <a:lnTo>
                  <a:pt x="65278" y="1054"/>
                </a:lnTo>
                <a:lnTo>
                  <a:pt x="56962" y="1132"/>
                </a:lnTo>
                <a:lnTo>
                  <a:pt x="49352" y="1368"/>
                </a:lnTo>
                <a:lnTo>
                  <a:pt x="42446" y="1761"/>
                </a:lnTo>
                <a:lnTo>
                  <a:pt x="36245" y="2311"/>
                </a:lnTo>
                <a:lnTo>
                  <a:pt x="131596" y="2311"/>
                </a:lnTo>
                <a:lnTo>
                  <a:pt x="129108" y="1536"/>
                </a:lnTo>
                <a:lnTo>
                  <a:pt x="97053" y="1473"/>
                </a:lnTo>
                <a:lnTo>
                  <a:pt x="69316" y="1054"/>
                </a:lnTo>
                <a:close/>
              </a:path>
              <a:path w="347979" h="39369">
                <a:moveTo>
                  <a:pt x="127673" y="0"/>
                </a:moveTo>
                <a:lnTo>
                  <a:pt x="121929" y="642"/>
                </a:lnTo>
                <a:lnTo>
                  <a:pt x="115536" y="1103"/>
                </a:lnTo>
                <a:lnTo>
                  <a:pt x="108493" y="1380"/>
                </a:lnTo>
                <a:lnTo>
                  <a:pt x="100799" y="1473"/>
                </a:lnTo>
                <a:lnTo>
                  <a:pt x="129048" y="1473"/>
                </a:lnTo>
                <a:lnTo>
                  <a:pt x="127673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3502" y="2987789"/>
            <a:ext cx="347980" cy="39370"/>
          </a:xfrm>
          <a:custGeom>
            <a:avLst/>
            <a:gdLst/>
            <a:ahLst/>
            <a:cxnLst/>
            <a:rect l="l" t="t" r="r" b="b"/>
            <a:pathLst>
              <a:path w="347979" h="39369">
                <a:moveTo>
                  <a:pt x="343141" y="29756"/>
                </a:moveTo>
                <a:lnTo>
                  <a:pt x="202336" y="29756"/>
                </a:lnTo>
                <a:lnTo>
                  <a:pt x="201460" y="32689"/>
                </a:lnTo>
                <a:lnTo>
                  <a:pt x="203352" y="34505"/>
                </a:lnTo>
                <a:lnTo>
                  <a:pt x="214617" y="36182"/>
                </a:lnTo>
                <a:lnTo>
                  <a:pt x="218655" y="37439"/>
                </a:lnTo>
                <a:lnTo>
                  <a:pt x="220091" y="38976"/>
                </a:lnTo>
                <a:lnTo>
                  <a:pt x="225834" y="38333"/>
                </a:lnTo>
                <a:lnTo>
                  <a:pt x="232227" y="37872"/>
                </a:lnTo>
                <a:lnTo>
                  <a:pt x="239270" y="37595"/>
                </a:lnTo>
                <a:lnTo>
                  <a:pt x="246964" y="37503"/>
                </a:lnTo>
                <a:lnTo>
                  <a:pt x="300253" y="37503"/>
                </a:lnTo>
                <a:lnTo>
                  <a:pt x="305317" y="37214"/>
                </a:lnTo>
                <a:lnTo>
                  <a:pt x="311518" y="36664"/>
                </a:lnTo>
                <a:lnTo>
                  <a:pt x="338832" y="36664"/>
                </a:lnTo>
                <a:lnTo>
                  <a:pt x="339826" y="36321"/>
                </a:lnTo>
                <a:lnTo>
                  <a:pt x="342277" y="33667"/>
                </a:lnTo>
                <a:lnTo>
                  <a:pt x="343141" y="29756"/>
                </a:lnTo>
                <a:close/>
              </a:path>
              <a:path w="347979" h="39369">
                <a:moveTo>
                  <a:pt x="338832" y="36664"/>
                </a:moveTo>
                <a:lnTo>
                  <a:pt x="311518" y="36664"/>
                </a:lnTo>
                <a:lnTo>
                  <a:pt x="309499" y="37642"/>
                </a:lnTo>
                <a:lnTo>
                  <a:pt x="308775" y="38417"/>
                </a:lnTo>
                <a:lnTo>
                  <a:pt x="309346" y="38976"/>
                </a:lnTo>
                <a:lnTo>
                  <a:pt x="335775" y="37718"/>
                </a:lnTo>
                <a:lnTo>
                  <a:pt x="338832" y="36664"/>
                </a:lnTo>
                <a:close/>
              </a:path>
              <a:path w="347979" h="39369">
                <a:moveTo>
                  <a:pt x="300253" y="37503"/>
                </a:moveTo>
                <a:lnTo>
                  <a:pt x="250710" y="37503"/>
                </a:lnTo>
                <a:lnTo>
                  <a:pt x="278447" y="37922"/>
                </a:lnTo>
                <a:lnTo>
                  <a:pt x="282486" y="37922"/>
                </a:lnTo>
                <a:lnTo>
                  <a:pt x="290801" y="37843"/>
                </a:lnTo>
                <a:lnTo>
                  <a:pt x="298411" y="37607"/>
                </a:lnTo>
                <a:lnTo>
                  <a:pt x="300253" y="37503"/>
                </a:lnTo>
                <a:close/>
              </a:path>
              <a:path w="347979" h="39369">
                <a:moveTo>
                  <a:pt x="338378" y="0"/>
                </a:moveTo>
                <a:lnTo>
                  <a:pt x="304122" y="733"/>
                </a:lnTo>
                <a:lnTo>
                  <a:pt x="177634" y="1676"/>
                </a:lnTo>
                <a:lnTo>
                  <a:pt x="18199" y="1676"/>
                </a:lnTo>
                <a:lnTo>
                  <a:pt x="11557" y="2374"/>
                </a:lnTo>
                <a:lnTo>
                  <a:pt x="7797" y="4267"/>
                </a:lnTo>
                <a:lnTo>
                  <a:pt x="5778" y="11391"/>
                </a:lnTo>
                <a:lnTo>
                  <a:pt x="3467" y="14185"/>
                </a:lnTo>
                <a:lnTo>
                  <a:pt x="0" y="15722"/>
                </a:lnTo>
                <a:lnTo>
                  <a:pt x="8229" y="16763"/>
                </a:lnTo>
                <a:lnTo>
                  <a:pt x="4762" y="19418"/>
                </a:lnTo>
                <a:lnTo>
                  <a:pt x="3035" y="21869"/>
                </a:lnTo>
                <a:lnTo>
                  <a:pt x="3035" y="25349"/>
                </a:lnTo>
                <a:lnTo>
                  <a:pt x="3898" y="27279"/>
                </a:lnTo>
                <a:lnTo>
                  <a:pt x="7366" y="32448"/>
                </a:lnTo>
                <a:lnTo>
                  <a:pt x="8151" y="34505"/>
                </a:lnTo>
                <a:lnTo>
                  <a:pt x="8229" y="36664"/>
                </a:lnTo>
                <a:lnTo>
                  <a:pt x="22066" y="33914"/>
                </a:lnTo>
                <a:lnTo>
                  <a:pt x="36717" y="31950"/>
                </a:lnTo>
                <a:lnTo>
                  <a:pt x="52179" y="30771"/>
                </a:lnTo>
                <a:lnTo>
                  <a:pt x="68453" y="30378"/>
                </a:lnTo>
                <a:lnTo>
                  <a:pt x="200652" y="30378"/>
                </a:lnTo>
                <a:lnTo>
                  <a:pt x="202336" y="29756"/>
                </a:lnTo>
                <a:lnTo>
                  <a:pt x="343141" y="29756"/>
                </a:lnTo>
                <a:lnTo>
                  <a:pt x="344004" y="25844"/>
                </a:lnTo>
                <a:lnTo>
                  <a:pt x="345160" y="23469"/>
                </a:lnTo>
                <a:lnTo>
                  <a:pt x="346608" y="22631"/>
                </a:lnTo>
                <a:lnTo>
                  <a:pt x="347764" y="18021"/>
                </a:lnTo>
                <a:lnTo>
                  <a:pt x="345020" y="10477"/>
                </a:lnTo>
                <a:lnTo>
                  <a:pt x="338378" y="0"/>
                </a:lnTo>
                <a:close/>
              </a:path>
              <a:path w="347979" h="39369">
                <a:moveTo>
                  <a:pt x="147167" y="30378"/>
                </a:moveTo>
                <a:lnTo>
                  <a:pt x="68453" y="30378"/>
                </a:lnTo>
                <a:lnTo>
                  <a:pt x="78692" y="30587"/>
                </a:lnTo>
                <a:lnTo>
                  <a:pt x="93370" y="31216"/>
                </a:lnTo>
                <a:lnTo>
                  <a:pt x="136042" y="33731"/>
                </a:lnTo>
                <a:lnTo>
                  <a:pt x="133438" y="36664"/>
                </a:lnTo>
                <a:lnTo>
                  <a:pt x="139509" y="32473"/>
                </a:lnTo>
                <a:lnTo>
                  <a:pt x="147167" y="30378"/>
                </a:lnTo>
                <a:close/>
              </a:path>
              <a:path w="347979" h="39369">
                <a:moveTo>
                  <a:pt x="200652" y="30378"/>
                </a:moveTo>
                <a:lnTo>
                  <a:pt x="159588" y="30378"/>
                </a:lnTo>
                <a:lnTo>
                  <a:pt x="164350" y="30733"/>
                </a:lnTo>
                <a:lnTo>
                  <a:pt x="177063" y="32130"/>
                </a:lnTo>
                <a:lnTo>
                  <a:pt x="181825" y="32473"/>
                </a:lnTo>
                <a:lnTo>
                  <a:pt x="191643" y="32473"/>
                </a:lnTo>
                <a:lnTo>
                  <a:pt x="197421" y="31572"/>
                </a:lnTo>
                <a:lnTo>
                  <a:pt x="200652" y="30378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2900" y="2987789"/>
            <a:ext cx="369570" cy="39370"/>
          </a:xfrm>
          <a:custGeom>
            <a:avLst/>
            <a:gdLst/>
            <a:ahLst/>
            <a:cxnLst/>
            <a:rect l="l" t="t" r="r" b="b"/>
            <a:pathLst>
              <a:path w="369570" h="39369">
                <a:moveTo>
                  <a:pt x="9969" y="0"/>
                </a:moveTo>
                <a:lnTo>
                  <a:pt x="2908" y="10477"/>
                </a:lnTo>
                <a:lnTo>
                  <a:pt x="0" y="18021"/>
                </a:lnTo>
                <a:lnTo>
                  <a:pt x="1219" y="22631"/>
                </a:lnTo>
                <a:lnTo>
                  <a:pt x="2755" y="23469"/>
                </a:lnTo>
                <a:lnTo>
                  <a:pt x="3987" y="25844"/>
                </a:lnTo>
                <a:lnTo>
                  <a:pt x="5829" y="33667"/>
                </a:lnTo>
                <a:lnTo>
                  <a:pt x="8432" y="36321"/>
                </a:lnTo>
                <a:lnTo>
                  <a:pt x="12725" y="37718"/>
                </a:lnTo>
                <a:lnTo>
                  <a:pt x="40805" y="38976"/>
                </a:lnTo>
                <a:lnTo>
                  <a:pt x="41414" y="38417"/>
                </a:lnTo>
                <a:lnTo>
                  <a:pt x="40640" y="37642"/>
                </a:lnTo>
                <a:lnTo>
                  <a:pt x="38506" y="36664"/>
                </a:lnTo>
                <a:lnTo>
                  <a:pt x="139779" y="36664"/>
                </a:lnTo>
                <a:lnTo>
                  <a:pt x="141427" y="36182"/>
                </a:lnTo>
                <a:lnTo>
                  <a:pt x="153403" y="34505"/>
                </a:lnTo>
                <a:lnTo>
                  <a:pt x="155397" y="32689"/>
                </a:lnTo>
                <a:lnTo>
                  <a:pt x="154482" y="29756"/>
                </a:lnTo>
                <a:lnTo>
                  <a:pt x="363487" y="29756"/>
                </a:lnTo>
                <a:lnTo>
                  <a:pt x="365252" y="27279"/>
                </a:lnTo>
                <a:lnTo>
                  <a:pt x="366179" y="25349"/>
                </a:lnTo>
                <a:lnTo>
                  <a:pt x="366179" y="21869"/>
                </a:lnTo>
                <a:lnTo>
                  <a:pt x="364337" y="19418"/>
                </a:lnTo>
                <a:lnTo>
                  <a:pt x="360654" y="16763"/>
                </a:lnTo>
                <a:lnTo>
                  <a:pt x="369404" y="15722"/>
                </a:lnTo>
                <a:lnTo>
                  <a:pt x="365721" y="14185"/>
                </a:lnTo>
                <a:lnTo>
                  <a:pt x="363258" y="11391"/>
                </a:lnTo>
                <a:lnTo>
                  <a:pt x="361111" y="4267"/>
                </a:lnTo>
                <a:lnTo>
                  <a:pt x="357124" y="2374"/>
                </a:lnTo>
                <a:lnTo>
                  <a:pt x="350075" y="1676"/>
                </a:lnTo>
                <a:lnTo>
                  <a:pt x="180708" y="1676"/>
                </a:lnTo>
                <a:lnTo>
                  <a:pt x="46352" y="733"/>
                </a:lnTo>
                <a:lnTo>
                  <a:pt x="9969" y="0"/>
                </a:lnTo>
                <a:close/>
              </a:path>
              <a:path w="369570" h="39369">
                <a:moveTo>
                  <a:pt x="137071" y="37503"/>
                </a:moveTo>
                <a:lnTo>
                  <a:pt x="107073" y="37503"/>
                </a:lnTo>
                <a:lnTo>
                  <a:pt x="115243" y="37595"/>
                </a:lnTo>
                <a:lnTo>
                  <a:pt x="122723" y="37872"/>
                </a:lnTo>
                <a:lnTo>
                  <a:pt x="129512" y="38333"/>
                </a:lnTo>
                <a:lnTo>
                  <a:pt x="135610" y="38976"/>
                </a:lnTo>
                <a:lnTo>
                  <a:pt x="137071" y="37503"/>
                </a:lnTo>
                <a:close/>
              </a:path>
              <a:path w="369570" h="39369">
                <a:moveTo>
                  <a:pt x="139779" y="36664"/>
                </a:moveTo>
                <a:lnTo>
                  <a:pt x="38506" y="36664"/>
                </a:lnTo>
                <a:lnTo>
                  <a:pt x="45090" y="37214"/>
                </a:lnTo>
                <a:lnTo>
                  <a:pt x="52424" y="37607"/>
                </a:lnTo>
                <a:lnTo>
                  <a:pt x="60507" y="37843"/>
                </a:lnTo>
                <a:lnTo>
                  <a:pt x="69342" y="37922"/>
                </a:lnTo>
                <a:lnTo>
                  <a:pt x="73634" y="37922"/>
                </a:lnTo>
                <a:lnTo>
                  <a:pt x="103085" y="37503"/>
                </a:lnTo>
                <a:lnTo>
                  <a:pt x="137071" y="37503"/>
                </a:lnTo>
                <a:lnTo>
                  <a:pt x="139779" y="36664"/>
                </a:lnTo>
                <a:close/>
              </a:path>
              <a:path w="369570" h="39369">
                <a:moveTo>
                  <a:pt x="296684" y="30378"/>
                </a:moveTo>
                <a:lnTo>
                  <a:pt x="213080" y="30378"/>
                </a:lnTo>
                <a:lnTo>
                  <a:pt x="221208" y="32473"/>
                </a:lnTo>
                <a:lnTo>
                  <a:pt x="227647" y="36664"/>
                </a:lnTo>
                <a:lnTo>
                  <a:pt x="224891" y="33731"/>
                </a:lnTo>
                <a:lnTo>
                  <a:pt x="270222" y="31216"/>
                </a:lnTo>
                <a:lnTo>
                  <a:pt x="285811" y="30587"/>
                </a:lnTo>
                <a:lnTo>
                  <a:pt x="296684" y="30378"/>
                </a:lnTo>
                <a:close/>
              </a:path>
              <a:path w="369570" h="39369">
                <a:moveTo>
                  <a:pt x="363044" y="30378"/>
                </a:moveTo>
                <a:lnTo>
                  <a:pt x="296684" y="30378"/>
                </a:lnTo>
                <a:lnTo>
                  <a:pt x="313970" y="30771"/>
                </a:lnTo>
                <a:lnTo>
                  <a:pt x="330393" y="31950"/>
                </a:lnTo>
                <a:lnTo>
                  <a:pt x="345955" y="33914"/>
                </a:lnTo>
                <a:lnTo>
                  <a:pt x="360654" y="36664"/>
                </a:lnTo>
                <a:lnTo>
                  <a:pt x="360736" y="34505"/>
                </a:lnTo>
                <a:lnTo>
                  <a:pt x="361569" y="32448"/>
                </a:lnTo>
                <a:lnTo>
                  <a:pt x="363044" y="30378"/>
                </a:lnTo>
                <a:close/>
              </a:path>
              <a:path w="369570" h="39369">
                <a:moveTo>
                  <a:pt x="363487" y="29756"/>
                </a:moveTo>
                <a:lnTo>
                  <a:pt x="154482" y="29756"/>
                </a:lnTo>
                <a:lnTo>
                  <a:pt x="159689" y="31572"/>
                </a:lnTo>
                <a:lnTo>
                  <a:pt x="165823" y="32473"/>
                </a:lnTo>
                <a:lnTo>
                  <a:pt x="176263" y="32473"/>
                </a:lnTo>
                <a:lnTo>
                  <a:pt x="181317" y="32130"/>
                </a:lnTo>
                <a:lnTo>
                  <a:pt x="194818" y="30733"/>
                </a:lnTo>
                <a:lnTo>
                  <a:pt x="199885" y="30378"/>
                </a:lnTo>
                <a:lnTo>
                  <a:pt x="363044" y="30378"/>
                </a:lnTo>
                <a:lnTo>
                  <a:pt x="363487" y="29756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68198" y="2987789"/>
            <a:ext cx="369570" cy="39370"/>
          </a:xfrm>
          <a:custGeom>
            <a:avLst/>
            <a:gdLst/>
            <a:ahLst/>
            <a:cxnLst/>
            <a:rect l="l" t="t" r="r" b="b"/>
            <a:pathLst>
              <a:path w="369570" h="39369">
                <a:moveTo>
                  <a:pt x="9969" y="0"/>
                </a:moveTo>
                <a:lnTo>
                  <a:pt x="2908" y="10477"/>
                </a:lnTo>
                <a:lnTo>
                  <a:pt x="0" y="18021"/>
                </a:lnTo>
                <a:lnTo>
                  <a:pt x="1219" y="22631"/>
                </a:lnTo>
                <a:lnTo>
                  <a:pt x="2755" y="23469"/>
                </a:lnTo>
                <a:lnTo>
                  <a:pt x="3987" y="25844"/>
                </a:lnTo>
                <a:lnTo>
                  <a:pt x="5829" y="33667"/>
                </a:lnTo>
                <a:lnTo>
                  <a:pt x="8432" y="36321"/>
                </a:lnTo>
                <a:lnTo>
                  <a:pt x="12725" y="37718"/>
                </a:lnTo>
                <a:lnTo>
                  <a:pt x="40805" y="38976"/>
                </a:lnTo>
                <a:lnTo>
                  <a:pt x="41414" y="38417"/>
                </a:lnTo>
                <a:lnTo>
                  <a:pt x="40640" y="37642"/>
                </a:lnTo>
                <a:lnTo>
                  <a:pt x="38506" y="36664"/>
                </a:lnTo>
                <a:lnTo>
                  <a:pt x="139779" y="36664"/>
                </a:lnTo>
                <a:lnTo>
                  <a:pt x="141427" y="36182"/>
                </a:lnTo>
                <a:lnTo>
                  <a:pt x="153403" y="34505"/>
                </a:lnTo>
                <a:lnTo>
                  <a:pt x="155397" y="32689"/>
                </a:lnTo>
                <a:lnTo>
                  <a:pt x="154482" y="29756"/>
                </a:lnTo>
                <a:lnTo>
                  <a:pt x="363487" y="29756"/>
                </a:lnTo>
                <a:lnTo>
                  <a:pt x="365252" y="27279"/>
                </a:lnTo>
                <a:lnTo>
                  <a:pt x="366179" y="25349"/>
                </a:lnTo>
                <a:lnTo>
                  <a:pt x="366179" y="21869"/>
                </a:lnTo>
                <a:lnTo>
                  <a:pt x="364337" y="19418"/>
                </a:lnTo>
                <a:lnTo>
                  <a:pt x="360654" y="16763"/>
                </a:lnTo>
                <a:lnTo>
                  <a:pt x="369404" y="15722"/>
                </a:lnTo>
                <a:lnTo>
                  <a:pt x="365721" y="14185"/>
                </a:lnTo>
                <a:lnTo>
                  <a:pt x="363258" y="11391"/>
                </a:lnTo>
                <a:lnTo>
                  <a:pt x="361111" y="4267"/>
                </a:lnTo>
                <a:lnTo>
                  <a:pt x="357124" y="2374"/>
                </a:lnTo>
                <a:lnTo>
                  <a:pt x="350075" y="1676"/>
                </a:lnTo>
                <a:lnTo>
                  <a:pt x="180708" y="1676"/>
                </a:lnTo>
                <a:lnTo>
                  <a:pt x="46352" y="733"/>
                </a:lnTo>
                <a:lnTo>
                  <a:pt x="9969" y="0"/>
                </a:lnTo>
                <a:close/>
              </a:path>
              <a:path w="369570" h="39369">
                <a:moveTo>
                  <a:pt x="137071" y="37503"/>
                </a:moveTo>
                <a:lnTo>
                  <a:pt x="107073" y="37503"/>
                </a:lnTo>
                <a:lnTo>
                  <a:pt x="115243" y="37595"/>
                </a:lnTo>
                <a:lnTo>
                  <a:pt x="122723" y="37872"/>
                </a:lnTo>
                <a:lnTo>
                  <a:pt x="129512" y="38333"/>
                </a:lnTo>
                <a:lnTo>
                  <a:pt x="135610" y="38976"/>
                </a:lnTo>
                <a:lnTo>
                  <a:pt x="137071" y="37503"/>
                </a:lnTo>
                <a:close/>
              </a:path>
              <a:path w="369570" h="39369">
                <a:moveTo>
                  <a:pt x="139779" y="36664"/>
                </a:moveTo>
                <a:lnTo>
                  <a:pt x="38506" y="36664"/>
                </a:lnTo>
                <a:lnTo>
                  <a:pt x="45090" y="37214"/>
                </a:lnTo>
                <a:lnTo>
                  <a:pt x="52424" y="37607"/>
                </a:lnTo>
                <a:lnTo>
                  <a:pt x="60507" y="37843"/>
                </a:lnTo>
                <a:lnTo>
                  <a:pt x="69342" y="37922"/>
                </a:lnTo>
                <a:lnTo>
                  <a:pt x="73634" y="37922"/>
                </a:lnTo>
                <a:lnTo>
                  <a:pt x="103085" y="37503"/>
                </a:lnTo>
                <a:lnTo>
                  <a:pt x="137071" y="37503"/>
                </a:lnTo>
                <a:lnTo>
                  <a:pt x="139779" y="36664"/>
                </a:lnTo>
                <a:close/>
              </a:path>
              <a:path w="369570" h="39369">
                <a:moveTo>
                  <a:pt x="296684" y="30378"/>
                </a:moveTo>
                <a:lnTo>
                  <a:pt x="213080" y="30378"/>
                </a:lnTo>
                <a:lnTo>
                  <a:pt x="221208" y="32473"/>
                </a:lnTo>
                <a:lnTo>
                  <a:pt x="227647" y="36664"/>
                </a:lnTo>
                <a:lnTo>
                  <a:pt x="224891" y="33731"/>
                </a:lnTo>
                <a:lnTo>
                  <a:pt x="270222" y="31216"/>
                </a:lnTo>
                <a:lnTo>
                  <a:pt x="285811" y="30587"/>
                </a:lnTo>
                <a:lnTo>
                  <a:pt x="296684" y="30378"/>
                </a:lnTo>
                <a:close/>
              </a:path>
              <a:path w="369570" h="39369">
                <a:moveTo>
                  <a:pt x="363044" y="30378"/>
                </a:moveTo>
                <a:lnTo>
                  <a:pt x="296684" y="30378"/>
                </a:lnTo>
                <a:lnTo>
                  <a:pt x="313970" y="30771"/>
                </a:lnTo>
                <a:lnTo>
                  <a:pt x="330393" y="31950"/>
                </a:lnTo>
                <a:lnTo>
                  <a:pt x="345955" y="33914"/>
                </a:lnTo>
                <a:lnTo>
                  <a:pt x="360654" y="36664"/>
                </a:lnTo>
                <a:lnTo>
                  <a:pt x="360736" y="34505"/>
                </a:lnTo>
                <a:lnTo>
                  <a:pt x="361569" y="32448"/>
                </a:lnTo>
                <a:lnTo>
                  <a:pt x="363044" y="30378"/>
                </a:lnTo>
                <a:close/>
              </a:path>
              <a:path w="369570" h="39369">
                <a:moveTo>
                  <a:pt x="363487" y="29756"/>
                </a:moveTo>
                <a:lnTo>
                  <a:pt x="154482" y="29756"/>
                </a:lnTo>
                <a:lnTo>
                  <a:pt x="159689" y="31572"/>
                </a:lnTo>
                <a:lnTo>
                  <a:pt x="165823" y="32473"/>
                </a:lnTo>
                <a:lnTo>
                  <a:pt x="176263" y="32473"/>
                </a:lnTo>
                <a:lnTo>
                  <a:pt x="181317" y="32130"/>
                </a:lnTo>
                <a:lnTo>
                  <a:pt x="194818" y="30733"/>
                </a:lnTo>
                <a:lnTo>
                  <a:pt x="199885" y="30378"/>
                </a:lnTo>
                <a:lnTo>
                  <a:pt x="363044" y="30378"/>
                </a:lnTo>
                <a:lnTo>
                  <a:pt x="363487" y="29756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87299" y="1146674"/>
            <a:ext cx="2038350" cy="28962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580"/>
              </a:spcBef>
            </a:pPr>
            <a:r>
              <a:rPr sz="3600" spc="-19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3600" spc="65" dirty="0">
                <a:solidFill>
                  <a:srgbClr val="231F20"/>
                </a:solidFill>
                <a:latin typeface="Calibri"/>
                <a:cs typeface="Calibri"/>
              </a:rPr>
              <a:t>eles</a:t>
            </a:r>
            <a:r>
              <a:rPr sz="3600" spc="4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3600" spc="105" dirty="0">
                <a:solidFill>
                  <a:srgbClr val="231F20"/>
                </a:solidFill>
                <a:latin typeface="Calibri"/>
                <a:cs typeface="Calibri"/>
              </a:rPr>
              <a:t>opic  </a:t>
            </a:r>
            <a:r>
              <a:rPr sz="3600" spc="10" dirty="0">
                <a:solidFill>
                  <a:srgbClr val="231F20"/>
                </a:solidFill>
                <a:latin typeface="Calibri"/>
                <a:cs typeface="Calibri"/>
              </a:rPr>
              <a:t>Materials  </a:t>
            </a:r>
            <a:r>
              <a:rPr sz="3600" spc="80" dirty="0">
                <a:solidFill>
                  <a:srgbClr val="231F20"/>
                </a:solidFill>
                <a:latin typeface="Calibri"/>
                <a:cs typeface="Calibri"/>
              </a:rPr>
              <a:t>Handler</a:t>
            </a:r>
            <a:endParaRPr sz="3600" dirty="0">
              <a:latin typeface="Calibri"/>
              <a:cs typeface="Calibri"/>
            </a:endParaRPr>
          </a:p>
          <a:p>
            <a:pPr marL="74930">
              <a:lnSpc>
                <a:spcPct val="100000"/>
              </a:lnSpc>
              <a:spcBef>
                <a:spcPts val="390"/>
              </a:spcBef>
            </a:pPr>
            <a:r>
              <a:rPr sz="1550" spc="-10" dirty="0">
                <a:solidFill>
                  <a:srgbClr val="636466"/>
                </a:solidFill>
                <a:latin typeface="Calibri"/>
                <a:cs typeface="Calibri"/>
              </a:rPr>
              <a:t>RII</a:t>
            </a:r>
            <a:r>
              <a:rPr sz="1550" spc="-2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1550" spc="40" dirty="0">
                <a:solidFill>
                  <a:srgbClr val="636466"/>
                </a:solidFill>
                <a:latin typeface="Calibri"/>
                <a:cs typeface="Calibri"/>
              </a:rPr>
              <a:t>COMPETENCY</a:t>
            </a:r>
            <a:endParaRPr sz="1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 material</a:t>
            </a:r>
            <a:r>
              <a:rPr sz="10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ts val="1370"/>
              </a:lnSpc>
              <a:spcBef>
                <a:spcPts val="180"/>
              </a:spcBef>
            </a:pPr>
            <a:r>
              <a:rPr sz="12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RIIHAN309F</a:t>
            </a:r>
            <a:r>
              <a:rPr sz="1200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–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133985">
              <a:lnSpc>
                <a:spcPts val="1300"/>
              </a:lnSpc>
              <a:spcBef>
                <a:spcPts val="90"/>
              </a:spcBef>
            </a:pPr>
            <a:r>
              <a:rPr sz="1200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Conduct </a:t>
            </a:r>
            <a:r>
              <a:rPr sz="12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telescopic materials  </a:t>
            </a:r>
            <a:r>
              <a:rPr sz="12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handler</a:t>
            </a:r>
            <a:r>
              <a:rPr sz="12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operations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by: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7DD4E0BA-CE67-430C-901D-C80C2CD21641}"/>
              </a:ext>
            </a:extLst>
          </p:cNvPr>
          <p:cNvSpPr/>
          <p:nvPr/>
        </p:nvSpPr>
        <p:spPr>
          <a:xfrm>
            <a:off x="4057081" y="349102"/>
            <a:ext cx="733110" cy="7089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336" y="108760"/>
            <a:ext cx="2304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CONTROL</a:t>
            </a:r>
            <a:r>
              <a:rPr sz="12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410" y="392445"/>
            <a:ext cx="1288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Manual handling</a:t>
            </a:r>
            <a:r>
              <a:rPr sz="800" i="1" spc="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0403" y="1596440"/>
            <a:ext cx="936948" cy="116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8738" y="1444445"/>
            <a:ext cx="1844190" cy="1397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06850" y="2893560"/>
            <a:ext cx="862989" cy="1972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9503" y="1243667"/>
            <a:ext cx="558114" cy="5657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58918" y="1243667"/>
            <a:ext cx="567550" cy="5657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6271" y="3158437"/>
            <a:ext cx="2015003" cy="1714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1877" y="3198747"/>
            <a:ext cx="1060396" cy="1628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1728" y="2962808"/>
            <a:ext cx="756564" cy="5672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8415" y="2962808"/>
            <a:ext cx="756564" cy="5672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61330" y="2967240"/>
            <a:ext cx="756551" cy="5672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93594" y="1221767"/>
            <a:ext cx="737234" cy="15991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9999" y="1243667"/>
            <a:ext cx="558103" cy="565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166845"/>
              </p:ext>
            </p:extLst>
          </p:nvPr>
        </p:nvGraphicFramePr>
        <p:xfrm>
          <a:off x="540000" y="765180"/>
          <a:ext cx="6472554" cy="4195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5625">
                <a:tc>
                  <a:txBody>
                    <a:bodyPr/>
                    <a:lstStyle/>
                    <a:p>
                      <a:pPr marL="104775">
                        <a:lnSpc>
                          <a:spcPts val="1170"/>
                        </a:lnSpc>
                        <a:spcBef>
                          <a:spcPts val="555"/>
                        </a:spcBef>
                      </a:pP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When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lifting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–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4775">
                        <a:lnSpc>
                          <a:spcPts val="117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Bend 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legs,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back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straight.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048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170"/>
                        </a:lnSpc>
                        <a:spcBef>
                          <a:spcPts val="535"/>
                        </a:spcBef>
                      </a:pP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When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carrying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–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>
                        <a:lnSpc>
                          <a:spcPts val="1170"/>
                        </a:lnSpc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back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straight.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79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70"/>
                        </a:lnSpc>
                        <a:spcBef>
                          <a:spcPts val="555"/>
                        </a:spcBef>
                      </a:pP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When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shifting</a:t>
                      </a: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–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110489">
                        <a:lnSpc>
                          <a:spcPts val="1170"/>
                        </a:lnSpc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Move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feet.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048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10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©©</a:t>
            </a:r>
            <a:r>
              <a:rPr sz="6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600" spc="-150" dirty="0">
                <a:solidFill>
                  <a:srgbClr val="231F20"/>
                </a:solidFill>
                <a:latin typeface="Franklin Gothic Book"/>
                <a:cs typeface="Franklin Gothic Book"/>
              </a:rPr>
              <a:t>EEaassyyGGuuiiddeess</a:t>
            </a:r>
            <a:r>
              <a:rPr sz="6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AAuussttrraalliiaa </a:t>
            </a:r>
            <a:r>
              <a:rPr sz="6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PPttyy.. LLttdd..</a:t>
            </a:r>
            <a:endParaRPr sz="6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8170C3-419E-4508-B152-6FA1A4E10C22}"/>
              </a:ext>
            </a:extLst>
          </p:cNvPr>
          <p:cNvSpPr/>
          <p:nvPr/>
        </p:nvSpPr>
        <p:spPr>
          <a:xfrm>
            <a:off x="568822" y="785961"/>
            <a:ext cx="2098421" cy="4087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8D4E9B-3A4E-409B-BF8C-F619EF4AE558}"/>
              </a:ext>
            </a:extLst>
          </p:cNvPr>
          <p:cNvSpPr/>
          <p:nvPr/>
        </p:nvSpPr>
        <p:spPr>
          <a:xfrm>
            <a:off x="2745441" y="785962"/>
            <a:ext cx="1789538" cy="4087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E7E719-CF9F-417A-B028-0B313D954726}"/>
              </a:ext>
            </a:extLst>
          </p:cNvPr>
          <p:cNvSpPr/>
          <p:nvPr/>
        </p:nvSpPr>
        <p:spPr>
          <a:xfrm>
            <a:off x="4585336" y="785961"/>
            <a:ext cx="2328083" cy="4087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336" y="108760"/>
            <a:ext cx="2304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CONTROL</a:t>
            </a:r>
            <a:r>
              <a:rPr sz="12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953438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956608"/>
            <a:ext cx="0" cy="4005579"/>
          </a:xfrm>
          <a:custGeom>
            <a:avLst/>
            <a:gdLst/>
            <a:ahLst/>
            <a:cxnLst/>
            <a:rect l="l" t="t" r="r" b="b"/>
            <a:pathLst>
              <a:path h="4005579">
                <a:moveTo>
                  <a:pt x="0" y="400504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6825" y="956608"/>
            <a:ext cx="0" cy="4005579"/>
          </a:xfrm>
          <a:custGeom>
            <a:avLst/>
            <a:gdLst/>
            <a:ahLst/>
            <a:cxnLst/>
            <a:rect l="l" t="t" r="r" b="b"/>
            <a:pathLst>
              <a:path h="4005579">
                <a:moveTo>
                  <a:pt x="0" y="400504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496483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5995" y="1370688"/>
            <a:ext cx="1097956" cy="133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1677" y="1102052"/>
            <a:ext cx="1363126" cy="10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8011" y="2883893"/>
            <a:ext cx="1267928" cy="750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63501" y="3480386"/>
            <a:ext cx="1701914" cy="1292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6105" y="1225566"/>
            <a:ext cx="1759889" cy="20185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4995" y="2322110"/>
            <a:ext cx="1430666" cy="1406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7300" y="363856"/>
            <a:ext cx="2880360" cy="236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Personal protective equipment</a:t>
            </a:r>
            <a:r>
              <a:rPr sz="1400" spc="-1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(PPE)</a:t>
            </a:r>
            <a:endParaRPr sz="14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</a:pPr>
            <a:endParaRPr sz="16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Franklin Gothic Demi"/>
              <a:cs typeface="Franklin Gothic Demi"/>
            </a:endParaRPr>
          </a:p>
          <a:p>
            <a:pPr marL="273050" indent="-153035">
              <a:lnSpc>
                <a:spcPct val="100000"/>
              </a:lnSpc>
              <a:buChar char="•"/>
              <a:tabLst>
                <a:tab pos="27368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Steel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boots</a:t>
            </a:r>
            <a:endParaRPr sz="1000" dirty="0">
              <a:latin typeface="Franklin Gothic Book"/>
              <a:cs typeface="Franklin Gothic Book"/>
            </a:endParaRPr>
          </a:p>
          <a:p>
            <a:pPr marL="273050" indent="-153035">
              <a:lnSpc>
                <a:spcPct val="100000"/>
              </a:lnSpc>
              <a:spcBef>
                <a:spcPts val="509"/>
              </a:spcBef>
              <a:buChar char="•"/>
              <a:tabLst>
                <a:tab pos="27368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 visibility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vest</a:t>
            </a:r>
            <a:endParaRPr sz="1000" dirty="0">
              <a:latin typeface="Franklin Gothic Book"/>
              <a:cs typeface="Franklin Gothic Book"/>
            </a:endParaRPr>
          </a:p>
          <a:p>
            <a:pPr marL="273050" indent="-153035">
              <a:lnSpc>
                <a:spcPct val="100000"/>
              </a:lnSpc>
              <a:spcBef>
                <a:spcPts val="505"/>
              </a:spcBef>
              <a:buChar char="•"/>
              <a:tabLst>
                <a:tab pos="27368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protection</a:t>
            </a:r>
            <a:endParaRPr sz="1000" dirty="0">
              <a:latin typeface="Franklin Gothic Book"/>
              <a:cs typeface="Franklin Gothic Book"/>
            </a:endParaRPr>
          </a:p>
          <a:p>
            <a:pPr marL="273050" indent="-153035">
              <a:lnSpc>
                <a:spcPct val="100000"/>
              </a:lnSpc>
              <a:spcBef>
                <a:spcPts val="509"/>
              </a:spcBef>
              <a:buChar char="•"/>
              <a:tabLst>
                <a:tab pos="27368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Hard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hat</a:t>
            </a:r>
            <a:endParaRPr sz="1000" dirty="0">
              <a:latin typeface="Franklin Gothic Book"/>
              <a:cs typeface="Franklin Gothic Book"/>
            </a:endParaRPr>
          </a:p>
          <a:p>
            <a:pPr marL="273050" indent="-153035">
              <a:lnSpc>
                <a:spcPct val="100000"/>
              </a:lnSpc>
              <a:spcBef>
                <a:spcPts val="505"/>
              </a:spcBef>
              <a:buChar char="•"/>
              <a:tabLst>
                <a:tab pos="27368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Goggles/glasses</a:t>
            </a:r>
            <a:endParaRPr sz="1000" dirty="0">
              <a:latin typeface="Franklin Gothic Book"/>
              <a:cs typeface="Franklin Gothic Book"/>
            </a:endParaRPr>
          </a:p>
          <a:p>
            <a:pPr marL="273050" indent="-153035">
              <a:lnSpc>
                <a:spcPct val="100000"/>
              </a:lnSpc>
              <a:spcBef>
                <a:spcPts val="505"/>
              </a:spcBef>
              <a:buChar char="•"/>
              <a:tabLst>
                <a:tab pos="27368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Gloves</a:t>
            </a:r>
            <a:endParaRPr sz="1000" dirty="0">
              <a:latin typeface="Franklin Gothic Book"/>
              <a:cs typeface="Franklin Gothic Book"/>
            </a:endParaRPr>
          </a:p>
          <a:p>
            <a:pPr marL="273050" indent="-153035">
              <a:lnSpc>
                <a:spcPct val="100000"/>
              </a:lnSpc>
              <a:spcBef>
                <a:spcPts val="509"/>
              </a:spcBef>
              <a:buChar char="•"/>
              <a:tabLst>
                <a:tab pos="27368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Dust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mask</a:t>
            </a:r>
            <a:endParaRPr sz="1000" dirty="0">
              <a:latin typeface="Franklin Gothic Book"/>
              <a:cs typeface="Franklin Gothic Book"/>
            </a:endParaRPr>
          </a:p>
          <a:p>
            <a:pPr marL="273050" indent="-153035">
              <a:lnSpc>
                <a:spcPct val="100000"/>
              </a:lnSpc>
              <a:spcBef>
                <a:spcPts val="505"/>
              </a:spcBef>
              <a:buChar char="•"/>
              <a:tabLst>
                <a:tab pos="27368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Sunscreen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16234" y="3879960"/>
            <a:ext cx="1143251" cy="9438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0595" y="3346431"/>
            <a:ext cx="583037" cy="1243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0000" y="648385"/>
            <a:ext cx="465455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Here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examples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personal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 equipment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(PPE)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</a:t>
            </a:r>
            <a:r>
              <a:rPr sz="1000" spc="1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5195" y="608165"/>
            <a:ext cx="6739255" cy="220345"/>
          </a:xfrm>
          <a:custGeom>
            <a:avLst/>
            <a:gdLst/>
            <a:ahLst/>
            <a:cxnLst/>
            <a:rect l="l" t="t" r="r" b="b"/>
            <a:pathLst>
              <a:path w="6739255" h="220344">
                <a:moveTo>
                  <a:pt x="0" y="219837"/>
                </a:moveTo>
                <a:lnTo>
                  <a:pt x="6739204" y="219837"/>
                </a:lnTo>
                <a:lnTo>
                  <a:pt x="6739204" y="0"/>
                </a:lnTo>
                <a:lnTo>
                  <a:pt x="0" y="0"/>
                </a:lnTo>
                <a:lnTo>
                  <a:pt x="0" y="219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1.4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11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©©</a:t>
            </a:r>
            <a:r>
              <a:rPr sz="6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600" spc="-150" dirty="0">
                <a:solidFill>
                  <a:srgbClr val="231F20"/>
                </a:solidFill>
                <a:latin typeface="Franklin Gothic Book"/>
                <a:cs typeface="Franklin Gothic Book"/>
              </a:rPr>
              <a:t>EEaassyyGGuuiiddeess</a:t>
            </a:r>
            <a:r>
              <a:rPr sz="6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AAuussttrraalliiaa </a:t>
            </a:r>
            <a:r>
              <a:rPr sz="6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PPttyy.. LLttdd..</a:t>
            </a:r>
            <a:endParaRPr sz="6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EA9B9C-6C2B-4D02-8E64-3040E2277AA2}"/>
              </a:ext>
            </a:extLst>
          </p:cNvPr>
          <p:cNvSpPr/>
          <p:nvPr/>
        </p:nvSpPr>
        <p:spPr>
          <a:xfrm>
            <a:off x="664475" y="992607"/>
            <a:ext cx="6314171" cy="3939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336" y="108760"/>
            <a:ext cx="2304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CONTROL</a:t>
            </a:r>
            <a:r>
              <a:rPr sz="12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1508522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1511700"/>
            <a:ext cx="0" cy="3457575"/>
          </a:xfrm>
          <a:custGeom>
            <a:avLst/>
            <a:gdLst/>
            <a:ahLst/>
            <a:cxnLst/>
            <a:rect l="l" t="t" r="r" b="b"/>
            <a:pathLst>
              <a:path h="3457575">
                <a:moveTo>
                  <a:pt x="0" y="345715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999" y="1508522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999" y="1511700"/>
            <a:ext cx="0" cy="3457575"/>
          </a:xfrm>
          <a:custGeom>
            <a:avLst/>
            <a:gdLst/>
            <a:ahLst/>
            <a:cxnLst/>
            <a:rect l="l" t="t" r="r" b="b"/>
            <a:pathLst>
              <a:path h="3457575">
                <a:moveTo>
                  <a:pt x="0" y="345715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6825" y="1511700"/>
            <a:ext cx="0" cy="3457575"/>
          </a:xfrm>
          <a:custGeom>
            <a:avLst/>
            <a:gdLst/>
            <a:ahLst/>
            <a:cxnLst/>
            <a:rect l="l" t="t" r="r" b="b"/>
            <a:pathLst>
              <a:path h="3457575">
                <a:moveTo>
                  <a:pt x="0" y="345715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497203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999" y="497203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8859" y="2081295"/>
            <a:ext cx="1448203" cy="1041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9201" y="2070290"/>
            <a:ext cx="1495158" cy="1027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6588" y="3304763"/>
            <a:ext cx="1942699" cy="1588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11541" y="2084580"/>
            <a:ext cx="795136" cy="11095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5211" y="2083609"/>
            <a:ext cx="911425" cy="8837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300" y="296845"/>
            <a:ext cx="6347460" cy="15887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Signs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4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Signs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used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dangerous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areas.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Signs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also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give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protect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yourself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240155">
              <a:lnSpc>
                <a:spcPts val="1710"/>
              </a:lnSpc>
              <a:spcBef>
                <a:spcPts val="11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the telehandler operator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place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warning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stay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Franklin Gothic Book"/>
              <a:cs typeface="Franklin Gothic Book"/>
            </a:endParaRPr>
          </a:p>
          <a:p>
            <a:pPr marL="120650">
              <a:lnSpc>
                <a:spcPts val="1170"/>
              </a:lnSpc>
              <a:tabLst>
                <a:tab pos="336042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Warning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signs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danger high</a:t>
            </a:r>
            <a:r>
              <a:rPr sz="1000" spc="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voltage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	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Instruction signs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 control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PPE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</a:t>
            </a:r>
            <a:endParaRPr sz="1000" dirty="0">
              <a:latin typeface="Franklin Gothic Book"/>
              <a:cs typeface="Franklin Gothic Book"/>
            </a:endParaRPr>
          </a:p>
          <a:p>
            <a:pPr marL="12065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01674" y="3515423"/>
            <a:ext cx="827965" cy="11518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74833" y="3515423"/>
            <a:ext cx="824595" cy="11518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76990" y="2062277"/>
            <a:ext cx="1191653" cy="10086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29697" y="3535008"/>
            <a:ext cx="1131743" cy="11322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7300" y="117014"/>
            <a:ext cx="6915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1.5,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5.2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12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©©</a:t>
            </a:r>
            <a:r>
              <a:rPr sz="6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600" spc="-150" dirty="0">
                <a:solidFill>
                  <a:srgbClr val="231F20"/>
                </a:solidFill>
                <a:latin typeface="Franklin Gothic Book"/>
                <a:cs typeface="Franklin Gothic Book"/>
              </a:rPr>
              <a:t>EEaassyyGGuuiiddeess</a:t>
            </a:r>
            <a:r>
              <a:rPr sz="6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AAuussttrraalliiaa </a:t>
            </a:r>
            <a:r>
              <a:rPr sz="6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PPttyy.. LLttdd..</a:t>
            </a:r>
            <a:endParaRPr sz="6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F741D3-BA6F-4D15-91BF-8A2D1B2522C2}"/>
              </a:ext>
            </a:extLst>
          </p:cNvPr>
          <p:cNvSpPr/>
          <p:nvPr/>
        </p:nvSpPr>
        <p:spPr>
          <a:xfrm>
            <a:off x="469687" y="660848"/>
            <a:ext cx="6420064" cy="768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BF0BB9-0DE3-4237-A2B7-1C18AFCC1D16}"/>
              </a:ext>
            </a:extLst>
          </p:cNvPr>
          <p:cNvSpPr/>
          <p:nvPr/>
        </p:nvSpPr>
        <p:spPr>
          <a:xfrm>
            <a:off x="584243" y="1567215"/>
            <a:ext cx="3125443" cy="332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3671C8-1F6A-4DE3-A7D9-C43A61705A0C}"/>
              </a:ext>
            </a:extLst>
          </p:cNvPr>
          <p:cNvSpPr/>
          <p:nvPr/>
        </p:nvSpPr>
        <p:spPr>
          <a:xfrm>
            <a:off x="3860299" y="1535239"/>
            <a:ext cx="3125443" cy="335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336" y="108760"/>
            <a:ext cx="2304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CONTROL</a:t>
            </a:r>
            <a:r>
              <a:rPr sz="12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08221"/>
            <a:ext cx="6482080" cy="17659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Chemicals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and</a:t>
            </a:r>
            <a:r>
              <a:rPr sz="140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solvents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4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Chemicals 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label,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easily tell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be stored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nobody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accidentally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contact with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check the safety data sheet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(SDS) before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handling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any</a:t>
            </a:r>
            <a:r>
              <a:rPr sz="1000" spc="4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chemicals.</a:t>
            </a:r>
            <a:endParaRPr sz="1000" dirty="0">
              <a:latin typeface="Franklin Gothic Demi"/>
              <a:cs typeface="Franklin Gothic Demi"/>
            </a:endParaRPr>
          </a:p>
          <a:p>
            <a:pPr marL="12700" marR="3326129">
              <a:lnSpc>
                <a:spcPts val="1140"/>
              </a:lnSpc>
              <a:spcBef>
                <a:spcPts val="68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employer must provide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person using chemicals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workplace.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the person using the  chemical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understand the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SDS.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3489325">
              <a:lnSpc>
                <a:spcPts val="1140"/>
              </a:lnSpc>
              <a:spcBef>
                <a:spcPts val="70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not sure about a chemical, put the chemicals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safe, isolated area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talk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your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supervisor.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2924010"/>
            <a:ext cx="2406650" cy="181863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Safety plan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safety plan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like: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645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tools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equipment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9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controlled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9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exits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assembly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areas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PPE 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wear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park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machinery.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5725" y="3154996"/>
            <a:ext cx="2870017" cy="1622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3630" y="3174314"/>
            <a:ext cx="1233170" cy="1588770"/>
          </a:xfrm>
          <a:custGeom>
            <a:avLst/>
            <a:gdLst/>
            <a:ahLst/>
            <a:cxnLst/>
            <a:rect l="l" t="t" r="r" b="b"/>
            <a:pathLst>
              <a:path w="1233170" h="1588770">
                <a:moveTo>
                  <a:pt x="179120" y="0"/>
                </a:moveTo>
                <a:lnTo>
                  <a:pt x="172943" y="50306"/>
                </a:lnTo>
                <a:lnTo>
                  <a:pt x="166766" y="100612"/>
                </a:lnTo>
                <a:lnTo>
                  <a:pt x="160588" y="150917"/>
                </a:lnTo>
                <a:lnTo>
                  <a:pt x="154411" y="201223"/>
                </a:lnTo>
                <a:lnTo>
                  <a:pt x="148234" y="251528"/>
                </a:lnTo>
                <a:lnTo>
                  <a:pt x="142057" y="301833"/>
                </a:lnTo>
                <a:lnTo>
                  <a:pt x="135880" y="352138"/>
                </a:lnTo>
                <a:lnTo>
                  <a:pt x="129703" y="402442"/>
                </a:lnTo>
                <a:lnTo>
                  <a:pt x="123526" y="452747"/>
                </a:lnTo>
                <a:lnTo>
                  <a:pt x="117350" y="503051"/>
                </a:lnTo>
                <a:lnTo>
                  <a:pt x="111173" y="553355"/>
                </a:lnTo>
                <a:lnTo>
                  <a:pt x="104996" y="603660"/>
                </a:lnTo>
                <a:lnTo>
                  <a:pt x="98820" y="653964"/>
                </a:lnTo>
                <a:lnTo>
                  <a:pt x="92643" y="704269"/>
                </a:lnTo>
                <a:lnTo>
                  <a:pt x="86467" y="754573"/>
                </a:lnTo>
                <a:lnTo>
                  <a:pt x="80290" y="804878"/>
                </a:lnTo>
                <a:lnTo>
                  <a:pt x="74114" y="855182"/>
                </a:lnTo>
                <a:lnTo>
                  <a:pt x="67938" y="905487"/>
                </a:lnTo>
                <a:lnTo>
                  <a:pt x="61761" y="955792"/>
                </a:lnTo>
                <a:lnTo>
                  <a:pt x="55585" y="1006098"/>
                </a:lnTo>
                <a:lnTo>
                  <a:pt x="49409" y="1056403"/>
                </a:lnTo>
                <a:lnTo>
                  <a:pt x="43233" y="1106709"/>
                </a:lnTo>
                <a:lnTo>
                  <a:pt x="37056" y="1157015"/>
                </a:lnTo>
                <a:lnTo>
                  <a:pt x="30880" y="1207322"/>
                </a:lnTo>
                <a:lnTo>
                  <a:pt x="24704" y="1257629"/>
                </a:lnTo>
                <a:lnTo>
                  <a:pt x="18528" y="1307936"/>
                </a:lnTo>
                <a:lnTo>
                  <a:pt x="12352" y="1358244"/>
                </a:lnTo>
                <a:lnTo>
                  <a:pt x="6176" y="1408552"/>
                </a:lnTo>
                <a:lnTo>
                  <a:pt x="0" y="1458861"/>
                </a:lnTo>
                <a:lnTo>
                  <a:pt x="50183" y="1465021"/>
                </a:lnTo>
                <a:lnTo>
                  <a:pt x="100366" y="1471181"/>
                </a:lnTo>
                <a:lnTo>
                  <a:pt x="150549" y="1477340"/>
                </a:lnTo>
                <a:lnTo>
                  <a:pt x="200732" y="1483501"/>
                </a:lnTo>
                <a:lnTo>
                  <a:pt x="250915" y="1489661"/>
                </a:lnTo>
                <a:lnTo>
                  <a:pt x="301099" y="1495821"/>
                </a:lnTo>
                <a:lnTo>
                  <a:pt x="351282" y="1501982"/>
                </a:lnTo>
                <a:lnTo>
                  <a:pt x="401465" y="1508143"/>
                </a:lnTo>
                <a:lnTo>
                  <a:pt x="451649" y="1514304"/>
                </a:lnTo>
                <a:lnTo>
                  <a:pt x="501832" y="1520465"/>
                </a:lnTo>
                <a:lnTo>
                  <a:pt x="552016" y="1526626"/>
                </a:lnTo>
                <a:lnTo>
                  <a:pt x="602200" y="1532788"/>
                </a:lnTo>
                <a:lnTo>
                  <a:pt x="652383" y="1538949"/>
                </a:lnTo>
                <a:lnTo>
                  <a:pt x="702567" y="1545111"/>
                </a:lnTo>
                <a:lnTo>
                  <a:pt x="752751" y="1551273"/>
                </a:lnTo>
                <a:lnTo>
                  <a:pt x="802935" y="1557435"/>
                </a:lnTo>
                <a:lnTo>
                  <a:pt x="853120" y="1563598"/>
                </a:lnTo>
                <a:lnTo>
                  <a:pt x="903304" y="1569760"/>
                </a:lnTo>
                <a:lnTo>
                  <a:pt x="953489" y="1575923"/>
                </a:lnTo>
                <a:lnTo>
                  <a:pt x="1003673" y="1582086"/>
                </a:lnTo>
                <a:lnTo>
                  <a:pt x="1053858" y="1588249"/>
                </a:lnTo>
                <a:lnTo>
                  <a:pt x="1060034" y="1537940"/>
                </a:lnTo>
                <a:lnTo>
                  <a:pt x="1066211" y="1487632"/>
                </a:lnTo>
                <a:lnTo>
                  <a:pt x="1072387" y="1437324"/>
                </a:lnTo>
                <a:lnTo>
                  <a:pt x="1078563" y="1387016"/>
                </a:lnTo>
                <a:lnTo>
                  <a:pt x="1084740" y="1336710"/>
                </a:lnTo>
                <a:lnTo>
                  <a:pt x="1090916" y="1286403"/>
                </a:lnTo>
                <a:lnTo>
                  <a:pt x="1097093" y="1236097"/>
                </a:lnTo>
                <a:lnTo>
                  <a:pt x="1103270" y="1185791"/>
                </a:lnTo>
                <a:lnTo>
                  <a:pt x="1109446" y="1135485"/>
                </a:lnTo>
                <a:lnTo>
                  <a:pt x="1115623" y="1085180"/>
                </a:lnTo>
                <a:lnTo>
                  <a:pt x="1121800" y="1034875"/>
                </a:lnTo>
                <a:lnTo>
                  <a:pt x="1127977" y="984570"/>
                </a:lnTo>
                <a:lnTo>
                  <a:pt x="1134153" y="934265"/>
                </a:lnTo>
                <a:lnTo>
                  <a:pt x="1140330" y="883961"/>
                </a:lnTo>
                <a:lnTo>
                  <a:pt x="1146507" y="833656"/>
                </a:lnTo>
                <a:lnTo>
                  <a:pt x="1152684" y="783352"/>
                </a:lnTo>
                <a:lnTo>
                  <a:pt x="1158861" y="733047"/>
                </a:lnTo>
                <a:lnTo>
                  <a:pt x="1165037" y="682743"/>
                </a:lnTo>
                <a:lnTo>
                  <a:pt x="1171214" y="632439"/>
                </a:lnTo>
                <a:lnTo>
                  <a:pt x="1177391" y="582134"/>
                </a:lnTo>
                <a:lnTo>
                  <a:pt x="1183568" y="531830"/>
                </a:lnTo>
                <a:lnTo>
                  <a:pt x="1189744" y="481525"/>
                </a:lnTo>
                <a:lnTo>
                  <a:pt x="1195921" y="431220"/>
                </a:lnTo>
                <a:lnTo>
                  <a:pt x="1202097" y="380915"/>
                </a:lnTo>
                <a:lnTo>
                  <a:pt x="1208274" y="330610"/>
                </a:lnTo>
                <a:lnTo>
                  <a:pt x="1214450" y="280305"/>
                </a:lnTo>
                <a:lnTo>
                  <a:pt x="1220627" y="229999"/>
                </a:lnTo>
                <a:lnTo>
                  <a:pt x="1226803" y="179693"/>
                </a:lnTo>
                <a:lnTo>
                  <a:pt x="1232979" y="129387"/>
                </a:lnTo>
                <a:lnTo>
                  <a:pt x="1182794" y="123224"/>
                </a:lnTo>
                <a:lnTo>
                  <a:pt x="1132610" y="117061"/>
                </a:lnTo>
                <a:lnTo>
                  <a:pt x="1082426" y="110898"/>
                </a:lnTo>
                <a:lnTo>
                  <a:pt x="1032242" y="104736"/>
                </a:lnTo>
                <a:lnTo>
                  <a:pt x="982058" y="98574"/>
                </a:lnTo>
                <a:lnTo>
                  <a:pt x="931874" y="92411"/>
                </a:lnTo>
                <a:lnTo>
                  <a:pt x="881691" y="86249"/>
                </a:lnTo>
                <a:lnTo>
                  <a:pt x="831508" y="80088"/>
                </a:lnTo>
                <a:lnTo>
                  <a:pt x="781324" y="73926"/>
                </a:lnTo>
                <a:lnTo>
                  <a:pt x="731141" y="67764"/>
                </a:lnTo>
                <a:lnTo>
                  <a:pt x="680958" y="61603"/>
                </a:lnTo>
                <a:lnTo>
                  <a:pt x="630775" y="55442"/>
                </a:lnTo>
                <a:lnTo>
                  <a:pt x="580592" y="49281"/>
                </a:lnTo>
                <a:lnTo>
                  <a:pt x="530408" y="43120"/>
                </a:lnTo>
                <a:lnTo>
                  <a:pt x="480225" y="36960"/>
                </a:lnTo>
                <a:lnTo>
                  <a:pt x="430041" y="30799"/>
                </a:lnTo>
                <a:lnTo>
                  <a:pt x="379858" y="24639"/>
                </a:lnTo>
                <a:lnTo>
                  <a:pt x="329674" y="18479"/>
                </a:lnTo>
                <a:lnTo>
                  <a:pt x="279490" y="12319"/>
                </a:lnTo>
                <a:lnTo>
                  <a:pt x="229305" y="6159"/>
                </a:lnTo>
                <a:lnTo>
                  <a:pt x="17912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2504" y="3171836"/>
            <a:ext cx="949325" cy="1555115"/>
          </a:xfrm>
          <a:custGeom>
            <a:avLst/>
            <a:gdLst/>
            <a:ahLst/>
            <a:cxnLst/>
            <a:rect l="l" t="t" r="r" b="b"/>
            <a:pathLst>
              <a:path w="949325" h="1555114">
                <a:moveTo>
                  <a:pt x="0" y="1481556"/>
                </a:moveTo>
                <a:lnTo>
                  <a:pt x="820267" y="1554505"/>
                </a:lnTo>
                <a:lnTo>
                  <a:pt x="821372" y="1554607"/>
                </a:lnTo>
                <a:lnTo>
                  <a:pt x="821461" y="1553489"/>
                </a:lnTo>
                <a:lnTo>
                  <a:pt x="948728" y="78155"/>
                </a:lnTo>
                <a:lnTo>
                  <a:pt x="948816" y="77038"/>
                </a:lnTo>
                <a:lnTo>
                  <a:pt x="947712" y="76936"/>
                </a:lnTo>
                <a:lnTo>
                  <a:pt x="37998" y="76"/>
                </a:lnTo>
                <a:lnTo>
                  <a:pt x="36880" y="0"/>
                </a:lnTo>
                <a:lnTo>
                  <a:pt x="36791" y="1117"/>
                </a:lnTo>
                <a:lnTo>
                  <a:pt x="27965" y="11578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3798" y="3171834"/>
            <a:ext cx="1053465" cy="1586865"/>
          </a:xfrm>
          <a:custGeom>
            <a:avLst/>
            <a:gdLst/>
            <a:ahLst/>
            <a:cxnLst/>
            <a:rect l="l" t="t" r="r" b="b"/>
            <a:pathLst>
              <a:path w="1053465" h="1586864">
                <a:moveTo>
                  <a:pt x="65252" y="1501724"/>
                </a:moveTo>
                <a:lnTo>
                  <a:pt x="900633" y="1586153"/>
                </a:lnTo>
                <a:lnTo>
                  <a:pt x="901738" y="1586255"/>
                </a:lnTo>
                <a:lnTo>
                  <a:pt x="901852" y="1585163"/>
                </a:lnTo>
                <a:lnTo>
                  <a:pt x="1053045" y="109715"/>
                </a:lnTo>
                <a:lnTo>
                  <a:pt x="1053160" y="108597"/>
                </a:lnTo>
                <a:lnTo>
                  <a:pt x="1052055" y="108470"/>
                </a:lnTo>
                <a:lnTo>
                  <a:pt x="8775" y="101"/>
                </a:lnTo>
                <a:lnTo>
                  <a:pt x="7696" y="0"/>
                </a:lnTo>
                <a:lnTo>
                  <a:pt x="7556" y="1066"/>
                </a:lnTo>
                <a:lnTo>
                  <a:pt x="0" y="6154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1416" y="931050"/>
            <a:ext cx="1153512" cy="186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4002" y="1392542"/>
            <a:ext cx="1228813" cy="1378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2123" y="2909350"/>
            <a:ext cx="6485255" cy="0"/>
          </a:xfrm>
          <a:custGeom>
            <a:avLst/>
            <a:gdLst/>
            <a:ahLst/>
            <a:cxnLst/>
            <a:rect l="l" t="t" r="r" b="b"/>
            <a:pathLst>
              <a:path w="6485255">
                <a:moveTo>
                  <a:pt x="0" y="0"/>
                </a:moveTo>
                <a:lnTo>
                  <a:pt x="648474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13CB63-43E3-4EC8-AFB1-F14FD11F8A12}"/>
              </a:ext>
            </a:extLst>
          </p:cNvPr>
          <p:cNvSpPr/>
          <p:nvPr/>
        </p:nvSpPr>
        <p:spPr>
          <a:xfrm>
            <a:off x="470489" y="591352"/>
            <a:ext cx="6485254" cy="220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F57060-B9C2-41AE-9D96-C3ADBE19A91A}"/>
              </a:ext>
            </a:extLst>
          </p:cNvPr>
          <p:cNvSpPr/>
          <p:nvPr/>
        </p:nvSpPr>
        <p:spPr>
          <a:xfrm>
            <a:off x="480302" y="2997641"/>
            <a:ext cx="6485254" cy="2061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336" y="108760"/>
            <a:ext cx="2304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CONTROL</a:t>
            </a:r>
            <a:r>
              <a:rPr sz="12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3438" y="2992264"/>
            <a:ext cx="1458115" cy="1929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0000" y="756898"/>
          <a:ext cx="6473190" cy="4208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8050">
                <a:tc>
                  <a:txBody>
                    <a:bodyPr/>
                    <a:lstStyle/>
                    <a:p>
                      <a:pPr marL="113664" marR="311785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Environmental management plan (EMP)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things about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worksite.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explains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doing could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environment.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possibility that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cause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called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environmental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82245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EMP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must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so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not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work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 reduces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0306">
                <a:tc>
                  <a:txBody>
                    <a:bodyPr/>
                    <a:lstStyle/>
                    <a:p>
                      <a:pPr marL="104775" marR="1617345">
                        <a:lnSpc>
                          <a:spcPts val="1140"/>
                        </a:lnSpc>
                        <a:spcBef>
                          <a:spcPts val="62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worksite meets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environmental protection laws 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with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waste.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28905">
                        <a:lnSpc>
                          <a:spcPts val="1140"/>
                        </a:lnSpc>
                        <a:spcBef>
                          <a:spcPts val="6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 underground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services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located.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example 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clear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underground gas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lines,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service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872534" y="1368006"/>
            <a:ext cx="3106051" cy="1482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366001"/>
            <a:ext cx="31191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Environmental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management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plan</a:t>
            </a:r>
            <a:r>
              <a:rPr sz="1400" spc="1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(EMP)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4049" y="1716034"/>
            <a:ext cx="1677592" cy="1081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41076" y="3445675"/>
            <a:ext cx="2589844" cy="14638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F0FEA0-4A16-414A-9A5B-A73BDD50EF0B}"/>
              </a:ext>
            </a:extLst>
          </p:cNvPr>
          <p:cNvSpPr/>
          <p:nvPr/>
        </p:nvSpPr>
        <p:spPr>
          <a:xfrm>
            <a:off x="588213" y="789121"/>
            <a:ext cx="3106051" cy="204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E490BA-E104-4288-9AA5-8EC1552D0309}"/>
              </a:ext>
            </a:extLst>
          </p:cNvPr>
          <p:cNvSpPr/>
          <p:nvPr/>
        </p:nvSpPr>
        <p:spPr>
          <a:xfrm>
            <a:off x="3837929" y="772769"/>
            <a:ext cx="3140656" cy="2077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A1C85F-19C2-4483-86CF-8623C5A03FFF}"/>
              </a:ext>
            </a:extLst>
          </p:cNvPr>
          <p:cNvSpPr/>
          <p:nvPr/>
        </p:nvSpPr>
        <p:spPr>
          <a:xfrm>
            <a:off x="577892" y="2915875"/>
            <a:ext cx="3106051" cy="204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7AFCE-BC5C-4882-9CDF-FBE765C7F43C}"/>
              </a:ext>
            </a:extLst>
          </p:cNvPr>
          <p:cNvSpPr/>
          <p:nvPr/>
        </p:nvSpPr>
        <p:spPr>
          <a:xfrm>
            <a:off x="3855231" y="2924742"/>
            <a:ext cx="3106051" cy="199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336" y="108760"/>
            <a:ext cx="2304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CONTROL</a:t>
            </a:r>
            <a:r>
              <a:rPr sz="12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723759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726938"/>
            <a:ext cx="0" cy="2114550"/>
          </a:xfrm>
          <a:custGeom>
            <a:avLst/>
            <a:gdLst/>
            <a:ahLst/>
            <a:cxnLst/>
            <a:rect l="l" t="t" r="r" b="b"/>
            <a:pathLst>
              <a:path h="2114550">
                <a:moveTo>
                  <a:pt x="0" y="211418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6825" y="726938"/>
            <a:ext cx="0" cy="2114550"/>
          </a:xfrm>
          <a:custGeom>
            <a:avLst/>
            <a:gdLst/>
            <a:ahLst/>
            <a:cxnLst/>
            <a:rect l="l" t="t" r="r" b="b"/>
            <a:pathLst>
              <a:path h="2114550">
                <a:moveTo>
                  <a:pt x="0" y="211418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2844294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175" y="2847473"/>
            <a:ext cx="0" cy="2114550"/>
          </a:xfrm>
          <a:custGeom>
            <a:avLst/>
            <a:gdLst/>
            <a:ahLst/>
            <a:cxnLst/>
            <a:rect l="l" t="t" r="r" b="b"/>
            <a:pathLst>
              <a:path h="2114550">
                <a:moveTo>
                  <a:pt x="0" y="211418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6825" y="2847473"/>
            <a:ext cx="0" cy="2114550"/>
          </a:xfrm>
          <a:custGeom>
            <a:avLst/>
            <a:gdLst/>
            <a:ahLst/>
            <a:cxnLst/>
            <a:rect l="l" t="t" r="r" b="b"/>
            <a:pathLst>
              <a:path h="2114550">
                <a:moveTo>
                  <a:pt x="0" y="211418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000" y="496483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388846"/>
            <a:ext cx="2473325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How can you control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environmental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risk?</a:t>
            </a:r>
            <a:r>
              <a:rPr sz="800" i="1" spc="1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9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Franklin Gothic Book"/>
              <a:cs typeface="Franklin Gothic Book"/>
            </a:endParaRPr>
          </a:p>
          <a:p>
            <a:pPr marL="12065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Example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2: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299" y="966209"/>
            <a:ext cx="438784" cy="694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41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Risk: 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Cause:  Control: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1399" y="966209"/>
            <a:ext cx="1833245" cy="8750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Engine noise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heavy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machinery.</a:t>
            </a:r>
            <a:endParaRPr sz="1000">
              <a:latin typeface="Franklin Gothic Book"/>
              <a:cs typeface="Franklin Gothic Book"/>
            </a:endParaRPr>
          </a:p>
          <a:p>
            <a:pPr marL="12700" marR="335915">
              <a:lnSpc>
                <a:spcPts val="1140"/>
              </a:lnSpc>
              <a:spcBef>
                <a:spcPts val="73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carried out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between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am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6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pm.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67499" y="829018"/>
            <a:ext cx="3280492" cy="188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5299" y="2940530"/>
            <a:ext cx="6051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Example</a:t>
            </a:r>
            <a:r>
              <a:rPr sz="1000" spc="-8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3: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299" y="3092929"/>
            <a:ext cx="438784" cy="694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41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Risk: 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Cause:  Control: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1399" y="3092929"/>
            <a:ext cx="2245360" cy="8750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topsoil.</a:t>
            </a:r>
            <a:endParaRPr sz="1000" dirty="0">
              <a:latin typeface="Franklin Gothic Book"/>
              <a:cs typeface="Franklin Gothic Book"/>
            </a:endParaRPr>
          </a:p>
          <a:p>
            <a:pPr marL="12700" indent="-635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Driving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across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paddock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vegetation.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74930">
              <a:lnSpc>
                <a:spcPts val="1140"/>
              </a:lnSpc>
              <a:spcBef>
                <a:spcPts val="73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 around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paddock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increases  the time the job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54780" y="2989327"/>
            <a:ext cx="3293219" cy="1880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©©</a:t>
            </a:r>
            <a:r>
              <a:rPr sz="6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600" spc="-150" dirty="0">
                <a:solidFill>
                  <a:srgbClr val="231F20"/>
                </a:solidFill>
                <a:latin typeface="Franklin Gothic Book"/>
                <a:cs typeface="Franklin Gothic Book"/>
              </a:rPr>
              <a:t>EEaassyyGGuuiiddeess</a:t>
            </a:r>
            <a:r>
              <a:rPr sz="6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AAuussttrraalliiaa </a:t>
            </a:r>
            <a:r>
              <a:rPr sz="6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PPttyy.. LLttdd..</a:t>
            </a:r>
            <a:endParaRPr sz="6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88E17B-B045-4CB0-83DA-A6C5AFC86804}"/>
              </a:ext>
            </a:extLst>
          </p:cNvPr>
          <p:cNvSpPr/>
          <p:nvPr/>
        </p:nvSpPr>
        <p:spPr>
          <a:xfrm>
            <a:off x="588212" y="789121"/>
            <a:ext cx="6359771" cy="204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A223EE-05BA-418E-B363-BD9BB09EC051}"/>
              </a:ext>
            </a:extLst>
          </p:cNvPr>
          <p:cNvSpPr/>
          <p:nvPr/>
        </p:nvSpPr>
        <p:spPr>
          <a:xfrm>
            <a:off x="588214" y="2904713"/>
            <a:ext cx="6425108" cy="204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8801" y="1995321"/>
            <a:ext cx="793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Chapter</a:t>
            </a:r>
            <a:r>
              <a:rPr sz="1400" b="1" spc="-6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3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49515" cy="3185795"/>
          </a:xfrm>
          <a:custGeom>
            <a:avLst/>
            <a:gdLst/>
            <a:ahLst/>
            <a:cxnLst/>
            <a:rect l="l" t="t" r="r" b="b"/>
            <a:pathLst>
              <a:path w="7549515" h="3185795">
                <a:moveTo>
                  <a:pt x="7549400" y="0"/>
                </a:moveTo>
                <a:lnTo>
                  <a:pt x="0" y="0"/>
                </a:lnTo>
                <a:lnTo>
                  <a:pt x="0" y="3185426"/>
                </a:lnTo>
                <a:lnTo>
                  <a:pt x="754940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881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Check and </a:t>
            </a:r>
            <a:r>
              <a:rPr spc="40" dirty="0"/>
              <a:t>monitor</a:t>
            </a:r>
            <a:r>
              <a:rPr spc="-375" dirty="0"/>
              <a:t> </a:t>
            </a:r>
            <a:r>
              <a:rPr spc="65" dirty="0"/>
              <a:t>equipment</a:t>
            </a:r>
          </a:p>
        </p:txBody>
      </p:sp>
      <p:sp>
        <p:nvSpPr>
          <p:cNvPr id="6" name="object 6"/>
          <p:cNvSpPr/>
          <p:nvPr/>
        </p:nvSpPr>
        <p:spPr>
          <a:xfrm>
            <a:off x="3273513" y="2468194"/>
            <a:ext cx="3746474" cy="2494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93919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16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452" y="108760"/>
            <a:ext cx="2287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 AND MONITOR</a:t>
            </a:r>
            <a:r>
              <a:rPr sz="12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9999" y="692411"/>
            <a:ext cx="0" cy="2436495"/>
          </a:xfrm>
          <a:custGeom>
            <a:avLst/>
            <a:gdLst/>
            <a:ahLst/>
            <a:cxnLst/>
            <a:rect l="l" t="t" r="r" b="b"/>
            <a:pathLst>
              <a:path h="2436495">
                <a:moveTo>
                  <a:pt x="0" y="243641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0" y="3132005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999" y="3132005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603" y="1509210"/>
            <a:ext cx="2852742" cy="1508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00160" y="1296009"/>
            <a:ext cx="2431843" cy="1782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75299" y="677630"/>
            <a:ext cx="2966085" cy="612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 beginning work,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select the tools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equipment you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tools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equipment 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aren’t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faulty.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missing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cracks,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warps.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300" y="369001"/>
            <a:ext cx="3145155" cy="106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Select plant,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tools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and</a:t>
            </a:r>
            <a:r>
              <a:rPr sz="1400" spc="2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equipment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83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 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the telehandler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right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job.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capacity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 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 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reach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 place the load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height required.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compatible with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(match)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telehandler.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01688" y="3214394"/>
            <a:ext cx="2973615" cy="1691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3135431"/>
            <a:ext cx="3111500" cy="12636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30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Report faults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5080" algn="just">
              <a:lnSpc>
                <a:spcPts val="1140"/>
              </a:lnSpc>
              <a:spcBef>
                <a:spcPts val="75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faults, 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supervisor so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repaired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replaced.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tag out the faulty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workplace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allows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it.</a:t>
            </a:r>
            <a:endParaRPr sz="1000" dirty="0">
              <a:latin typeface="Franklin Gothic Book"/>
              <a:cs typeface="Franklin Gothic Book"/>
            </a:endParaRPr>
          </a:p>
          <a:p>
            <a:pPr marL="12700" algn="just">
              <a:lnSpc>
                <a:spcPts val="1170"/>
              </a:lnSpc>
              <a:spcBef>
                <a:spcPts val="62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repaired,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throw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away.</a:t>
            </a:r>
            <a:endParaRPr sz="1000" dirty="0">
              <a:latin typeface="Franklin Gothic Book"/>
              <a:cs typeface="Franklin Gothic Book"/>
            </a:endParaRPr>
          </a:p>
          <a:p>
            <a:pPr marL="12700" algn="just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Do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with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faulty</a:t>
            </a:r>
            <a:r>
              <a:rPr sz="10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equipment.</a:t>
            </a:r>
            <a:endParaRPr sz="1000" dirty="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93919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17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4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F6A07E-8449-41FE-9ED6-9612535D52C5}"/>
              </a:ext>
            </a:extLst>
          </p:cNvPr>
          <p:cNvSpPr/>
          <p:nvPr/>
        </p:nvSpPr>
        <p:spPr>
          <a:xfrm>
            <a:off x="492624" y="626487"/>
            <a:ext cx="3201295" cy="2452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34616B-8DB8-4F3E-B806-694376D2525E}"/>
              </a:ext>
            </a:extLst>
          </p:cNvPr>
          <p:cNvSpPr/>
          <p:nvPr/>
        </p:nvSpPr>
        <p:spPr>
          <a:xfrm>
            <a:off x="3852434" y="653232"/>
            <a:ext cx="3201295" cy="2452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74B510-2EC2-487F-9322-05030700A5D1}"/>
              </a:ext>
            </a:extLst>
          </p:cNvPr>
          <p:cNvSpPr/>
          <p:nvPr/>
        </p:nvSpPr>
        <p:spPr>
          <a:xfrm>
            <a:off x="476530" y="3202950"/>
            <a:ext cx="6806920" cy="176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452" y="108760"/>
            <a:ext cx="2287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 AND MONITOR</a:t>
            </a:r>
            <a:r>
              <a:rPr sz="12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769009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772188"/>
            <a:ext cx="0" cy="2095500"/>
          </a:xfrm>
          <a:custGeom>
            <a:avLst/>
            <a:gdLst/>
            <a:ahLst/>
            <a:cxnLst/>
            <a:rect l="l" t="t" r="r" b="b"/>
            <a:pathLst>
              <a:path h="2095500">
                <a:moveTo>
                  <a:pt x="0" y="209515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6825" y="772188"/>
            <a:ext cx="0" cy="2095500"/>
          </a:xfrm>
          <a:custGeom>
            <a:avLst/>
            <a:gdLst/>
            <a:ahLst/>
            <a:cxnLst/>
            <a:rect l="l" t="t" r="r" b="b"/>
            <a:pathLst>
              <a:path h="2095500">
                <a:moveTo>
                  <a:pt x="0" y="209515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287052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175" y="2873699"/>
            <a:ext cx="0" cy="2095500"/>
          </a:xfrm>
          <a:custGeom>
            <a:avLst/>
            <a:gdLst/>
            <a:ahLst/>
            <a:cxnLst/>
            <a:rect l="l" t="t" r="r" b="b"/>
            <a:pathLst>
              <a:path h="2095500">
                <a:moveTo>
                  <a:pt x="0" y="209515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6825" y="2873699"/>
            <a:ext cx="0" cy="2095500"/>
          </a:xfrm>
          <a:custGeom>
            <a:avLst/>
            <a:gdLst/>
            <a:ahLst/>
            <a:cxnLst/>
            <a:rect l="l" t="t" r="r" b="b"/>
            <a:pathLst>
              <a:path h="2095500">
                <a:moveTo>
                  <a:pt x="0" y="209515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000" y="4972031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384055"/>
            <a:ext cx="1765300" cy="10797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equipment (continued)</a:t>
            </a:r>
            <a:endParaRPr sz="8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9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Franklin Gothic Book"/>
              <a:cs typeface="Franklin Gothic Book"/>
            </a:endParaRPr>
          </a:p>
          <a:p>
            <a:pPr marL="11747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Maintenance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equipment</a:t>
            </a:r>
            <a:endParaRPr sz="1200" dirty="0">
              <a:latin typeface="Franklin Gothic Demi"/>
              <a:cs typeface="Franklin Gothic Demi"/>
            </a:endParaRPr>
          </a:p>
          <a:p>
            <a:pPr marL="269875" indent="-153035">
              <a:lnSpc>
                <a:spcPct val="100000"/>
              </a:lnSpc>
              <a:spcBef>
                <a:spcPts val="465"/>
              </a:spcBef>
              <a:buChar char="•"/>
              <a:tabLst>
                <a:tab pos="27051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Grease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gun</a:t>
            </a:r>
            <a:endParaRPr sz="1000" dirty="0">
              <a:latin typeface="Franklin Gothic Book"/>
              <a:cs typeface="Franklin Gothic Book"/>
            </a:endParaRPr>
          </a:p>
          <a:p>
            <a:pPr marL="269875" indent="-153035">
              <a:lnSpc>
                <a:spcPct val="100000"/>
              </a:lnSpc>
              <a:spcBef>
                <a:spcPts val="505"/>
              </a:spcBef>
              <a:buChar char="•"/>
              <a:tabLst>
                <a:tab pos="270510" algn="l"/>
              </a:tabLst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Tyre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pressure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gauge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38103" y="918334"/>
            <a:ext cx="1690232" cy="1785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7999" y="998438"/>
            <a:ext cx="2063837" cy="1620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54638" y="3029235"/>
            <a:ext cx="1824309" cy="746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26776" y="3636010"/>
            <a:ext cx="578396" cy="1097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9799" y="2848732"/>
            <a:ext cx="1209675" cy="92519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Lifting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equipment</a:t>
            </a:r>
            <a:endParaRPr sz="1200" dirty="0">
              <a:latin typeface="Franklin Gothic Demi"/>
              <a:cs typeface="Franklin Gothic Demi"/>
            </a:endParaRPr>
          </a:p>
          <a:p>
            <a:pPr marL="165100" indent="-152400">
              <a:lnSpc>
                <a:spcPct val="100000"/>
              </a:lnSpc>
              <a:spcBef>
                <a:spcPts val="46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Slings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9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Chains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Shackles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63723" y="3312007"/>
            <a:ext cx="1484276" cy="15095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6925" y="3189605"/>
            <a:ext cx="633590" cy="6573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9968" y="3055392"/>
            <a:ext cx="1678538" cy="16785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93919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18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F71673-47DB-493D-B847-1547B5DFB142}"/>
              </a:ext>
            </a:extLst>
          </p:cNvPr>
          <p:cNvSpPr/>
          <p:nvPr/>
        </p:nvSpPr>
        <p:spPr>
          <a:xfrm>
            <a:off x="559050" y="838204"/>
            <a:ext cx="6330667" cy="1921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EE6E33-A0B8-401D-AB08-136F61A2DE2C}"/>
              </a:ext>
            </a:extLst>
          </p:cNvPr>
          <p:cNvSpPr/>
          <p:nvPr/>
        </p:nvSpPr>
        <p:spPr>
          <a:xfrm>
            <a:off x="559050" y="2911453"/>
            <a:ext cx="6330667" cy="1921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452" y="108760"/>
            <a:ext cx="2287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 AND MONITOR</a:t>
            </a:r>
            <a:r>
              <a:rPr sz="12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61500"/>
            <a:ext cx="13112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Demi"/>
                <a:cs typeface="Franklin Gothic Demi"/>
              </a:rPr>
              <a:t>Pre-start</a:t>
            </a:r>
            <a:r>
              <a:rPr sz="1400" spc="-4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Demi"/>
                <a:cs typeface="Franklin Gothic Demi"/>
              </a:rPr>
              <a:t>checks</a:t>
            </a:r>
            <a:endParaRPr sz="1400" dirty="0">
              <a:latin typeface="Franklin Gothic Demi"/>
              <a:cs typeface="Franklin Gothic Dem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5626" y="765006"/>
          <a:ext cx="6478270" cy="4200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9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0124">
                <a:tc>
                  <a:txBody>
                    <a:bodyPr/>
                    <a:lstStyle/>
                    <a:p>
                      <a:pPr marL="111760">
                        <a:lnSpc>
                          <a:spcPts val="1170"/>
                        </a:lnSpc>
                        <a:spcBef>
                          <a:spcPts val="5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you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walk around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vehicle.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11760">
                        <a:lnSpc>
                          <a:spcPts val="114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vehicle – look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any obvious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oil 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fluid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leaks.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11760" marR="282575">
                        <a:lnSpc>
                          <a:spcPts val="1140"/>
                        </a:lnSpc>
                        <a:spcBef>
                          <a:spcPts val="6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Never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hands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leaks – use a piece of  paper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cardboard.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75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Look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any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debris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been caught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 the</a:t>
                      </a:r>
                      <a:r>
                        <a:rPr sz="1000" spc="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vehicle.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125">
                <a:tc>
                  <a:txBody>
                    <a:bodyPr/>
                    <a:lstStyle/>
                    <a:p>
                      <a:pPr marL="111760" marR="92075">
                        <a:lnSpc>
                          <a:spcPts val="1140"/>
                        </a:lnSpc>
                        <a:spcBef>
                          <a:spcPts val="66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condition – no cuts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abrasions on treads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tyre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sides.  Also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wheel nuts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aren’t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loose.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192405">
                        <a:lnSpc>
                          <a:spcPts val="1140"/>
                        </a:lnSpc>
                        <a:spcBef>
                          <a:spcPts val="6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valve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caps should be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place. Double check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tyre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pressure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looks like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less pressure than the  other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tyres.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tyres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always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proper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pressure.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not,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 tipping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942003" y="1079436"/>
            <a:ext cx="2852290" cy="1746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3507" y="3600005"/>
            <a:ext cx="2485156" cy="1154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209" y="3326485"/>
            <a:ext cx="3125910" cy="1595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402" y="1511998"/>
            <a:ext cx="3111652" cy="1301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0700" y="4122649"/>
            <a:ext cx="779780" cy="779780"/>
          </a:xfrm>
          <a:custGeom>
            <a:avLst/>
            <a:gdLst/>
            <a:ahLst/>
            <a:cxnLst/>
            <a:rect l="l" t="t" r="r" b="b"/>
            <a:pathLst>
              <a:path w="779779" h="779779">
                <a:moveTo>
                  <a:pt x="389648" y="779310"/>
                </a:moveTo>
                <a:lnTo>
                  <a:pt x="438526" y="776274"/>
                </a:lnTo>
                <a:lnTo>
                  <a:pt x="485591" y="767410"/>
                </a:lnTo>
                <a:lnTo>
                  <a:pt x="530480" y="753082"/>
                </a:lnTo>
                <a:lnTo>
                  <a:pt x="572826" y="733657"/>
                </a:lnTo>
                <a:lnTo>
                  <a:pt x="612265" y="709498"/>
                </a:lnTo>
                <a:lnTo>
                  <a:pt x="648431" y="680971"/>
                </a:lnTo>
                <a:lnTo>
                  <a:pt x="680960" y="648442"/>
                </a:lnTo>
                <a:lnTo>
                  <a:pt x="709486" y="612275"/>
                </a:lnTo>
                <a:lnTo>
                  <a:pt x="733644" y="572834"/>
                </a:lnTo>
                <a:lnTo>
                  <a:pt x="753070" y="530487"/>
                </a:lnTo>
                <a:lnTo>
                  <a:pt x="767397" y="485596"/>
                </a:lnTo>
                <a:lnTo>
                  <a:pt x="776261" y="438528"/>
                </a:lnTo>
                <a:lnTo>
                  <a:pt x="779297" y="389648"/>
                </a:lnTo>
                <a:lnTo>
                  <a:pt x="776261" y="340776"/>
                </a:lnTo>
                <a:lnTo>
                  <a:pt x="767397" y="293713"/>
                </a:lnTo>
                <a:lnTo>
                  <a:pt x="753070" y="248827"/>
                </a:lnTo>
                <a:lnTo>
                  <a:pt x="733644" y="206482"/>
                </a:lnTo>
                <a:lnTo>
                  <a:pt x="709486" y="167043"/>
                </a:lnTo>
                <a:lnTo>
                  <a:pt x="680960" y="130875"/>
                </a:lnTo>
                <a:lnTo>
                  <a:pt x="648431" y="98345"/>
                </a:lnTo>
                <a:lnTo>
                  <a:pt x="612265" y="69817"/>
                </a:lnTo>
                <a:lnTo>
                  <a:pt x="572826" y="45657"/>
                </a:lnTo>
                <a:lnTo>
                  <a:pt x="530480" y="26230"/>
                </a:lnTo>
                <a:lnTo>
                  <a:pt x="485591" y="11901"/>
                </a:lnTo>
                <a:lnTo>
                  <a:pt x="438526" y="3036"/>
                </a:lnTo>
                <a:lnTo>
                  <a:pt x="389648" y="0"/>
                </a:lnTo>
                <a:lnTo>
                  <a:pt x="340771" y="3036"/>
                </a:lnTo>
                <a:lnTo>
                  <a:pt x="293705" y="11901"/>
                </a:lnTo>
                <a:lnTo>
                  <a:pt x="248817" y="26230"/>
                </a:lnTo>
                <a:lnTo>
                  <a:pt x="206470" y="45657"/>
                </a:lnTo>
                <a:lnTo>
                  <a:pt x="167032" y="69817"/>
                </a:lnTo>
                <a:lnTo>
                  <a:pt x="130865" y="98345"/>
                </a:lnTo>
                <a:lnTo>
                  <a:pt x="98336" y="130875"/>
                </a:lnTo>
                <a:lnTo>
                  <a:pt x="69810" y="167043"/>
                </a:lnTo>
                <a:lnTo>
                  <a:pt x="45652" y="206482"/>
                </a:lnTo>
                <a:lnTo>
                  <a:pt x="26227" y="248827"/>
                </a:lnTo>
                <a:lnTo>
                  <a:pt x="11899" y="293713"/>
                </a:lnTo>
                <a:lnTo>
                  <a:pt x="3035" y="340776"/>
                </a:lnTo>
                <a:lnTo>
                  <a:pt x="0" y="389648"/>
                </a:lnTo>
                <a:lnTo>
                  <a:pt x="3035" y="438528"/>
                </a:lnTo>
                <a:lnTo>
                  <a:pt x="11899" y="485596"/>
                </a:lnTo>
                <a:lnTo>
                  <a:pt x="26227" y="530487"/>
                </a:lnTo>
                <a:lnTo>
                  <a:pt x="45652" y="572834"/>
                </a:lnTo>
                <a:lnTo>
                  <a:pt x="69810" y="612275"/>
                </a:lnTo>
                <a:lnTo>
                  <a:pt x="98336" y="648442"/>
                </a:lnTo>
                <a:lnTo>
                  <a:pt x="130865" y="680971"/>
                </a:lnTo>
                <a:lnTo>
                  <a:pt x="167032" y="709498"/>
                </a:lnTo>
                <a:lnTo>
                  <a:pt x="206470" y="733657"/>
                </a:lnTo>
                <a:lnTo>
                  <a:pt x="248817" y="753082"/>
                </a:lnTo>
                <a:lnTo>
                  <a:pt x="293705" y="767410"/>
                </a:lnTo>
                <a:lnTo>
                  <a:pt x="340771" y="776274"/>
                </a:lnTo>
                <a:lnTo>
                  <a:pt x="389648" y="779310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197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3919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19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85663-9A50-4508-8136-51B57B6F2443}"/>
              </a:ext>
            </a:extLst>
          </p:cNvPr>
          <p:cNvSpPr/>
          <p:nvPr/>
        </p:nvSpPr>
        <p:spPr>
          <a:xfrm>
            <a:off x="583209" y="839682"/>
            <a:ext cx="3154845" cy="199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0BAF7E-A526-4A19-BD0D-76D07AF4739C}"/>
              </a:ext>
            </a:extLst>
          </p:cNvPr>
          <p:cNvSpPr/>
          <p:nvPr/>
        </p:nvSpPr>
        <p:spPr>
          <a:xfrm>
            <a:off x="3812006" y="857117"/>
            <a:ext cx="3154845" cy="199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987307-4C14-4FCD-8CB4-A3987930A5EA}"/>
              </a:ext>
            </a:extLst>
          </p:cNvPr>
          <p:cNvSpPr/>
          <p:nvPr/>
        </p:nvSpPr>
        <p:spPr>
          <a:xfrm>
            <a:off x="580302" y="2912471"/>
            <a:ext cx="3154845" cy="2009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DFE88D-02AB-4164-9271-529675C7FE60}"/>
              </a:ext>
            </a:extLst>
          </p:cNvPr>
          <p:cNvSpPr/>
          <p:nvPr/>
        </p:nvSpPr>
        <p:spPr>
          <a:xfrm>
            <a:off x="3812005" y="2918171"/>
            <a:ext cx="3154845" cy="199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4299" y="1206049"/>
            <a:ext cx="1972945" cy="104457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Language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Literacy 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Numeracy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(LLN)</a:t>
            </a:r>
            <a:endParaRPr sz="1000">
              <a:latin typeface="Franklin Gothic Book"/>
              <a:cs typeface="Franklin Gothic Book"/>
            </a:endParaRPr>
          </a:p>
          <a:p>
            <a:pPr marL="12700" marR="562610">
              <a:lnSpc>
                <a:spcPct val="1390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Acknowledgements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telehandlers  General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84300" y="2224909"/>
            <a:ext cx="588645" cy="214503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6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8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9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Chapter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4451" y="2224909"/>
            <a:ext cx="1634489" cy="2145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075">
              <a:lnSpc>
                <a:spcPct val="139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work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 Check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monitor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Operate/use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390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Shut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down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Maintain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Housekeeping</a:t>
            </a:r>
            <a:endParaRPr sz="1000">
              <a:latin typeface="Franklin Gothic Book"/>
              <a:cs typeface="Franklin Gothic Book"/>
            </a:endParaRPr>
          </a:p>
          <a:p>
            <a:pPr marL="12700" marR="604520">
              <a:lnSpc>
                <a:spcPct val="13900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Record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keeping  Relocate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Attachments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84300" y="4343909"/>
            <a:ext cx="1171575" cy="44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Practical training</a:t>
            </a: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tasks  Operating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record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9253" y="1206049"/>
            <a:ext cx="236854" cy="358711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4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  <a:p>
            <a:pPr marL="152400">
              <a:lnSpc>
                <a:spcPct val="100000"/>
              </a:lnSpc>
              <a:spcBef>
                <a:spcPts val="31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  <a:p>
            <a:pPr marL="152400">
              <a:lnSpc>
                <a:spcPct val="100000"/>
              </a:lnSpc>
              <a:spcBef>
                <a:spcPts val="47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endParaRPr sz="1000">
              <a:latin typeface="Franklin Gothic Book"/>
              <a:cs typeface="Franklin Gothic Book"/>
            </a:endParaRPr>
          </a:p>
          <a:p>
            <a:pPr marL="152400">
              <a:lnSpc>
                <a:spcPct val="100000"/>
              </a:lnSpc>
              <a:spcBef>
                <a:spcPts val="47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9</a:t>
            </a:r>
            <a:endParaRPr sz="1000">
              <a:latin typeface="Franklin Gothic Book"/>
              <a:cs typeface="Franklin Gothic Book"/>
            </a:endParaRPr>
          </a:p>
          <a:p>
            <a:pPr marL="83820">
              <a:lnSpc>
                <a:spcPct val="100000"/>
              </a:lnSpc>
              <a:spcBef>
                <a:spcPts val="46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endParaRPr sz="1000">
              <a:latin typeface="Franklin Gothic Book"/>
              <a:cs typeface="Franklin Gothic Book"/>
            </a:endParaRPr>
          </a:p>
          <a:p>
            <a:pPr marL="90805">
              <a:lnSpc>
                <a:spcPct val="100000"/>
              </a:lnSpc>
              <a:spcBef>
                <a:spcPts val="470"/>
              </a:spcBef>
            </a:pP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endParaRPr sz="1000">
              <a:latin typeface="Franklin Gothic Book"/>
              <a:cs typeface="Franklin Gothic Book"/>
            </a:endParaRPr>
          </a:p>
          <a:p>
            <a:pPr marL="88265">
              <a:lnSpc>
                <a:spcPct val="100000"/>
              </a:lnSpc>
              <a:spcBef>
                <a:spcPts val="470"/>
              </a:spcBef>
            </a:pP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  <a:spcBef>
                <a:spcPts val="46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49</a:t>
            </a:r>
            <a:endParaRPr sz="100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  <a:spcBef>
                <a:spcPts val="47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69</a:t>
            </a:r>
            <a:endParaRPr sz="1000">
              <a:latin typeface="Franklin Gothic Book"/>
              <a:cs typeface="Franklin Gothic Book"/>
            </a:endParaRPr>
          </a:p>
          <a:p>
            <a:pPr marL="16510">
              <a:lnSpc>
                <a:spcPct val="100000"/>
              </a:lnSpc>
              <a:spcBef>
                <a:spcPts val="470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  <a:p>
            <a:pPr marL="16510">
              <a:lnSpc>
                <a:spcPct val="100000"/>
              </a:lnSpc>
              <a:spcBef>
                <a:spcPts val="46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125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129</a:t>
            </a:r>
            <a:endParaRPr sz="1000">
              <a:latin typeface="Franklin Gothic Book"/>
              <a:cs typeface="Franklin Gothic Book"/>
            </a:endParaRPr>
          </a:p>
          <a:p>
            <a:pPr marL="19050">
              <a:lnSpc>
                <a:spcPct val="100000"/>
              </a:lnSpc>
              <a:spcBef>
                <a:spcPts val="47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L="19685">
              <a:lnSpc>
                <a:spcPct val="100000"/>
              </a:lnSpc>
              <a:spcBef>
                <a:spcPts val="46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endParaRPr sz="1000">
              <a:latin typeface="Franklin Gothic Book"/>
              <a:cs typeface="Franklin Gothic Book"/>
            </a:endParaRPr>
          </a:p>
          <a:p>
            <a:pPr marL="16510">
              <a:lnSpc>
                <a:spcPct val="100000"/>
              </a:lnSpc>
              <a:spcBef>
                <a:spcPts val="470"/>
              </a:spcBef>
            </a:pP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46</a:t>
            </a:r>
            <a:endParaRPr sz="1000">
              <a:latin typeface="Franklin Gothic Book"/>
              <a:cs typeface="Franklin Gothic Book"/>
            </a:endParaRPr>
          </a:p>
          <a:p>
            <a:pPr marL="13970">
              <a:lnSpc>
                <a:spcPct val="100000"/>
              </a:lnSpc>
              <a:spcBef>
                <a:spcPts val="47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54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32016"/>
            <a:ext cx="7200265" cy="702310"/>
          </a:xfrm>
          <a:custGeom>
            <a:avLst/>
            <a:gdLst/>
            <a:ahLst/>
            <a:cxnLst/>
            <a:rect l="l" t="t" r="r" b="b"/>
            <a:pathLst>
              <a:path w="7200265" h="702310">
                <a:moveTo>
                  <a:pt x="0" y="701992"/>
                </a:moveTo>
                <a:lnTo>
                  <a:pt x="7199998" y="701992"/>
                </a:lnTo>
                <a:lnTo>
                  <a:pt x="7199998" y="0"/>
                </a:lnTo>
                <a:lnTo>
                  <a:pt x="0" y="0"/>
                </a:lnTo>
                <a:lnTo>
                  <a:pt x="0" y="701992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21243" y="500474"/>
            <a:ext cx="1750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25" dirty="0">
                <a:latin typeface="Calibri"/>
                <a:cs typeface="Calibri"/>
              </a:rPr>
              <a:t>C</a:t>
            </a:r>
            <a:r>
              <a:rPr sz="3600" spc="90" dirty="0">
                <a:latin typeface="Calibri"/>
                <a:cs typeface="Calibri"/>
              </a:rPr>
              <a:t>o</a:t>
            </a:r>
            <a:r>
              <a:rPr sz="3600" spc="75" dirty="0">
                <a:latin typeface="Calibri"/>
                <a:cs typeface="Calibri"/>
              </a:rPr>
              <a:t>n</a:t>
            </a:r>
            <a:r>
              <a:rPr sz="3600" spc="-40" dirty="0">
                <a:latin typeface="Calibri"/>
                <a:cs typeface="Calibri"/>
              </a:rPr>
              <a:t>t</a:t>
            </a:r>
            <a:r>
              <a:rPr sz="3600" spc="55" dirty="0">
                <a:latin typeface="Calibri"/>
                <a:cs typeface="Calibri"/>
              </a:rPr>
              <a:t>e</a:t>
            </a:r>
            <a:r>
              <a:rPr sz="3600" spc="4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ts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452" y="108760"/>
            <a:ext cx="2287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 AND MONITOR</a:t>
            </a:r>
            <a:r>
              <a:rPr sz="12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93345"/>
            <a:ext cx="12592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Pre-start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checks</a:t>
            </a:r>
            <a:r>
              <a:rPr sz="800" i="1" spc="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7425" y="765006"/>
          <a:ext cx="6480807" cy="4196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0499">
                <a:tc>
                  <a:txBody>
                    <a:bodyPr/>
                    <a:lstStyle/>
                    <a:p>
                      <a:pPr marL="104139" marR="333375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Attachment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locating bar –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 be secure.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locking pins are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place.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marR="297815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Tyne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locating pins –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in  place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6150">
                <a:tc gridSpan="2">
                  <a:txBody>
                    <a:bodyPr/>
                    <a:lstStyle/>
                    <a:p>
                      <a:pPr marL="109855" marR="361315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Carriage –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there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 physical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carriage. Also look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any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unusual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wear.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9855" marR="363220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main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carriage pins should be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place. Also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locating pins on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cylinders.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there’s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  obvious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loose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movement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around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pins.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829598" y="1296005"/>
            <a:ext cx="2057768" cy="1446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0623" y="1295997"/>
            <a:ext cx="2057781" cy="1446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1191" y="1295997"/>
            <a:ext cx="1972805" cy="1446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1705" y="3362414"/>
            <a:ext cx="3192792" cy="1512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2380" y="3522475"/>
            <a:ext cx="2096945" cy="13523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197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3919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0D8E00-789C-4F26-BC05-A41BDDDBF5A2}"/>
              </a:ext>
            </a:extLst>
          </p:cNvPr>
          <p:cNvSpPr/>
          <p:nvPr/>
        </p:nvSpPr>
        <p:spPr>
          <a:xfrm>
            <a:off x="583210" y="839682"/>
            <a:ext cx="2122564" cy="199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69F6A-13A3-4CCD-836B-DE147C29C0FB}"/>
              </a:ext>
            </a:extLst>
          </p:cNvPr>
          <p:cNvSpPr/>
          <p:nvPr/>
        </p:nvSpPr>
        <p:spPr>
          <a:xfrm>
            <a:off x="2797200" y="821287"/>
            <a:ext cx="2122564" cy="199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261C8F-1ECA-430C-BD9B-45F39EA9A45A}"/>
              </a:ext>
            </a:extLst>
          </p:cNvPr>
          <p:cNvSpPr/>
          <p:nvPr/>
        </p:nvSpPr>
        <p:spPr>
          <a:xfrm>
            <a:off x="4965549" y="812468"/>
            <a:ext cx="2052683" cy="199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F7B98E-8F05-4295-A259-343934B424B8}"/>
              </a:ext>
            </a:extLst>
          </p:cNvPr>
          <p:cNvSpPr/>
          <p:nvPr/>
        </p:nvSpPr>
        <p:spPr>
          <a:xfrm>
            <a:off x="572505" y="2894041"/>
            <a:ext cx="3281946" cy="199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48F9E1-AB1C-4BEA-B090-3981AB9F3424}"/>
              </a:ext>
            </a:extLst>
          </p:cNvPr>
          <p:cNvSpPr/>
          <p:nvPr/>
        </p:nvSpPr>
        <p:spPr>
          <a:xfrm>
            <a:off x="3888713" y="2942367"/>
            <a:ext cx="3095283" cy="199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452" y="108760"/>
            <a:ext cx="2287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 AND MONITOR</a:t>
            </a:r>
            <a:r>
              <a:rPr sz="12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047" y="393345"/>
            <a:ext cx="12592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Pre-start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checks</a:t>
            </a:r>
            <a:r>
              <a:rPr sz="800" i="1" spc="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0000" y="774005"/>
          <a:ext cx="6485890" cy="4191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2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6999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Hoses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–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 be leaking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marR="118745">
                        <a:lnSpc>
                          <a:spcPts val="1140"/>
                        </a:lnSpc>
                        <a:spcBef>
                          <a:spcPts val="68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Stabilisers –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there are no crushed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lines 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debris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caught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stabilisers.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69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250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Mirrors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windows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–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clean; not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cracked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broken.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11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441959">
                        <a:lnSpc>
                          <a:spcPts val="1140"/>
                        </a:lnSpc>
                        <a:spcBef>
                          <a:spcPts val="65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Lights – Ask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someone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lights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working.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25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97598" y="1053008"/>
            <a:ext cx="3119399" cy="178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152" y="3195002"/>
            <a:ext cx="2607993" cy="1619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7000" y="1287894"/>
            <a:ext cx="2851705" cy="1547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55402" y="3374618"/>
            <a:ext cx="3133991" cy="1377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197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3919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21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AA0D06-08BB-40B8-B9A0-D2FBF4D35DD6}"/>
              </a:ext>
            </a:extLst>
          </p:cNvPr>
          <p:cNvSpPr/>
          <p:nvPr/>
        </p:nvSpPr>
        <p:spPr>
          <a:xfrm>
            <a:off x="613822" y="804765"/>
            <a:ext cx="3119399" cy="2030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FA6AD8-5ACE-42C7-BEF8-C430B625DFE0}"/>
              </a:ext>
            </a:extLst>
          </p:cNvPr>
          <p:cNvSpPr/>
          <p:nvPr/>
        </p:nvSpPr>
        <p:spPr>
          <a:xfrm>
            <a:off x="3876164" y="795236"/>
            <a:ext cx="3119399" cy="2039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C6168B-F56E-47D1-9B29-084E0A522EBF}"/>
              </a:ext>
            </a:extLst>
          </p:cNvPr>
          <p:cNvSpPr/>
          <p:nvPr/>
        </p:nvSpPr>
        <p:spPr>
          <a:xfrm>
            <a:off x="614368" y="2885009"/>
            <a:ext cx="3119399" cy="2030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A1760A-3306-4FF8-8A08-3C55B2FBFEA9}"/>
              </a:ext>
            </a:extLst>
          </p:cNvPr>
          <p:cNvSpPr/>
          <p:nvPr/>
        </p:nvSpPr>
        <p:spPr>
          <a:xfrm>
            <a:off x="3855403" y="2932047"/>
            <a:ext cx="3140456" cy="1983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452" y="108760"/>
            <a:ext cx="2287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 AND MONITOR</a:t>
            </a:r>
            <a:r>
              <a:rPr sz="12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57305" y="3107237"/>
            <a:ext cx="1711065" cy="1770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1900" y="305701"/>
            <a:ext cx="5760085" cy="50228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605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Inside the</a:t>
            </a:r>
            <a:r>
              <a:rPr sz="140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cabin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doing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pre-start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inside the cabin,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handbrake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lock secured during these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checks: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23995" y="3970807"/>
            <a:ext cx="1424584" cy="930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8002" y="1106652"/>
            <a:ext cx="2169007" cy="17601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4600" y="939006"/>
          <a:ext cx="6485890" cy="4032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2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6298">
                <a:tc>
                  <a:txBody>
                    <a:bodyPr/>
                    <a:lstStyle/>
                    <a:p>
                      <a:pPr marL="104775" marR="1688464">
                        <a:lnSpc>
                          <a:spcPts val="1140"/>
                        </a:lnSpc>
                        <a:spcBef>
                          <a:spcPts val="6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view through windows  and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mirrors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clear.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597535">
                        <a:lnSpc>
                          <a:spcPts val="1140"/>
                        </a:lnSpc>
                        <a:spcBef>
                          <a:spcPts val="62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be able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understand decals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cabin.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448">
                <a:tc>
                  <a:txBody>
                    <a:bodyPr/>
                    <a:lstStyle/>
                    <a:p>
                      <a:pPr marL="102870" marR="1627505">
                        <a:lnSpc>
                          <a:spcPts val="1140"/>
                        </a:lnSpc>
                        <a:spcBef>
                          <a:spcPts val="6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 be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cabin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match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telehandler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model.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2870" marR="1675130">
                        <a:lnSpc>
                          <a:spcPts val="1140"/>
                        </a:lnSpc>
                        <a:spcBef>
                          <a:spcPts val="7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seat adjustments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properly.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1760" marR="1802764">
                        <a:lnSpc>
                          <a:spcPts val="1140"/>
                        </a:lnSpc>
                        <a:spcBef>
                          <a:spcPts val="6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logbook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needs to be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up-to-date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filled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 correctly.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 must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 be a load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chart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which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used by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driver in  normal operating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position.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8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854818" y="1373822"/>
            <a:ext cx="3129178" cy="1493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6349" y="3002000"/>
            <a:ext cx="1647659" cy="1833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197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3919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22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AC76C7-8084-40AD-ACFE-69833F59D451}"/>
              </a:ext>
            </a:extLst>
          </p:cNvPr>
          <p:cNvSpPr/>
          <p:nvPr/>
        </p:nvSpPr>
        <p:spPr>
          <a:xfrm>
            <a:off x="572504" y="1004926"/>
            <a:ext cx="3144505" cy="193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B34586-3DA4-40B9-A379-E8996818A8B6}"/>
              </a:ext>
            </a:extLst>
          </p:cNvPr>
          <p:cNvSpPr/>
          <p:nvPr/>
        </p:nvSpPr>
        <p:spPr>
          <a:xfrm>
            <a:off x="3854818" y="996672"/>
            <a:ext cx="3144505" cy="193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6B2E9F-A142-41C4-9DDD-10A45AE7A220}"/>
              </a:ext>
            </a:extLst>
          </p:cNvPr>
          <p:cNvSpPr/>
          <p:nvPr/>
        </p:nvSpPr>
        <p:spPr>
          <a:xfrm>
            <a:off x="572504" y="3005001"/>
            <a:ext cx="3144505" cy="193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6ED793-599C-4427-895B-FB415B0AE5C9}"/>
              </a:ext>
            </a:extLst>
          </p:cNvPr>
          <p:cNvSpPr/>
          <p:nvPr/>
        </p:nvSpPr>
        <p:spPr>
          <a:xfrm>
            <a:off x="3847154" y="2985950"/>
            <a:ext cx="3144505" cy="193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452" y="108760"/>
            <a:ext cx="2287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 AND MONITOR</a:t>
            </a:r>
            <a:r>
              <a:rPr sz="12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6369" y="1481751"/>
            <a:ext cx="2436977" cy="1389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5954" y="3089004"/>
            <a:ext cx="2118966" cy="1755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0000" y="1145284"/>
          <a:ext cx="6473825" cy="3823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4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1360">
                <a:tc>
                  <a:txBody>
                    <a:bodyPr/>
                    <a:lstStyle/>
                    <a:p>
                      <a:pPr marL="103505" marR="276225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Oil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–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engine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oil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transmission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oil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not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high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low.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4775" marR="405130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Coolant –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coolant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long as the engine  isn’t hot.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210">
                <a:tc>
                  <a:txBody>
                    <a:bodyPr/>
                    <a:lstStyle/>
                    <a:p>
                      <a:pPr marL="104775">
                        <a:lnSpc>
                          <a:spcPts val="1170"/>
                        </a:lnSpc>
                        <a:spcBef>
                          <a:spcPts val="44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Air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filter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–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air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filter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air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filter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4775" marR="1677670">
                        <a:lnSpc>
                          <a:spcPts val="1140"/>
                        </a:lnSpc>
                        <a:spcBef>
                          <a:spcPts val="6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indicator. 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belts are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tight  (if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be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seen).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65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27300" y="302403"/>
            <a:ext cx="6442075" cy="65024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Check under the</a:t>
            </a:r>
            <a:r>
              <a:rPr sz="140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bonnet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37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bonnet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securely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replace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opened.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you’ve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finished,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firmly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lock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bonnet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back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check the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following: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87228" y="1688896"/>
            <a:ext cx="3105772" cy="2966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6864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2.1,</a:t>
            </a:r>
            <a:r>
              <a:rPr sz="1100" i="1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3919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20E8DC-087F-4B66-A84A-9A4979217200}"/>
              </a:ext>
            </a:extLst>
          </p:cNvPr>
          <p:cNvSpPr/>
          <p:nvPr/>
        </p:nvSpPr>
        <p:spPr>
          <a:xfrm>
            <a:off x="572504" y="1181204"/>
            <a:ext cx="3205746" cy="175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A09E9-8789-4D3D-80FC-C751D8567558}"/>
              </a:ext>
            </a:extLst>
          </p:cNvPr>
          <p:cNvSpPr/>
          <p:nvPr/>
        </p:nvSpPr>
        <p:spPr>
          <a:xfrm>
            <a:off x="579295" y="3003241"/>
            <a:ext cx="3205746" cy="187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B283FD-3E7F-47C0-82FE-E6E45934D600}"/>
              </a:ext>
            </a:extLst>
          </p:cNvPr>
          <p:cNvSpPr/>
          <p:nvPr/>
        </p:nvSpPr>
        <p:spPr>
          <a:xfrm>
            <a:off x="3887228" y="1196595"/>
            <a:ext cx="3096768" cy="3647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452" y="108760"/>
            <a:ext cx="2287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 AND MONITOR</a:t>
            </a:r>
            <a:r>
              <a:rPr sz="12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5626" y="768181"/>
            <a:ext cx="6484620" cy="0"/>
          </a:xfrm>
          <a:custGeom>
            <a:avLst/>
            <a:gdLst/>
            <a:ahLst/>
            <a:cxnLst/>
            <a:rect l="l" t="t" r="r" b="b"/>
            <a:pathLst>
              <a:path w="6484620">
                <a:moveTo>
                  <a:pt x="0" y="0"/>
                </a:moveTo>
                <a:lnTo>
                  <a:pt x="648437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8801" y="771357"/>
            <a:ext cx="0" cy="2094230"/>
          </a:xfrm>
          <a:custGeom>
            <a:avLst/>
            <a:gdLst/>
            <a:ahLst/>
            <a:cxnLst/>
            <a:rect l="l" t="t" r="r" b="b"/>
            <a:pathLst>
              <a:path h="2094230">
                <a:moveTo>
                  <a:pt x="0" y="209377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6825" y="771357"/>
            <a:ext cx="0" cy="2094230"/>
          </a:xfrm>
          <a:custGeom>
            <a:avLst/>
            <a:gdLst/>
            <a:ahLst/>
            <a:cxnLst/>
            <a:rect l="l" t="t" r="r" b="b"/>
            <a:pathLst>
              <a:path h="2094230">
                <a:moveTo>
                  <a:pt x="0" y="209377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5626" y="2868305"/>
            <a:ext cx="6484620" cy="0"/>
          </a:xfrm>
          <a:custGeom>
            <a:avLst/>
            <a:gdLst/>
            <a:ahLst/>
            <a:cxnLst/>
            <a:rect l="l" t="t" r="r" b="b"/>
            <a:pathLst>
              <a:path w="6484620">
                <a:moveTo>
                  <a:pt x="0" y="0"/>
                </a:moveTo>
                <a:lnTo>
                  <a:pt x="648437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801" y="2871482"/>
            <a:ext cx="0" cy="2094230"/>
          </a:xfrm>
          <a:custGeom>
            <a:avLst/>
            <a:gdLst/>
            <a:ahLst/>
            <a:cxnLst/>
            <a:rect l="l" t="t" r="r" b="b"/>
            <a:pathLst>
              <a:path h="2094229">
                <a:moveTo>
                  <a:pt x="0" y="209377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6825" y="2871482"/>
            <a:ext cx="0" cy="2094230"/>
          </a:xfrm>
          <a:custGeom>
            <a:avLst/>
            <a:gdLst/>
            <a:ahLst/>
            <a:cxnLst/>
            <a:rect l="l" t="t" r="r" b="b"/>
            <a:pathLst>
              <a:path h="2094229">
                <a:moveTo>
                  <a:pt x="0" y="209377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5626" y="4968430"/>
            <a:ext cx="6484620" cy="0"/>
          </a:xfrm>
          <a:custGeom>
            <a:avLst/>
            <a:gdLst/>
            <a:ahLst/>
            <a:cxnLst/>
            <a:rect l="l" t="t" r="r" b="b"/>
            <a:pathLst>
              <a:path w="6484620">
                <a:moveTo>
                  <a:pt x="0" y="0"/>
                </a:moveTo>
                <a:lnTo>
                  <a:pt x="648437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5499" y="361500"/>
            <a:ext cx="3118485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Demi"/>
                <a:cs typeface="Franklin Gothic Demi"/>
              </a:rPr>
              <a:t>Start-up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Demi"/>
                <a:cs typeface="Franklin Gothic Demi"/>
              </a:rPr>
              <a:t>checks</a:t>
            </a:r>
            <a:endParaRPr sz="14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 dirty="0">
              <a:latin typeface="Franklin Gothic Demi"/>
              <a:cs typeface="Franklin Gothic Demi"/>
            </a:endParaRPr>
          </a:p>
          <a:p>
            <a:pPr marL="120650" marR="5080">
              <a:lnSpc>
                <a:spcPts val="1140"/>
              </a:lnSpc>
              <a:spcBef>
                <a:spcPts val="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before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 the site. Find a clear area so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safely test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controls,  attachments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500" y="2922830"/>
            <a:ext cx="2559685" cy="10820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 joystick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functions;  others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two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63500">
              <a:lnSpc>
                <a:spcPts val="1140"/>
              </a:lnSpc>
              <a:spcBef>
                <a:spcPts val="71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machines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total joystick lockout,  which stops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functions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moving.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65735">
              <a:lnSpc>
                <a:spcPts val="1140"/>
              </a:lnSpc>
              <a:spcBef>
                <a:spcPts val="71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understand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 using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88613" y="861193"/>
            <a:ext cx="2069981" cy="1872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7473" y="2932775"/>
            <a:ext cx="1207326" cy="1948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97602" y="2932775"/>
            <a:ext cx="1562404" cy="1978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6864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2.1,</a:t>
            </a:r>
            <a:r>
              <a:rPr sz="1100" i="1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93919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227D5C-3A32-4314-A33B-E9980DEAFDDD}"/>
              </a:ext>
            </a:extLst>
          </p:cNvPr>
          <p:cNvSpPr/>
          <p:nvPr/>
        </p:nvSpPr>
        <p:spPr>
          <a:xfrm>
            <a:off x="633499" y="827774"/>
            <a:ext cx="5964146" cy="1962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06627-4AFF-42BF-AECF-CB1E838B6BAC}"/>
              </a:ext>
            </a:extLst>
          </p:cNvPr>
          <p:cNvSpPr/>
          <p:nvPr/>
        </p:nvSpPr>
        <p:spPr>
          <a:xfrm>
            <a:off x="608675" y="2904846"/>
            <a:ext cx="6281044" cy="200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452" y="108760"/>
            <a:ext cx="2287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 AND MONITOR</a:t>
            </a:r>
            <a:r>
              <a:rPr sz="12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749" y="363300"/>
            <a:ext cx="1527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Hydraulic</a:t>
            </a:r>
            <a:r>
              <a:rPr sz="1400" spc="-2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functions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1535" y="1317605"/>
            <a:ext cx="2291393" cy="1497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9736" y="1068080"/>
            <a:ext cx="3018351" cy="1756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2433" y="3258947"/>
            <a:ext cx="2842340" cy="15925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222" y="3634545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59994" y="719975"/>
                </a:moveTo>
                <a:lnTo>
                  <a:pt x="408843" y="716689"/>
                </a:lnTo>
                <a:lnTo>
                  <a:pt x="455694" y="707116"/>
                </a:lnTo>
                <a:lnTo>
                  <a:pt x="500119" y="691685"/>
                </a:lnTo>
                <a:lnTo>
                  <a:pt x="541689" y="670826"/>
                </a:lnTo>
                <a:lnTo>
                  <a:pt x="579975" y="644967"/>
                </a:lnTo>
                <a:lnTo>
                  <a:pt x="614548" y="614538"/>
                </a:lnTo>
                <a:lnTo>
                  <a:pt x="644978" y="579967"/>
                </a:lnTo>
                <a:lnTo>
                  <a:pt x="670838" y="541684"/>
                </a:lnTo>
                <a:lnTo>
                  <a:pt x="691698" y="500117"/>
                </a:lnTo>
                <a:lnTo>
                  <a:pt x="707129" y="455696"/>
                </a:lnTo>
                <a:lnTo>
                  <a:pt x="716702" y="408849"/>
                </a:lnTo>
                <a:lnTo>
                  <a:pt x="719988" y="360006"/>
                </a:lnTo>
                <a:lnTo>
                  <a:pt x="716702" y="311155"/>
                </a:lnTo>
                <a:lnTo>
                  <a:pt x="707129" y="264301"/>
                </a:lnTo>
                <a:lnTo>
                  <a:pt x="691698" y="219873"/>
                </a:lnTo>
                <a:lnTo>
                  <a:pt x="670838" y="178302"/>
                </a:lnTo>
                <a:lnTo>
                  <a:pt x="644978" y="140015"/>
                </a:lnTo>
                <a:lnTo>
                  <a:pt x="614548" y="105441"/>
                </a:lnTo>
                <a:lnTo>
                  <a:pt x="579975" y="75010"/>
                </a:lnTo>
                <a:lnTo>
                  <a:pt x="541689" y="49150"/>
                </a:lnTo>
                <a:lnTo>
                  <a:pt x="500119" y="28290"/>
                </a:lnTo>
                <a:lnTo>
                  <a:pt x="455694" y="12859"/>
                </a:lnTo>
                <a:lnTo>
                  <a:pt x="408843" y="3286"/>
                </a:lnTo>
                <a:lnTo>
                  <a:pt x="359994" y="0"/>
                </a:lnTo>
                <a:lnTo>
                  <a:pt x="311145" y="3286"/>
                </a:lnTo>
                <a:lnTo>
                  <a:pt x="264293" y="12859"/>
                </a:lnTo>
                <a:lnTo>
                  <a:pt x="219868" y="28290"/>
                </a:lnTo>
                <a:lnTo>
                  <a:pt x="178298" y="49150"/>
                </a:lnTo>
                <a:lnTo>
                  <a:pt x="140012" y="75010"/>
                </a:lnTo>
                <a:lnTo>
                  <a:pt x="105440" y="105441"/>
                </a:lnTo>
                <a:lnTo>
                  <a:pt x="75009" y="140015"/>
                </a:lnTo>
                <a:lnTo>
                  <a:pt x="49149" y="178302"/>
                </a:lnTo>
                <a:lnTo>
                  <a:pt x="28290" y="219873"/>
                </a:lnTo>
                <a:lnTo>
                  <a:pt x="12859" y="264301"/>
                </a:lnTo>
                <a:lnTo>
                  <a:pt x="3286" y="311155"/>
                </a:lnTo>
                <a:lnTo>
                  <a:pt x="0" y="360006"/>
                </a:lnTo>
                <a:lnTo>
                  <a:pt x="3286" y="408849"/>
                </a:lnTo>
                <a:lnTo>
                  <a:pt x="12859" y="455696"/>
                </a:lnTo>
                <a:lnTo>
                  <a:pt x="28290" y="500117"/>
                </a:lnTo>
                <a:lnTo>
                  <a:pt x="49149" y="541684"/>
                </a:lnTo>
                <a:lnTo>
                  <a:pt x="75009" y="579967"/>
                </a:lnTo>
                <a:lnTo>
                  <a:pt x="105440" y="614538"/>
                </a:lnTo>
                <a:lnTo>
                  <a:pt x="140012" y="644967"/>
                </a:lnTo>
                <a:lnTo>
                  <a:pt x="178298" y="670826"/>
                </a:lnTo>
                <a:lnTo>
                  <a:pt x="219868" y="691685"/>
                </a:lnTo>
                <a:lnTo>
                  <a:pt x="264293" y="707116"/>
                </a:lnTo>
                <a:lnTo>
                  <a:pt x="311145" y="716689"/>
                </a:lnTo>
                <a:lnTo>
                  <a:pt x="359994" y="71997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10400" y="3563999"/>
            <a:ext cx="2874872" cy="1348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35626" y="765006"/>
          <a:ext cx="6478270" cy="4200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9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0124">
                <a:tc>
                  <a:txBody>
                    <a:bodyPr/>
                    <a:lstStyle/>
                    <a:p>
                      <a:pPr marL="111125" marR="503555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first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after start-up 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hydraulic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functions.Test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raise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lower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boom.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Listen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unusual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noises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could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problem.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angle indicator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125">
                <a:tc>
                  <a:txBody>
                    <a:bodyPr/>
                    <a:lstStyle/>
                    <a:p>
                      <a:pPr marL="107950" marR="109220">
                        <a:lnSpc>
                          <a:spcPts val="1140"/>
                        </a:lnSpc>
                        <a:spcBef>
                          <a:spcPts val="59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Test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tilt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lockout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switched on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stops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carriage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attachment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being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tilted.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 marR="248920">
                        <a:lnSpc>
                          <a:spcPts val="1140"/>
                        </a:lnSpc>
                        <a:spcBef>
                          <a:spcPts val="59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check the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tilt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controls can be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used to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tilt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tynes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attachment. 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avoid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machine, the  attachment should be raised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 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testing 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forward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tilt.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693919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24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80067E-BA14-4DC1-A229-D4417B34C984}"/>
              </a:ext>
            </a:extLst>
          </p:cNvPr>
          <p:cNvSpPr/>
          <p:nvPr/>
        </p:nvSpPr>
        <p:spPr>
          <a:xfrm>
            <a:off x="572504" y="838201"/>
            <a:ext cx="3121415" cy="1976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834E86-AB7F-4DA0-8D02-05C3FC696AA3}"/>
              </a:ext>
            </a:extLst>
          </p:cNvPr>
          <p:cNvSpPr/>
          <p:nvPr/>
        </p:nvSpPr>
        <p:spPr>
          <a:xfrm>
            <a:off x="3854565" y="817396"/>
            <a:ext cx="3121415" cy="2007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915A6-FD80-4459-8DE9-9F487411FE8A}"/>
              </a:ext>
            </a:extLst>
          </p:cNvPr>
          <p:cNvSpPr/>
          <p:nvPr/>
        </p:nvSpPr>
        <p:spPr>
          <a:xfrm>
            <a:off x="583089" y="2897929"/>
            <a:ext cx="3121415" cy="1976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6F50E9-5CF0-4A61-BB86-CD78B426840E}"/>
              </a:ext>
            </a:extLst>
          </p:cNvPr>
          <p:cNvSpPr/>
          <p:nvPr/>
        </p:nvSpPr>
        <p:spPr>
          <a:xfrm>
            <a:off x="3815677" y="2922218"/>
            <a:ext cx="3121415" cy="2007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6352" y="117014"/>
            <a:ext cx="26022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LANGUAGE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LITERACY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NUMERACY</a:t>
            </a:r>
            <a:r>
              <a:rPr sz="1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(LLN)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457" y="366000"/>
            <a:ext cx="5066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Language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– Literacy –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Numeracy</a:t>
            </a:r>
            <a:r>
              <a:rPr sz="1400" spc="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(LLN)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TAELLN411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Address adult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language,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literacy and numeracy</a:t>
            </a:r>
            <a:r>
              <a:rPr sz="1400" spc="10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skills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b="0" spc="-45" dirty="0"/>
              <a:t>Why </a:t>
            </a:r>
            <a:r>
              <a:rPr b="0" spc="-40" dirty="0"/>
              <a:t>LLN</a:t>
            </a:r>
            <a:r>
              <a:rPr b="0" dirty="0"/>
              <a:t> </a:t>
            </a:r>
            <a:r>
              <a:rPr b="0" spc="-35" dirty="0"/>
              <a:t>matters?</a:t>
            </a:r>
          </a:p>
          <a:p>
            <a:pPr marL="12700" marR="5080">
              <a:lnSpc>
                <a:spcPts val="1140"/>
              </a:lnSpc>
              <a:spcBef>
                <a:spcPts val="695"/>
              </a:spcBef>
            </a:pPr>
            <a:r>
              <a:rPr sz="1000" b="0" spc="-35" dirty="0">
                <a:latin typeface="Franklin Gothic Book"/>
                <a:cs typeface="Franklin Gothic Book"/>
              </a:rPr>
              <a:t>The </a:t>
            </a:r>
            <a:r>
              <a:rPr sz="1000" b="0" spc="-25" dirty="0">
                <a:latin typeface="Franklin Gothic Book"/>
                <a:cs typeface="Franklin Gothic Book"/>
              </a:rPr>
              <a:t>unit </a:t>
            </a:r>
            <a:r>
              <a:rPr sz="1000" b="0" spc="-40" dirty="0"/>
              <a:t>TAELLN411 </a:t>
            </a:r>
            <a:r>
              <a:rPr sz="1000" b="0" spc="-35" dirty="0"/>
              <a:t>Address </a:t>
            </a:r>
            <a:r>
              <a:rPr sz="1000" b="0" spc="-30" dirty="0"/>
              <a:t>adult </a:t>
            </a:r>
            <a:r>
              <a:rPr sz="1000" b="0" spc="-35" dirty="0"/>
              <a:t>language, </a:t>
            </a:r>
            <a:r>
              <a:rPr sz="1000" b="0" spc="-30" dirty="0"/>
              <a:t>literacy </a:t>
            </a:r>
            <a:r>
              <a:rPr sz="1000" b="0" spc="-35" dirty="0"/>
              <a:t>and numeracy </a:t>
            </a:r>
            <a:r>
              <a:rPr sz="1000" b="0" spc="-25" dirty="0"/>
              <a:t>skills </a:t>
            </a:r>
            <a:r>
              <a:rPr sz="1000" b="0" spc="-30" dirty="0">
                <a:latin typeface="Franklin Gothic Book"/>
                <a:cs typeface="Franklin Gothic Book"/>
              </a:rPr>
              <a:t>describes the </a:t>
            </a:r>
            <a:r>
              <a:rPr sz="1000" b="0" spc="-25" dirty="0">
                <a:latin typeface="Franklin Gothic Book"/>
                <a:cs typeface="Franklin Gothic Book"/>
              </a:rPr>
              <a:t>skills </a:t>
            </a:r>
            <a:r>
              <a:rPr sz="1000" b="0" spc="-35" dirty="0">
                <a:latin typeface="Franklin Gothic Book"/>
                <a:cs typeface="Franklin Gothic Book"/>
              </a:rPr>
              <a:t>and  knowledge </a:t>
            </a:r>
            <a:r>
              <a:rPr sz="1000" b="0" spc="-30" dirty="0">
                <a:latin typeface="Franklin Gothic Book"/>
                <a:cs typeface="Franklin Gothic Book"/>
              </a:rPr>
              <a:t>a vocational </a:t>
            </a:r>
            <a:r>
              <a:rPr sz="1000" b="0" spc="-25" dirty="0">
                <a:latin typeface="Franklin Gothic Book"/>
                <a:cs typeface="Franklin Gothic Book"/>
              </a:rPr>
              <a:t>trainer or </a:t>
            </a:r>
            <a:r>
              <a:rPr sz="1000" b="0" spc="-30" dirty="0">
                <a:latin typeface="Franklin Gothic Book"/>
                <a:cs typeface="Franklin Gothic Book"/>
              </a:rPr>
              <a:t>assessor requires </a:t>
            </a:r>
            <a:r>
              <a:rPr sz="1000" b="0" spc="-35" dirty="0">
                <a:latin typeface="Franklin Gothic Book"/>
                <a:cs typeface="Franklin Gothic Book"/>
              </a:rPr>
              <a:t>to </a:t>
            </a:r>
            <a:r>
              <a:rPr sz="1000" b="0" spc="-30" dirty="0">
                <a:latin typeface="Franklin Gothic Book"/>
                <a:cs typeface="Franklin Gothic Book"/>
              </a:rPr>
              <a:t>identify language, literacy </a:t>
            </a:r>
            <a:r>
              <a:rPr sz="1000" b="0" spc="-35" dirty="0">
                <a:latin typeface="Franklin Gothic Book"/>
                <a:cs typeface="Franklin Gothic Book"/>
              </a:rPr>
              <a:t>and numeracy (LLN)  </a:t>
            </a:r>
            <a:r>
              <a:rPr sz="1000" b="0" spc="-25" dirty="0">
                <a:latin typeface="Franklin Gothic Book"/>
                <a:cs typeface="Franklin Gothic Book"/>
              </a:rPr>
              <a:t>skill </a:t>
            </a:r>
            <a:r>
              <a:rPr sz="1000" b="0" spc="-35" dirty="0">
                <a:latin typeface="Franklin Gothic Book"/>
                <a:cs typeface="Franklin Gothic Book"/>
              </a:rPr>
              <a:t>requirements for </a:t>
            </a:r>
            <a:r>
              <a:rPr sz="1000" b="0" spc="-25" dirty="0">
                <a:latin typeface="Franklin Gothic Book"/>
                <a:cs typeface="Franklin Gothic Book"/>
              </a:rPr>
              <a:t>training in </a:t>
            </a:r>
            <a:r>
              <a:rPr sz="1000" b="0" spc="-30" dirty="0">
                <a:latin typeface="Franklin Gothic Book"/>
                <a:cs typeface="Franklin Gothic Book"/>
              </a:rPr>
              <a:t>the </a:t>
            </a:r>
            <a:r>
              <a:rPr sz="1000" b="0" spc="-35" dirty="0">
                <a:latin typeface="Franklin Gothic Book"/>
                <a:cs typeface="Franklin Gothic Book"/>
              </a:rPr>
              <a:t>work environment. The </a:t>
            </a:r>
            <a:r>
              <a:rPr sz="1000" b="0" spc="-30" dirty="0">
                <a:latin typeface="Franklin Gothic Book"/>
                <a:cs typeface="Franklin Gothic Book"/>
              </a:rPr>
              <a:t>aim </a:t>
            </a:r>
            <a:r>
              <a:rPr sz="1000" b="0" spc="-25" dirty="0">
                <a:latin typeface="Franklin Gothic Book"/>
                <a:cs typeface="Franklin Gothic Book"/>
              </a:rPr>
              <a:t>is </a:t>
            </a:r>
            <a:r>
              <a:rPr sz="1000" b="0" spc="-35" dirty="0">
                <a:latin typeface="Franklin Gothic Book"/>
                <a:cs typeface="Franklin Gothic Book"/>
              </a:rPr>
              <a:t>to </a:t>
            </a:r>
            <a:r>
              <a:rPr sz="1000" b="0" spc="-30" dirty="0">
                <a:latin typeface="Franklin Gothic Book"/>
                <a:cs typeface="Franklin Gothic Book"/>
              </a:rPr>
              <a:t>use resources </a:t>
            </a:r>
            <a:r>
              <a:rPr sz="1000" b="0" spc="-35" dirty="0">
                <a:latin typeface="Franklin Gothic Book"/>
                <a:cs typeface="Franklin Gothic Book"/>
              </a:rPr>
              <a:t>and </a:t>
            </a:r>
            <a:r>
              <a:rPr sz="1000" b="0" spc="-30" dirty="0">
                <a:latin typeface="Franklin Gothic Book"/>
                <a:cs typeface="Franklin Gothic Book"/>
              </a:rPr>
              <a:t>strategies that  </a:t>
            </a:r>
            <a:r>
              <a:rPr sz="1000" b="0" spc="-35" dirty="0">
                <a:latin typeface="Franklin Gothic Book"/>
                <a:cs typeface="Franklin Gothic Book"/>
              </a:rPr>
              <a:t>meet </a:t>
            </a:r>
            <a:r>
              <a:rPr sz="1000" b="0" spc="-30" dirty="0">
                <a:latin typeface="Franklin Gothic Book"/>
                <a:cs typeface="Franklin Gothic Book"/>
              </a:rPr>
              <a:t>the </a:t>
            </a:r>
            <a:r>
              <a:rPr sz="1000" b="0" spc="-35" dirty="0">
                <a:latin typeface="Franklin Gothic Book"/>
                <a:cs typeface="Franklin Gothic Book"/>
              </a:rPr>
              <a:t>needs </a:t>
            </a:r>
            <a:r>
              <a:rPr sz="1000" b="0" spc="-25" dirty="0">
                <a:latin typeface="Franklin Gothic Book"/>
                <a:cs typeface="Franklin Gothic Book"/>
              </a:rPr>
              <a:t>of </a:t>
            </a:r>
            <a:r>
              <a:rPr sz="1000" b="0" spc="-30" dirty="0">
                <a:latin typeface="Franklin Gothic Book"/>
                <a:cs typeface="Franklin Gothic Book"/>
              </a:rPr>
              <a:t>the learner</a:t>
            </a:r>
            <a:r>
              <a:rPr sz="1000" b="0" spc="5" dirty="0">
                <a:latin typeface="Franklin Gothic Book"/>
                <a:cs typeface="Franklin Gothic Book"/>
              </a:rPr>
              <a:t> </a:t>
            </a:r>
            <a:r>
              <a:rPr sz="1000" b="0" spc="-35" dirty="0">
                <a:latin typeface="Franklin Gothic Book"/>
                <a:cs typeface="Franklin Gothic Book"/>
              </a:rPr>
              <a:t>group.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b="0" spc="-35" dirty="0">
                <a:latin typeface="Franklin Gothic Book"/>
                <a:cs typeface="Franklin Gothic Book"/>
              </a:rPr>
              <a:t>The LLN </a:t>
            </a:r>
            <a:r>
              <a:rPr sz="1000" b="0" spc="-25" dirty="0">
                <a:latin typeface="Franklin Gothic Book"/>
                <a:cs typeface="Franklin Gothic Book"/>
              </a:rPr>
              <a:t>unit </a:t>
            </a:r>
            <a:r>
              <a:rPr sz="1000" b="0" spc="-30" dirty="0">
                <a:latin typeface="Franklin Gothic Book"/>
                <a:cs typeface="Franklin Gothic Book"/>
              </a:rPr>
              <a:t>applies </a:t>
            </a:r>
            <a:r>
              <a:rPr sz="1000" b="0" spc="-35" dirty="0">
                <a:latin typeface="Franklin Gothic Book"/>
                <a:cs typeface="Franklin Gothic Book"/>
              </a:rPr>
              <a:t>to </a:t>
            </a:r>
            <a:r>
              <a:rPr sz="1000" b="0" spc="-30" dirty="0">
                <a:latin typeface="Franklin Gothic Book"/>
                <a:cs typeface="Franklin Gothic Book"/>
              </a:rPr>
              <a:t>individuals </a:t>
            </a:r>
            <a:r>
              <a:rPr sz="1000" b="0" spc="-35" dirty="0">
                <a:latin typeface="Franklin Gothic Book"/>
                <a:cs typeface="Franklin Gothic Book"/>
              </a:rPr>
              <a:t>who </a:t>
            </a:r>
            <a:r>
              <a:rPr sz="1000" b="0" spc="-30" dirty="0">
                <a:latin typeface="Franklin Gothic Book"/>
                <a:cs typeface="Franklin Gothic Book"/>
              </a:rPr>
              <a:t>teach, </a:t>
            </a:r>
            <a:r>
              <a:rPr sz="1000" b="0" spc="-25" dirty="0">
                <a:latin typeface="Franklin Gothic Book"/>
                <a:cs typeface="Franklin Gothic Book"/>
              </a:rPr>
              <a:t>train, </a:t>
            </a:r>
            <a:r>
              <a:rPr sz="1000" b="0" spc="-30" dirty="0">
                <a:latin typeface="Franklin Gothic Book"/>
                <a:cs typeface="Franklin Gothic Book"/>
              </a:rPr>
              <a:t>assess </a:t>
            </a:r>
            <a:r>
              <a:rPr sz="1000" b="0" spc="-35" dirty="0">
                <a:latin typeface="Franklin Gothic Book"/>
                <a:cs typeface="Franklin Gothic Book"/>
              </a:rPr>
              <a:t>and develop</a:t>
            </a:r>
            <a:r>
              <a:rPr sz="1000" b="0" spc="55" dirty="0">
                <a:latin typeface="Franklin Gothic Book"/>
                <a:cs typeface="Franklin Gothic Book"/>
              </a:rPr>
              <a:t> </a:t>
            </a:r>
            <a:r>
              <a:rPr sz="1000" b="0" spc="-30" dirty="0">
                <a:latin typeface="Franklin Gothic Book"/>
                <a:cs typeface="Franklin Gothic Book"/>
              </a:rPr>
              <a:t>resources.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60313" y="2393268"/>
            <a:ext cx="1296976" cy="2154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8162" y="2412009"/>
            <a:ext cx="4968240" cy="1830629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07950" marR="805815">
              <a:lnSpc>
                <a:spcPct val="100000"/>
              </a:lnSpc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Easy Guides training materials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have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been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developed 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around LLN principles</a:t>
            </a:r>
            <a:endParaRPr sz="1400" dirty="0">
              <a:latin typeface="Franklin Gothic Demi"/>
              <a:cs typeface="Franklin Gothic Demi"/>
            </a:endParaRPr>
          </a:p>
          <a:p>
            <a:pPr marL="107950" marR="191135">
              <a:lnSpc>
                <a:spcPts val="1140"/>
              </a:lnSpc>
              <a:spcBef>
                <a:spcPts val="13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James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Tennant,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Director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Ltd has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completed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LLN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unit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well as a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(TESOL) Masters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Arts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degree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teaching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speakers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languages.</a:t>
            </a:r>
            <a:endParaRPr sz="1000" dirty="0">
              <a:latin typeface="Franklin Gothic Book"/>
              <a:cs typeface="Franklin Gothic Book"/>
            </a:endParaRPr>
          </a:p>
          <a:p>
            <a:pPr marL="107950" marR="436245">
              <a:lnSpc>
                <a:spcPts val="1140"/>
              </a:lnSpc>
              <a:spcBef>
                <a:spcPts val="7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James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taught as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language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literacy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(WELL) teacher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industry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he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gained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knowledge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experience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adapting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wide range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learners.</a:t>
            </a:r>
            <a:endParaRPr sz="1000" dirty="0">
              <a:latin typeface="Franklin Gothic Book"/>
              <a:cs typeface="Franklin Gothic Book"/>
            </a:endParaRPr>
          </a:p>
          <a:p>
            <a:pPr marL="107950" marR="414655">
              <a:lnSpc>
                <a:spcPts val="1140"/>
              </a:lnSpc>
              <a:spcBef>
                <a:spcPts val="71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James’ qualifications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experience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been embedded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 the Easy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making them unique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their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field.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4774" y="420628"/>
            <a:ext cx="1089784" cy="1086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AE6106-3DCD-45ED-9165-660039DA4EDC}"/>
              </a:ext>
            </a:extLst>
          </p:cNvPr>
          <p:cNvSpPr/>
          <p:nvPr/>
        </p:nvSpPr>
        <p:spPr>
          <a:xfrm>
            <a:off x="511502" y="874066"/>
            <a:ext cx="5493935" cy="139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ED486C-29AC-4168-BA1C-B536DCADDBE3}"/>
              </a:ext>
            </a:extLst>
          </p:cNvPr>
          <p:cNvSpPr/>
          <p:nvPr/>
        </p:nvSpPr>
        <p:spPr>
          <a:xfrm>
            <a:off x="511501" y="2404115"/>
            <a:ext cx="5080621" cy="1939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6352" y="117014"/>
            <a:ext cx="26022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LANGUAGE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LITERACY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–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NUMERACY</a:t>
            </a:r>
            <a:r>
              <a:rPr sz="11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(LLN)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624" y="366000"/>
            <a:ext cx="29546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LLN core skills – customising</a:t>
            </a:r>
            <a:r>
              <a:rPr sz="1400" spc="-2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training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624" y="625947"/>
            <a:ext cx="5266055" cy="55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Core Skills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Framework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(ACSF) provides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detailed description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core</a:t>
            </a:r>
            <a:r>
              <a:rPr sz="1000" spc="1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skills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help people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participate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effectively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our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society.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core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skills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are: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76000" y="1299706"/>
            <a:ext cx="0" cy="464820"/>
          </a:xfrm>
          <a:custGeom>
            <a:avLst/>
            <a:gdLst/>
            <a:ahLst/>
            <a:cxnLst/>
            <a:rect l="l" t="t" r="r" b="b"/>
            <a:pathLst>
              <a:path h="464819">
                <a:moveTo>
                  <a:pt x="0" y="464299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043334"/>
              </p:ext>
            </p:extLst>
          </p:nvPr>
        </p:nvGraphicFramePr>
        <p:xfrm>
          <a:off x="552704" y="1299705"/>
          <a:ext cx="5391149" cy="464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2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b="0" dirty="0">
                        <a:latin typeface="Times New Roman"/>
                        <a:cs typeface="Times New Roman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Learning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3175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b="0" dirty="0">
                        <a:latin typeface="Times New Roman"/>
                        <a:cs typeface="Times New Roman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</a:pPr>
                      <a:r>
                        <a:rPr sz="1000" b="0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Reading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3175" marB="0"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C5C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b="0" dirty="0">
                        <a:latin typeface="Times New Roman"/>
                        <a:cs typeface="Times New Roman"/>
                      </a:endParaRPr>
                    </a:p>
                    <a:p>
                      <a:pPr marL="309245">
                        <a:lnSpc>
                          <a:spcPct val="100000"/>
                        </a:lnSpc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Writing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317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203200" indent="325120">
                        <a:lnSpc>
                          <a:spcPts val="1140"/>
                        </a:lnSpc>
                        <a:spcBef>
                          <a:spcPts val="695"/>
                        </a:spcBef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Oral  Communication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8826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C5C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b="0" dirty="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Numeracy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3175" marB="0">
                    <a:lnL w="38100">
                      <a:solidFill>
                        <a:srgbClr val="FFFFFF"/>
                      </a:solidFill>
                      <a:prstDash val="solid"/>
                    </a:lnL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102635" y="405155"/>
            <a:ext cx="809615" cy="803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4203" y="2096167"/>
            <a:ext cx="5396865" cy="17395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7145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Trainers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knowledge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core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skills of their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learners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adjust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their training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program. For example,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learner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high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oral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communication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low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writing.</a:t>
            </a:r>
            <a:endParaRPr sz="1000" dirty="0">
              <a:latin typeface="Franklin Gothic Book"/>
              <a:cs typeface="Franklin Gothic Book"/>
            </a:endParaRPr>
          </a:p>
          <a:p>
            <a:pPr marL="17145">
              <a:lnSpc>
                <a:spcPct val="100000"/>
              </a:lnSpc>
              <a:spcBef>
                <a:spcPts val="6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learners,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could:</a:t>
            </a:r>
            <a:endParaRPr sz="1000" dirty="0">
              <a:latin typeface="Franklin Gothic Book"/>
              <a:cs typeface="Franklin Gothic Book"/>
            </a:endParaRPr>
          </a:p>
          <a:p>
            <a:pPr marL="169545" indent="-153035">
              <a:lnSpc>
                <a:spcPct val="100000"/>
              </a:lnSpc>
              <a:spcBef>
                <a:spcPts val="650"/>
              </a:spcBef>
              <a:buChar char="•"/>
              <a:tabLst>
                <a:tab pos="17018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written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simple, plain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English</a:t>
            </a:r>
            <a:endParaRPr sz="1000" dirty="0">
              <a:latin typeface="Franklin Gothic Book"/>
              <a:cs typeface="Franklin Gothic Book"/>
            </a:endParaRPr>
          </a:p>
          <a:p>
            <a:pPr marL="169545" indent="-153035">
              <a:lnSpc>
                <a:spcPct val="100000"/>
              </a:lnSpc>
              <a:spcBef>
                <a:spcPts val="509"/>
              </a:spcBef>
              <a:buChar char="•"/>
              <a:tabLst>
                <a:tab pos="17018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pictures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diagrams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concepts</a:t>
            </a:r>
            <a:endParaRPr sz="1000" dirty="0">
              <a:latin typeface="Franklin Gothic Book"/>
              <a:cs typeface="Franklin Gothic Book"/>
            </a:endParaRPr>
          </a:p>
          <a:p>
            <a:pPr marL="169545" indent="-153035">
              <a:lnSpc>
                <a:spcPct val="100000"/>
              </a:lnSpc>
              <a:spcBef>
                <a:spcPts val="505"/>
              </a:spcBef>
              <a:buChar char="•"/>
              <a:tabLst>
                <a:tab pos="17018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bullet points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tables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instead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paragraphs</a:t>
            </a:r>
            <a:endParaRPr sz="1000" dirty="0">
              <a:latin typeface="Franklin Gothic Book"/>
              <a:cs typeface="Franklin Gothic Book"/>
            </a:endParaRPr>
          </a:p>
          <a:p>
            <a:pPr marL="169545" indent="-153035">
              <a:lnSpc>
                <a:spcPct val="100000"/>
              </a:lnSpc>
              <a:spcBef>
                <a:spcPts val="505"/>
              </a:spcBef>
              <a:buChar char="•"/>
              <a:tabLst>
                <a:tab pos="17018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difficult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students might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know.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 dirty="0">
              <a:latin typeface="Franklin Gothic Book"/>
              <a:cs typeface="Franklin Gothic Book"/>
            </a:endParaRPr>
          </a:p>
          <a:p>
            <a:pPr marL="17145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Easy Guides has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built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many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these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LLN learning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strategies into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their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</a:t>
            </a:r>
            <a:r>
              <a:rPr sz="1000" spc="9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materials.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9184E1-ED51-4ACF-A087-5E23A7C0EEB0}"/>
              </a:ext>
            </a:extLst>
          </p:cNvPr>
          <p:cNvSpPr/>
          <p:nvPr/>
        </p:nvSpPr>
        <p:spPr>
          <a:xfrm>
            <a:off x="516332" y="625947"/>
            <a:ext cx="5493935" cy="3305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2056" y="108760"/>
            <a:ext cx="2227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2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TELEHANDLER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778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What is a</a:t>
            </a:r>
            <a:r>
              <a:rPr sz="1400" spc="-4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telehandler?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023" y="719630"/>
            <a:ext cx="3282315" cy="9017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58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Telescopic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handlers 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often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called telehandlers.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wheeled machine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lots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uses.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usually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  them for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placing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have many</a:t>
            </a:r>
            <a:r>
              <a:rPr sz="1000" spc="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attachments.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change the attachment,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change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the  machine.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an elevating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platform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(EWP),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general-purpose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earthmover,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51998" y="540005"/>
            <a:ext cx="3167989" cy="1882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562" y="2550231"/>
            <a:ext cx="3204210" cy="16065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Telehandlers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telescopic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extend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tilt.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carriage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end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boom.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quickly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carriage.</a:t>
            </a:r>
            <a:endParaRPr sz="1000">
              <a:latin typeface="Franklin Gothic Book"/>
              <a:cs typeface="Franklin Gothic Book"/>
            </a:endParaRPr>
          </a:p>
          <a:p>
            <a:pPr marL="12700" marR="180975">
              <a:lnSpc>
                <a:spcPts val="1140"/>
              </a:lnSpc>
              <a:spcBef>
                <a:spcPts val="7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telehandlers also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stabilisers.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 steady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during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</a:t>
            </a:r>
            <a:endParaRPr sz="1000">
              <a:latin typeface="Franklin Gothic Book"/>
              <a:cs typeface="Franklin Gothic Book"/>
            </a:endParaRPr>
          </a:p>
          <a:p>
            <a:pPr marL="12700" marR="370205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Telehandlers come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different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sizes with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capacities.</a:t>
            </a:r>
            <a:endParaRPr sz="1000">
              <a:latin typeface="Franklin Gothic Book"/>
              <a:cs typeface="Franklin Gothic Book"/>
            </a:endParaRPr>
          </a:p>
          <a:p>
            <a:pPr marL="12700" marR="153035">
              <a:lnSpc>
                <a:spcPts val="1140"/>
              </a:lnSpc>
              <a:spcBef>
                <a:spcPts val="70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drive telehandlers on public roads, but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must be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registered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roadworthy.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51998" y="2536672"/>
            <a:ext cx="3167989" cy="1882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AE3EE1-E97E-4EC3-AD2C-224E022DEAED}"/>
              </a:ext>
            </a:extLst>
          </p:cNvPr>
          <p:cNvSpPr/>
          <p:nvPr/>
        </p:nvSpPr>
        <p:spPr>
          <a:xfrm>
            <a:off x="511503" y="677491"/>
            <a:ext cx="3294836" cy="998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74F7CB-8D7D-451D-9218-BA2E179F49E6}"/>
              </a:ext>
            </a:extLst>
          </p:cNvPr>
          <p:cNvSpPr/>
          <p:nvPr/>
        </p:nvSpPr>
        <p:spPr>
          <a:xfrm>
            <a:off x="511503" y="2254420"/>
            <a:ext cx="3294836" cy="2027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2056" y="108760"/>
            <a:ext cx="2227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2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TELEHANDLER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7999" y="1929485"/>
            <a:ext cx="5944006" cy="2907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293644"/>
            <a:ext cx="2706370" cy="139700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Names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for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telehandlers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Telehandlers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known by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names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including: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64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Telescopic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handler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9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Multi-purpose handler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Multi-purpose tool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carrier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509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Telescopic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forklift.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6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D2C937-2CAC-4CAD-8208-D249B4D596DC}"/>
              </a:ext>
            </a:extLst>
          </p:cNvPr>
          <p:cNvSpPr/>
          <p:nvPr/>
        </p:nvSpPr>
        <p:spPr>
          <a:xfrm>
            <a:off x="511503" y="609601"/>
            <a:ext cx="3294836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519B15-AA7D-49F7-B928-07AA8D43D3F2}"/>
              </a:ext>
            </a:extLst>
          </p:cNvPr>
          <p:cNvSpPr/>
          <p:nvPr/>
        </p:nvSpPr>
        <p:spPr>
          <a:xfrm>
            <a:off x="804494" y="1853418"/>
            <a:ext cx="6021755" cy="302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2056" y="108760"/>
            <a:ext cx="2227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2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TELEHANDLER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56708" y="3384869"/>
            <a:ext cx="2461865" cy="1509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9973" y="1350006"/>
          <a:ext cx="6483350" cy="3615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7624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Forks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79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Buckets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62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Fixed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telescopic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jibs,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block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hooks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23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platform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baskets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23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7300" y="305533"/>
            <a:ext cx="6353810" cy="87756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Telehandler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Demi"/>
                <a:cs typeface="Franklin Gothic Demi"/>
              </a:rPr>
              <a:t>attachments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43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choose depends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the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doing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authorised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(allowed)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with the telehandler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driving.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the manufacturer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not</a:t>
            </a:r>
            <a:r>
              <a:rPr sz="1000" spc="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7799" y="1616418"/>
            <a:ext cx="3071138" cy="1483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1951" y="1474305"/>
            <a:ext cx="2492233" cy="15943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043" y="3493505"/>
            <a:ext cx="3131667" cy="1413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197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5647CC-7EDD-468D-BB0D-F6E3D5609C9A}"/>
              </a:ext>
            </a:extLst>
          </p:cNvPr>
          <p:cNvSpPr/>
          <p:nvPr/>
        </p:nvSpPr>
        <p:spPr>
          <a:xfrm>
            <a:off x="506750" y="612700"/>
            <a:ext cx="6407434" cy="688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E92DC9-8F7E-44A0-9ED2-B167579E0200}"/>
              </a:ext>
            </a:extLst>
          </p:cNvPr>
          <p:cNvSpPr/>
          <p:nvPr/>
        </p:nvSpPr>
        <p:spPr>
          <a:xfrm>
            <a:off x="566831" y="1379874"/>
            <a:ext cx="3150879" cy="172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CB6EEE-8BBE-42A7-BDB7-2E8361DC8B4A}"/>
              </a:ext>
            </a:extLst>
          </p:cNvPr>
          <p:cNvSpPr/>
          <p:nvPr/>
        </p:nvSpPr>
        <p:spPr>
          <a:xfrm>
            <a:off x="3827822" y="1386032"/>
            <a:ext cx="3150879" cy="172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907DDF-966C-4905-8D43-8E72CBC29A70}"/>
              </a:ext>
            </a:extLst>
          </p:cNvPr>
          <p:cNvSpPr/>
          <p:nvPr/>
        </p:nvSpPr>
        <p:spPr>
          <a:xfrm>
            <a:off x="586043" y="3203907"/>
            <a:ext cx="3150879" cy="172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370DC8-9DAA-4DFF-91D4-E0EAA36418CC}"/>
              </a:ext>
            </a:extLst>
          </p:cNvPr>
          <p:cNvSpPr/>
          <p:nvPr/>
        </p:nvSpPr>
        <p:spPr>
          <a:xfrm>
            <a:off x="3799671" y="3186494"/>
            <a:ext cx="3150879" cy="172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7925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Identify </a:t>
            </a:r>
            <a:r>
              <a:rPr spc="85" dirty="0"/>
              <a:t>and </a:t>
            </a:r>
            <a:r>
              <a:rPr spc="25" dirty="0"/>
              <a:t>control</a:t>
            </a:r>
            <a:r>
              <a:rPr spc="-320" dirty="0"/>
              <a:t> </a:t>
            </a:r>
            <a:r>
              <a:rPr spc="40" dirty="0"/>
              <a:t>hazards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38801" y="1995321"/>
            <a:ext cx="793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Chapter</a:t>
            </a:r>
            <a:r>
              <a:rPr sz="1400" b="1" spc="-6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2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8799" y="2664005"/>
            <a:ext cx="4242331" cy="2279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©©</a:t>
            </a:r>
            <a:r>
              <a:rPr sz="6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600" spc="-150" dirty="0">
                <a:solidFill>
                  <a:srgbClr val="231F20"/>
                </a:solidFill>
                <a:latin typeface="Franklin Gothic Book"/>
                <a:cs typeface="Franklin Gothic Book"/>
              </a:rPr>
              <a:t>EEaassyyGGuuiiddeess</a:t>
            </a:r>
            <a:r>
              <a:rPr sz="6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AAuussttrraalliiaa </a:t>
            </a:r>
            <a:r>
              <a:rPr sz="6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PPttyy.. LLttdd..</a:t>
            </a:r>
            <a:endParaRPr sz="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336" y="108760"/>
            <a:ext cx="2304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CONTROL</a:t>
            </a:r>
            <a:r>
              <a:rPr sz="12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343" y="3069759"/>
            <a:ext cx="1852459" cy="1817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7865" y="3139728"/>
            <a:ext cx="2163876" cy="1753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723" y="366000"/>
            <a:ext cx="13335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Manual</a:t>
            </a:r>
            <a:r>
              <a:rPr sz="1400" spc="-4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handling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52736" y="924772"/>
            <a:ext cx="1164193" cy="1438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0000" y="765180"/>
          <a:ext cx="6479540" cy="4195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6651">
                <a:tc>
                  <a:txBody>
                    <a:bodyPr/>
                    <a:lstStyle/>
                    <a:p>
                      <a:pPr marL="104139" marR="1588135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handling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activity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force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to: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56540" indent="-153035">
                        <a:lnSpc>
                          <a:spcPct val="100000"/>
                        </a:lnSpc>
                        <a:spcBef>
                          <a:spcPts val="580"/>
                        </a:spcBef>
                        <a:buChar char="•"/>
                        <a:tabLst>
                          <a:tab pos="257175" algn="l"/>
                        </a:tabLst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56540" indent="-153035">
                        <a:lnSpc>
                          <a:spcPct val="100000"/>
                        </a:lnSpc>
                        <a:spcBef>
                          <a:spcPts val="465"/>
                        </a:spcBef>
                        <a:buChar char="•"/>
                        <a:tabLst>
                          <a:tab pos="25717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lower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56540" indent="-153035">
                        <a:lnSpc>
                          <a:spcPct val="100000"/>
                        </a:lnSpc>
                        <a:spcBef>
                          <a:spcPts val="470"/>
                        </a:spcBef>
                        <a:buChar char="•"/>
                        <a:tabLst>
                          <a:tab pos="25717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push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56540" indent="-153035">
                        <a:lnSpc>
                          <a:spcPct val="100000"/>
                        </a:lnSpc>
                        <a:spcBef>
                          <a:spcPts val="465"/>
                        </a:spcBef>
                        <a:buChar char="•"/>
                        <a:tabLst>
                          <a:tab pos="25717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pull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56540" indent="-153035">
                        <a:lnSpc>
                          <a:spcPct val="100000"/>
                        </a:lnSpc>
                        <a:spcBef>
                          <a:spcPts val="470"/>
                        </a:spcBef>
                        <a:buChar char="•"/>
                        <a:tabLst>
                          <a:tab pos="257175" algn="l"/>
                        </a:tabLst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carry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1412240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 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handling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activity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incorrectly can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result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 injuries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such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muscle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strain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back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neck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injuries.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4139" marR="1405255" algn="just">
                        <a:lnSpc>
                          <a:spcPts val="1140"/>
                        </a:lnSpc>
                        <a:spcBef>
                          <a:spcPts val="5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handling injuries are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very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serious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stop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enjoying  things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like doing.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example,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playing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sport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walking the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dog.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8973">
                <a:tc>
                  <a:txBody>
                    <a:bodyPr/>
                    <a:lstStyle/>
                    <a:p>
                      <a:pPr marL="113664" marR="162560" algn="just">
                        <a:lnSpc>
                          <a:spcPts val="1140"/>
                        </a:lnSpc>
                        <a:spcBef>
                          <a:spcPts val="64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you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 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handling activity, check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see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 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mechanical aids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can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safer and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easier.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19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00025">
                        <a:lnSpc>
                          <a:spcPts val="1140"/>
                        </a:lnSpc>
                        <a:spcBef>
                          <a:spcPts val="65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load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big,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heavy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awkward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shape get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someone 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move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25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2549336" y="876008"/>
            <a:ext cx="1066060" cy="1535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4265" y="5083075"/>
            <a:ext cx="18097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©©</a:t>
            </a:r>
            <a:r>
              <a:rPr sz="6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600" spc="-150" dirty="0">
                <a:solidFill>
                  <a:srgbClr val="231F20"/>
                </a:solidFill>
                <a:latin typeface="Franklin Gothic Book"/>
                <a:cs typeface="Franklin Gothic Book"/>
              </a:rPr>
              <a:t>EEaassyyGGuuiiddeess</a:t>
            </a:r>
            <a:r>
              <a:rPr sz="6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AAuussttrraalliiaa </a:t>
            </a:r>
            <a:r>
              <a:rPr sz="6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PPttyy.. LLttdd..</a:t>
            </a:r>
            <a:endParaRPr sz="6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054497-25AB-4EC7-81A9-F3E79D8FA159}"/>
              </a:ext>
            </a:extLst>
          </p:cNvPr>
          <p:cNvSpPr/>
          <p:nvPr/>
        </p:nvSpPr>
        <p:spPr>
          <a:xfrm>
            <a:off x="568821" y="785961"/>
            <a:ext cx="3125443" cy="1625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640B64-1624-4155-B93A-FAF49A07AC8E}"/>
              </a:ext>
            </a:extLst>
          </p:cNvPr>
          <p:cNvSpPr/>
          <p:nvPr/>
        </p:nvSpPr>
        <p:spPr>
          <a:xfrm>
            <a:off x="3808791" y="830984"/>
            <a:ext cx="3125443" cy="1625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C77292-BF64-47A2-AB88-4E2EDC785AAC}"/>
              </a:ext>
            </a:extLst>
          </p:cNvPr>
          <p:cNvSpPr/>
          <p:nvPr/>
        </p:nvSpPr>
        <p:spPr>
          <a:xfrm>
            <a:off x="568821" y="2538144"/>
            <a:ext cx="3125443" cy="234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F56802-8732-4379-AF6C-FE2179D3257F}"/>
              </a:ext>
            </a:extLst>
          </p:cNvPr>
          <p:cNvSpPr/>
          <p:nvPr/>
        </p:nvSpPr>
        <p:spPr>
          <a:xfrm>
            <a:off x="3808790" y="2509629"/>
            <a:ext cx="3125443" cy="237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2503</Words>
  <Application>Microsoft Office PowerPoint</Application>
  <PresentationFormat>Custom</PresentationFormat>
  <Paragraphs>331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LEARNER GUIDE</vt:lpstr>
      <vt:lpstr>Contents</vt:lpstr>
      <vt:lpstr>Language – Literacy – Numeracy (LLN) TAELLN411 Address adult language, literacy and numeracy skills</vt:lpstr>
      <vt:lpstr>LLN core skills – customising training</vt:lpstr>
      <vt:lpstr>What is a telehandler?</vt:lpstr>
      <vt:lpstr>PowerPoint Presentation</vt:lpstr>
      <vt:lpstr>PowerPoint Presentation</vt:lpstr>
      <vt:lpstr>Identify and control hazards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and monitor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cp:lastModifiedBy>qk663</cp:lastModifiedBy>
  <cp:revision>46</cp:revision>
  <dcterms:created xsi:type="dcterms:W3CDTF">2020-06-01T00:55:50Z</dcterms:created>
  <dcterms:modified xsi:type="dcterms:W3CDTF">2020-09-23T01:22:26Z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2020-06-01T00:00:00Z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2020-06-01T00:00:00Z</vt:filetime>
  </property>
</Properties>
</file>