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9" r:id="rId4"/>
    <p:sldId id="270" r:id="rId5"/>
    <p:sldId id="273" r:id="rId6"/>
    <p:sldId id="276" r:id="rId7"/>
    <p:sldId id="281" r:id="rId8"/>
    <p:sldId id="283" r:id="rId9"/>
    <p:sldId id="290" r:id="rId10"/>
    <p:sldId id="291" r:id="rId11"/>
    <p:sldId id="317" r:id="rId12"/>
    <p:sldId id="367" r:id="rId13"/>
  </p:sldIdLst>
  <p:sldSz cx="7556500" cy="5334000"/>
  <p:notesSz cx="7556500" cy="5334000"/>
  <p:custDataLst>
    <p:tags r:id="rId14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156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45005"/>
            <a:ext cx="7560005" cy="4382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2"/>
            <a:ext cx="7560309" cy="1202690"/>
          </a:xfrm>
          <a:custGeom>
            <a:avLst/>
            <a:gdLst/>
            <a:ahLst/>
            <a:cxnLst/>
            <a:rect l="l" t="t" r="r" b="b"/>
            <a:pathLst>
              <a:path w="7560309" h="1202690">
                <a:moveTo>
                  <a:pt x="7559992" y="0"/>
                </a:moveTo>
                <a:lnTo>
                  <a:pt x="0" y="0"/>
                </a:lnTo>
                <a:lnTo>
                  <a:pt x="0" y="1202397"/>
                </a:lnTo>
                <a:lnTo>
                  <a:pt x="7559992" y="12023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3299" y="94620"/>
            <a:ext cx="3753485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2F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2F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2F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977389"/>
          </a:xfrm>
          <a:custGeom>
            <a:avLst/>
            <a:gdLst/>
            <a:ahLst/>
            <a:cxnLst/>
            <a:rect l="l" t="t" r="r" b="b"/>
            <a:pathLst>
              <a:path w="7560309" h="1977389">
                <a:moveTo>
                  <a:pt x="7559992" y="0"/>
                </a:moveTo>
                <a:lnTo>
                  <a:pt x="0" y="0"/>
                </a:lnTo>
                <a:lnTo>
                  <a:pt x="0" y="1976793"/>
                </a:lnTo>
                <a:lnTo>
                  <a:pt x="7559992" y="1976793"/>
                </a:lnTo>
                <a:lnTo>
                  <a:pt x="7559992" y="0"/>
                </a:lnTo>
                <a:close/>
              </a:path>
            </a:pathLst>
          </a:custGeom>
          <a:solidFill>
            <a:srgbClr val="CCD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2F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7153"/>
            <a:ext cx="357949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2F5E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4300" y="2206226"/>
            <a:ext cx="3777615" cy="226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8633" y="5083075"/>
            <a:ext cx="24447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155.jpg"/><Relationship Id="rId4" Type="http://schemas.openxmlformats.org/officeDocument/2006/relationships/image" Target="../media/image15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g"/><Relationship Id="rId3" Type="http://schemas.openxmlformats.org/officeDocument/2006/relationships/image" Target="../media/image156.jpg"/><Relationship Id="rId7" Type="http://schemas.openxmlformats.org/officeDocument/2006/relationships/image" Target="../media/image160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59.jpg"/><Relationship Id="rId5" Type="http://schemas.openxmlformats.org/officeDocument/2006/relationships/image" Target="../media/image158.jpg"/><Relationship Id="rId4" Type="http://schemas.openxmlformats.org/officeDocument/2006/relationships/image" Target="../media/image157.jpg"/><Relationship Id="rId9" Type="http://schemas.openxmlformats.org/officeDocument/2006/relationships/image" Target="../media/image1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7" Type="http://schemas.openxmlformats.org/officeDocument/2006/relationships/image" Target="../media/image167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166.jpg"/><Relationship Id="rId5" Type="http://schemas.openxmlformats.org/officeDocument/2006/relationships/image" Target="../media/image165.png"/><Relationship Id="rId4" Type="http://schemas.openxmlformats.org/officeDocument/2006/relationships/image" Target="../media/image1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54" Type="http://schemas.openxmlformats.org/officeDocument/2006/relationships/image" Target="../media/image62.png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57" Type="http://schemas.openxmlformats.org/officeDocument/2006/relationships/image" Target="../media/image65.png"/><Relationship Id="rId61" Type="http://schemas.openxmlformats.org/officeDocument/2006/relationships/hyperlink" Target="mailto:a@hotmail.com" TargetMode="External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60" Type="http://schemas.openxmlformats.org/officeDocument/2006/relationships/image" Target="../media/image67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59" Type="http://schemas.openxmlformats.org/officeDocument/2006/relationships/hyperlink" Target="mailto:admin@easyguides.com.a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7.jp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tags" Target="../tags/tag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hyperlink" Target="mailto:a@hotmail.com" TargetMode="External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hyperlink" Target="mailto:admin@easyguides.com.au" TargetMode="External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4.png"/><Relationship Id="rId4" Type="http://schemas.openxmlformats.org/officeDocument/2006/relationships/hyperlink" Target="http://www.safeworkaustralia.gov.a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13" Type="http://schemas.openxmlformats.org/officeDocument/2006/relationships/image" Target="../media/image112.jpg"/><Relationship Id="rId18" Type="http://schemas.openxmlformats.org/officeDocument/2006/relationships/image" Target="../media/image117.jpg"/><Relationship Id="rId3" Type="http://schemas.openxmlformats.org/officeDocument/2006/relationships/image" Target="../media/image102.jpg"/><Relationship Id="rId7" Type="http://schemas.openxmlformats.org/officeDocument/2006/relationships/image" Target="../media/image106.jpg"/><Relationship Id="rId12" Type="http://schemas.openxmlformats.org/officeDocument/2006/relationships/image" Target="../media/image111.jpg"/><Relationship Id="rId17" Type="http://schemas.openxmlformats.org/officeDocument/2006/relationships/image" Target="../media/image116.jp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15.jpg"/><Relationship Id="rId20" Type="http://schemas.openxmlformats.org/officeDocument/2006/relationships/image" Target="../media/image119.jpg"/><Relationship Id="rId1" Type="http://schemas.openxmlformats.org/officeDocument/2006/relationships/tags" Target="../tags/tag9.xml"/><Relationship Id="rId6" Type="http://schemas.openxmlformats.org/officeDocument/2006/relationships/image" Target="../media/image105.jpg"/><Relationship Id="rId11" Type="http://schemas.openxmlformats.org/officeDocument/2006/relationships/image" Target="../media/image110.jpg"/><Relationship Id="rId5" Type="http://schemas.openxmlformats.org/officeDocument/2006/relationships/image" Target="../media/image104.jpg"/><Relationship Id="rId15" Type="http://schemas.openxmlformats.org/officeDocument/2006/relationships/image" Target="../media/image114.jpg"/><Relationship Id="rId10" Type="http://schemas.openxmlformats.org/officeDocument/2006/relationships/image" Target="../media/image109.png"/><Relationship Id="rId19" Type="http://schemas.openxmlformats.org/officeDocument/2006/relationships/image" Target="../media/image118.jpg"/><Relationship Id="rId4" Type="http://schemas.openxmlformats.org/officeDocument/2006/relationships/image" Target="../media/image103.jpg"/><Relationship Id="rId9" Type="http://schemas.openxmlformats.org/officeDocument/2006/relationships/image" Target="../media/image108.png"/><Relationship Id="rId14" Type="http://schemas.openxmlformats.org/officeDocument/2006/relationships/image" Target="../media/image1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3.png"/><Relationship Id="rId3" Type="http://schemas.openxmlformats.org/officeDocument/2006/relationships/image" Target="../media/image120.png"/><Relationship Id="rId21" Type="http://schemas.openxmlformats.org/officeDocument/2006/relationships/image" Target="../media/image138.png"/><Relationship Id="rId34" Type="http://schemas.openxmlformats.org/officeDocument/2006/relationships/image" Target="../media/image151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33" Type="http://schemas.openxmlformats.org/officeDocument/2006/relationships/image" Target="../media/image15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29" Type="http://schemas.openxmlformats.org/officeDocument/2006/relationships/image" Target="../media/image146.png"/><Relationship Id="rId1" Type="http://schemas.openxmlformats.org/officeDocument/2006/relationships/tags" Target="../tags/tag10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32" Type="http://schemas.openxmlformats.org/officeDocument/2006/relationships/image" Target="../media/image149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28" Type="http://schemas.openxmlformats.org/officeDocument/2006/relationships/image" Target="../media/image145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31" Type="http://schemas.openxmlformats.org/officeDocument/2006/relationships/image" Target="../media/image148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Relationship Id="rId27" Type="http://schemas.openxmlformats.org/officeDocument/2006/relationships/image" Target="../media/image144.png"/><Relationship Id="rId30" Type="http://schemas.openxmlformats.org/officeDocument/2006/relationships/image" Target="../media/image147.png"/><Relationship Id="rId35" Type="http://schemas.openxmlformats.org/officeDocument/2006/relationships/image" Target="../media/image1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0877" y="4724734"/>
            <a:ext cx="52705" cy="45720"/>
          </a:xfrm>
          <a:custGeom>
            <a:avLst/>
            <a:gdLst/>
            <a:ahLst/>
            <a:cxnLst/>
            <a:rect l="l" t="t" r="r" b="b"/>
            <a:pathLst>
              <a:path w="52705" h="45720">
                <a:moveTo>
                  <a:pt x="8325" y="0"/>
                </a:moveTo>
                <a:lnTo>
                  <a:pt x="2572" y="7367"/>
                </a:lnTo>
                <a:lnTo>
                  <a:pt x="1308" y="24591"/>
                </a:lnTo>
                <a:lnTo>
                  <a:pt x="0" y="37427"/>
                </a:lnTo>
                <a:lnTo>
                  <a:pt x="4315" y="43740"/>
                </a:lnTo>
                <a:lnTo>
                  <a:pt x="18532" y="45362"/>
                </a:lnTo>
                <a:lnTo>
                  <a:pt x="46927" y="44124"/>
                </a:lnTo>
                <a:lnTo>
                  <a:pt x="52489" y="8983"/>
                </a:lnTo>
                <a:lnTo>
                  <a:pt x="23365" y="1026"/>
                </a:lnTo>
                <a:lnTo>
                  <a:pt x="8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9723" y="4653651"/>
            <a:ext cx="56515" cy="50165"/>
          </a:xfrm>
          <a:custGeom>
            <a:avLst/>
            <a:gdLst/>
            <a:ahLst/>
            <a:cxnLst/>
            <a:rect l="l" t="t" r="r" b="b"/>
            <a:pathLst>
              <a:path w="56514" h="50164">
                <a:moveTo>
                  <a:pt x="45175" y="0"/>
                </a:moveTo>
                <a:lnTo>
                  <a:pt x="16969" y="3476"/>
                </a:lnTo>
                <a:lnTo>
                  <a:pt x="3216" y="7427"/>
                </a:lnTo>
                <a:lnTo>
                  <a:pt x="0" y="14367"/>
                </a:lnTo>
                <a:lnTo>
                  <a:pt x="3404" y="26809"/>
                </a:lnTo>
                <a:lnTo>
                  <a:pt x="7491" y="43584"/>
                </a:lnTo>
                <a:lnTo>
                  <a:pt x="14379" y="49898"/>
                </a:lnTo>
                <a:lnTo>
                  <a:pt x="29042" y="46401"/>
                </a:lnTo>
                <a:lnTo>
                  <a:pt x="56452" y="33743"/>
                </a:lnTo>
                <a:lnTo>
                  <a:pt x="451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274" y="4715808"/>
            <a:ext cx="114300" cy="62865"/>
          </a:xfrm>
          <a:custGeom>
            <a:avLst/>
            <a:gdLst/>
            <a:ahLst/>
            <a:cxnLst/>
            <a:rect l="l" t="t" r="r" b="b"/>
            <a:pathLst>
              <a:path w="114300" h="62864">
                <a:moveTo>
                  <a:pt x="63437" y="0"/>
                </a:moveTo>
                <a:lnTo>
                  <a:pt x="50611" y="1033"/>
                </a:lnTo>
                <a:lnTo>
                  <a:pt x="39177" y="4182"/>
                </a:lnTo>
                <a:lnTo>
                  <a:pt x="29921" y="9447"/>
                </a:lnTo>
                <a:lnTo>
                  <a:pt x="23536" y="14338"/>
                </a:lnTo>
                <a:lnTo>
                  <a:pt x="18418" y="16953"/>
                </a:lnTo>
                <a:lnTo>
                  <a:pt x="11876" y="18177"/>
                </a:lnTo>
                <a:lnTo>
                  <a:pt x="1219" y="18896"/>
                </a:lnTo>
                <a:lnTo>
                  <a:pt x="0" y="54342"/>
                </a:lnTo>
                <a:lnTo>
                  <a:pt x="2620" y="55499"/>
                </a:lnTo>
                <a:lnTo>
                  <a:pt x="11303" y="58112"/>
                </a:lnTo>
                <a:lnTo>
                  <a:pt x="27281" y="60894"/>
                </a:lnTo>
                <a:lnTo>
                  <a:pt x="51790" y="62559"/>
                </a:lnTo>
                <a:lnTo>
                  <a:pt x="76842" y="59275"/>
                </a:lnTo>
                <a:lnTo>
                  <a:pt x="95816" y="53338"/>
                </a:lnTo>
                <a:lnTo>
                  <a:pt x="108392" y="44163"/>
                </a:lnTo>
                <a:lnTo>
                  <a:pt x="114249" y="31164"/>
                </a:lnTo>
                <a:lnTo>
                  <a:pt x="112277" y="18366"/>
                </a:lnTo>
                <a:lnTo>
                  <a:pt x="103495" y="9634"/>
                </a:lnTo>
                <a:lnTo>
                  <a:pt x="90746" y="4146"/>
                </a:lnTo>
                <a:lnTo>
                  <a:pt x="76873" y="1078"/>
                </a:lnTo>
                <a:lnTo>
                  <a:pt x="634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0928" y="4632095"/>
            <a:ext cx="116839" cy="62230"/>
          </a:xfrm>
          <a:custGeom>
            <a:avLst/>
            <a:gdLst/>
            <a:ahLst/>
            <a:cxnLst/>
            <a:rect l="l" t="t" r="r" b="b"/>
            <a:pathLst>
              <a:path w="116839" h="62229">
                <a:moveTo>
                  <a:pt x="74981" y="0"/>
                </a:moveTo>
                <a:lnTo>
                  <a:pt x="25835" y="6592"/>
                </a:lnTo>
                <a:lnTo>
                  <a:pt x="0" y="17565"/>
                </a:lnTo>
                <a:lnTo>
                  <a:pt x="7048" y="52324"/>
                </a:lnTo>
                <a:lnTo>
                  <a:pt x="17680" y="51274"/>
                </a:lnTo>
                <a:lnTo>
                  <a:pt x="24336" y="51401"/>
                </a:lnTo>
                <a:lnTo>
                  <a:pt x="29815" y="53132"/>
                </a:lnTo>
                <a:lnTo>
                  <a:pt x="36918" y="56896"/>
                </a:lnTo>
                <a:lnTo>
                  <a:pt x="46915" y="60564"/>
                </a:lnTo>
                <a:lnTo>
                  <a:pt x="58710" y="61783"/>
                </a:lnTo>
                <a:lnTo>
                  <a:pt x="71532" y="60683"/>
                </a:lnTo>
                <a:lnTo>
                  <a:pt x="84607" y="57392"/>
                </a:lnTo>
                <a:lnTo>
                  <a:pt x="97780" y="52072"/>
                </a:lnTo>
                <a:lnTo>
                  <a:pt x="109448" y="44552"/>
                </a:lnTo>
                <a:lnTo>
                  <a:pt x="116668" y="34489"/>
                </a:lnTo>
                <a:lnTo>
                  <a:pt x="116497" y="21540"/>
                </a:lnTo>
                <a:lnTo>
                  <a:pt x="108579" y="9691"/>
                </a:lnTo>
                <a:lnTo>
                  <a:pt x="94668" y="2720"/>
                </a:lnTo>
                <a:lnTo>
                  <a:pt x="749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1675" y="4724734"/>
            <a:ext cx="52705" cy="45720"/>
          </a:xfrm>
          <a:custGeom>
            <a:avLst/>
            <a:gdLst/>
            <a:ahLst/>
            <a:cxnLst/>
            <a:rect l="l" t="t" r="r" b="b"/>
            <a:pathLst>
              <a:path w="52705" h="45720">
                <a:moveTo>
                  <a:pt x="8325" y="0"/>
                </a:moveTo>
                <a:lnTo>
                  <a:pt x="2572" y="7367"/>
                </a:lnTo>
                <a:lnTo>
                  <a:pt x="1308" y="24591"/>
                </a:lnTo>
                <a:lnTo>
                  <a:pt x="0" y="37427"/>
                </a:lnTo>
                <a:lnTo>
                  <a:pt x="4315" y="43740"/>
                </a:lnTo>
                <a:lnTo>
                  <a:pt x="18532" y="45362"/>
                </a:lnTo>
                <a:lnTo>
                  <a:pt x="46927" y="44124"/>
                </a:lnTo>
                <a:lnTo>
                  <a:pt x="52489" y="8983"/>
                </a:lnTo>
                <a:lnTo>
                  <a:pt x="23365" y="1026"/>
                </a:lnTo>
                <a:lnTo>
                  <a:pt x="8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80521" y="4653651"/>
            <a:ext cx="56515" cy="50165"/>
          </a:xfrm>
          <a:custGeom>
            <a:avLst/>
            <a:gdLst/>
            <a:ahLst/>
            <a:cxnLst/>
            <a:rect l="l" t="t" r="r" b="b"/>
            <a:pathLst>
              <a:path w="56514" h="50164">
                <a:moveTo>
                  <a:pt x="45175" y="0"/>
                </a:moveTo>
                <a:lnTo>
                  <a:pt x="16969" y="3476"/>
                </a:lnTo>
                <a:lnTo>
                  <a:pt x="3216" y="7427"/>
                </a:lnTo>
                <a:lnTo>
                  <a:pt x="0" y="14367"/>
                </a:lnTo>
                <a:lnTo>
                  <a:pt x="3404" y="26809"/>
                </a:lnTo>
                <a:lnTo>
                  <a:pt x="7491" y="43584"/>
                </a:lnTo>
                <a:lnTo>
                  <a:pt x="14379" y="49898"/>
                </a:lnTo>
                <a:lnTo>
                  <a:pt x="29042" y="46401"/>
                </a:lnTo>
                <a:lnTo>
                  <a:pt x="56452" y="33743"/>
                </a:lnTo>
                <a:lnTo>
                  <a:pt x="451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072" y="4715808"/>
            <a:ext cx="114300" cy="62865"/>
          </a:xfrm>
          <a:custGeom>
            <a:avLst/>
            <a:gdLst/>
            <a:ahLst/>
            <a:cxnLst/>
            <a:rect l="l" t="t" r="r" b="b"/>
            <a:pathLst>
              <a:path w="114300" h="62864">
                <a:moveTo>
                  <a:pt x="63437" y="0"/>
                </a:moveTo>
                <a:lnTo>
                  <a:pt x="50611" y="1033"/>
                </a:lnTo>
                <a:lnTo>
                  <a:pt x="39177" y="4182"/>
                </a:lnTo>
                <a:lnTo>
                  <a:pt x="29921" y="9447"/>
                </a:lnTo>
                <a:lnTo>
                  <a:pt x="23536" y="14338"/>
                </a:lnTo>
                <a:lnTo>
                  <a:pt x="18418" y="16953"/>
                </a:lnTo>
                <a:lnTo>
                  <a:pt x="11876" y="18177"/>
                </a:lnTo>
                <a:lnTo>
                  <a:pt x="1219" y="18896"/>
                </a:lnTo>
                <a:lnTo>
                  <a:pt x="0" y="54342"/>
                </a:lnTo>
                <a:lnTo>
                  <a:pt x="2620" y="55499"/>
                </a:lnTo>
                <a:lnTo>
                  <a:pt x="11303" y="58112"/>
                </a:lnTo>
                <a:lnTo>
                  <a:pt x="27281" y="60894"/>
                </a:lnTo>
                <a:lnTo>
                  <a:pt x="51790" y="62559"/>
                </a:lnTo>
                <a:lnTo>
                  <a:pt x="76842" y="59275"/>
                </a:lnTo>
                <a:lnTo>
                  <a:pt x="95816" y="53338"/>
                </a:lnTo>
                <a:lnTo>
                  <a:pt x="108392" y="44163"/>
                </a:lnTo>
                <a:lnTo>
                  <a:pt x="114249" y="31164"/>
                </a:lnTo>
                <a:lnTo>
                  <a:pt x="112282" y="18366"/>
                </a:lnTo>
                <a:lnTo>
                  <a:pt x="103500" y="9634"/>
                </a:lnTo>
                <a:lnTo>
                  <a:pt x="90748" y="4146"/>
                </a:lnTo>
                <a:lnTo>
                  <a:pt x="76873" y="1078"/>
                </a:lnTo>
                <a:lnTo>
                  <a:pt x="634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1726" y="4632095"/>
            <a:ext cx="116839" cy="62230"/>
          </a:xfrm>
          <a:custGeom>
            <a:avLst/>
            <a:gdLst/>
            <a:ahLst/>
            <a:cxnLst/>
            <a:rect l="l" t="t" r="r" b="b"/>
            <a:pathLst>
              <a:path w="116839" h="62229">
                <a:moveTo>
                  <a:pt x="74981" y="0"/>
                </a:moveTo>
                <a:lnTo>
                  <a:pt x="25835" y="6592"/>
                </a:lnTo>
                <a:lnTo>
                  <a:pt x="0" y="17565"/>
                </a:lnTo>
                <a:lnTo>
                  <a:pt x="7048" y="52324"/>
                </a:lnTo>
                <a:lnTo>
                  <a:pt x="17680" y="51274"/>
                </a:lnTo>
                <a:lnTo>
                  <a:pt x="24336" y="51401"/>
                </a:lnTo>
                <a:lnTo>
                  <a:pt x="29815" y="53132"/>
                </a:lnTo>
                <a:lnTo>
                  <a:pt x="36918" y="56896"/>
                </a:lnTo>
                <a:lnTo>
                  <a:pt x="46915" y="60564"/>
                </a:lnTo>
                <a:lnTo>
                  <a:pt x="58710" y="61783"/>
                </a:lnTo>
                <a:lnTo>
                  <a:pt x="71532" y="60683"/>
                </a:lnTo>
                <a:lnTo>
                  <a:pt x="84607" y="57392"/>
                </a:lnTo>
                <a:lnTo>
                  <a:pt x="97780" y="52072"/>
                </a:lnTo>
                <a:lnTo>
                  <a:pt x="109448" y="44552"/>
                </a:lnTo>
                <a:lnTo>
                  <a:pt x="116668" y="34489"/>
                </a:lnTo>
                <a:lnTo>
                  <a:pt x="116497" y="21540"/>
                </a:lnTo>
                <a:lnTo>
                  <a:pt x="108579" y="9691"/>
                </a:lnTo>
                <a:lnTo>
                  <a:pt x="94668" y="2720"/>
                </a:lnTo>
                <a:lnTo>
                  <a:pt x="749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6248" y="4724734"/>
            <a:ext cx="52705" cy="45720"/>
          </a:xfrm>
          <a:custGeom>
            <a:avLst/>
            <a:gdLst/>
            <a:ahLst/>
            <a:cxnLst/>
            <a:rect l="l" t="t" r="r" b="b"/>
            <a:pathLst>
              <a:path w="52705" h="45720">
                <a:moveTo>
                  <a:pt x="8325" y="0"/>
                </a:moveTo>
                <a:lnTo>
                  <a:pt x="2572" y="7367"/>
                </a:lnTo>
                <a:lnTo>
                  <a:pt x="1308" y="24591"/>
                </a:lnTo>
                <a:lnTo>
                  <a:pt x="0" y="37427"/>
                </a:lnTo>
                <a:lnTo>
                  <a:pt x="4315" y="43740"/>
                </a:lnTo>
                <a:lnTo>
                  <a:pt x="18532" y="45362"/>
                </a:lnTo>
                <a:lnTo>
                  <a:pt x="46927" y="44124"/>
                </a:lnTo>
                <a:lnTo>
                  <a:pt x="52489" y="8983"/>
                </a:lnTo>
                <a:lnTo>
                  <a:pt x="23365" y="1026"/>
                </a:lnTo>
                <a:lnTo>
                  <a:pt x="8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5092" y="4653651"/>
            <a:ext cx="56515" cy="50165"/>
          </a:xfrm>
          <a:custGeom>
            <a:avLst/>
            <a:gdLst/>
            <a:ahLst/>
            <a:cxnLst/>
            <a:rect l="l" t="t" r="r" b="b"/>
            <a:pathLst>
              <a:path w="56514" h="50164">
                <a:moveTo>
                  <a:pt x="45175" y="0"/>
                </a:moveTo>
                <a:lnTo>
                  <a:pt x="16969" y="3476"/>
                </a:lnTo>
                <a:lnTo>
                  <a:pt x="3216" y="7427"/>
                </a:lnTo>
                <a:lnTo>
                  <a:pt x="0" y="14367"/>
                </a:lnTo>
                <a:lnTo>
                  <a:pt x="3404" y="26809"/>
                </a:lnTo>
                <a:lnTo>
                  <a:pt x="7491" y="43584"/>
                </a:lnTo>
                <a:lnTo>
                  <a:pt x="14379" y="49898"/>
                </a:lnTo>
                <a:lnTo>
                  <a:pt x="29042" y="46401"/>
                </a:lnTo>
                <a:lnTo>
                  <a:pt x="56452" y="33743"/>
                </a:lnTo>
                <a:lnTo>
                  <a:pt x="451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9643" y="4715808"/>
            <a:ext cx="114300" cy="62865"/>
          </a:xfrm>
          <a:custGeom>
            <a:avLst/>
            <a:gdLst/>
            <a:ahLst/>
            <a:cxnLst/>
            <a:rect l="l" t="t" r="r" b="b"/>
            <a:pathLst>
              <a:path w="114300" h="62864">
                <a:moveTo>
                  <a:pt x="63437" y="0"/>
                </a:moveTo>
                <a:lnTo>
                  <a:pt x="50611" y="1033"/>
                </a:lnTo>
                <a:lnTo>
                  <a:pt x="39177" y="4182"/>
                </a:lnTo>
                <a:lnTo>
                  <a:pt x="29921" y="9447"/>
                </a:lnTo>
                <a:lnTo>
                  <a:pt x="23536" y="14338"/>
                </a:lnTo>
                <a:lnTo>
                  <a:pt x="18418" y="16953"/>
                </a:lnTo>
                <a:lnTo>
                  <a:pt x="11876" y="18177"/>
                </a:lnTo>
                <a:lnTo>
                  <a:pt x="1219" y="18896"/>
                </a:lnTo>
                <a:lnTo>
                  <a:pt x="0" y="54342"/>
                </a:lnTo>
                <a:lnTo>
                  <a:pt x="2620" y="55499"/>
                </a:lnTo>
                <a:lnTo>
                  <a:pt x="11303" y="58112"/>
                </a:lnTo>
                <a:lnTo>
                  <a:pt x="27281" y="60894"/>
                </a:lnTo>
                <a:lnTo>
                  <a:pt x="51790" y="62559"/>
                </a:lnTo>
                <a:lnTo>
                  <a:pt x="76842" y="59275"/>
                </a:lnTo>
                <a:lnTo>
                  <a:pt x="95816" y="53338"/>
                </a:lnTo>
                <a:lnTo>
                  <a:pt x="108392" y="44163"/>
                </a:lnTo>
                <a:lnTo>
                  <a:pt x="114249" y="31164"/>
                </a:lnTo>
                <a:lnTo>
                  <a:pt x="112282" y="18366"/>
                </a:lnTo>
                <a:lnTo>
                  <a:pt x="103500" y="9634"/>
                </a:lnTo>
                <a:lnTo>
                  <a:pt x="90748" y="4146"/>
                </a:lnTo>
                <a:lnTo>
                  <a:pt x="76873" y="1078"/>
                </a:lnTo>
                <a:lnTo>
                  <a:pt x="634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6297" y="4632095"/>
            <a:ext cx="116839" cy="62230"/>
          </a:xfrm>
          <a:custGeom>
            <a:avLst/>
            <a:gdLst/>
            <a:ahLst/>
            <a:cxnLst/>
            <a:rect l="l" t="t" r="r" b="b"/>
            <a:pathLst>
              <a:path w="116839" h="62229">
                <a:moveTo>
                  <a:pt x="74981" y="0"/>
                </a:moveTo>
                <a:lnTo>
                  <a:pt x="25835" y="6592"/>
                </a:lnTo>
                <a:lnTo>
                  <a:pt x="0" y="17565"/>
                </a:lnTo>
                <a:lnTo>
                  <a:pt x="7048" y="52324"/>
                </a:lnTo>
                <a:lnTo>
                  <a:pt x="17680" y="51274"/>
                </a:lnTo>
                <a:lnTo>
                  <a:pt x="24336" y="51401"/>
                </a:lnTo>
                <a:lnTo>
                  <a:pt x="29815" y="53132"/>
                </a:lnTo>
                <a:lnTo>
                  <a:pt x="36918" y="56896"/>
                </a:lnTo>
                <a:lnTo>
                  <a:pt x="46915" y="60564"/>
                </a:lnTo>
                <a:lnTo>
                  <a:pt x="58710" y="61783"/>
                </a:lnTo>
                <a:lnTo>
                  <a:pt x="71532" y="60683"/>
                </a:lnTo>
                <a:lnTo>
                  <a:pt x="84607" y="57392"/>
                </a:lnTo>
                <a:lnTo>
                  <a:pt x="97780" y="52072"/>
                </a:lnTo>
                <a:lnTo>
                  <a:pt x="109448" y="44552"/>
                </a:lnTo>
                <a:lnTo>
                  <a:pt x="116668" y="34489"/>
                </a:lnTo>
                <a:lnTo>
                  <a:pt x="116497" y="21540"/>
                </a:lnTo>
                <a:lnTo>
                  <a:pt x="108579" y="9691"/>
                </a:lnTo>
                <a:lnTo>
                  <a:pt x="94668" y="2720"/>
                </a:lnTo>
                <a:lnTo>
                  <a:pt x="749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87045" y="4724734"/>
            <a:ext cx="52705" cy="45720"/>
          </a:xfrm>
          <a:custGeom>
            <a:avLst/>
            <a:gdLst/>
            <a:ahLst/>
            <a:cxnLst/>
            <a:rect l="l" t="t" r="r" b="b"/>
            <a:pathLst>
              <a:path w="52704" h="45720">
                <a:moveTo>
                  <a:pt x="8325" y="0"/>
                </a:moveTo>
                <a:lnTo>
                  <a:pt x="2572" y="7367"/>
                </a:lnTo>
                <a:lnTo>
                  <a:pt x="1308" y="24591"/>
                </a:lnTo>
                <a:lnTo>
                  <a:pt x="0" y="37427"/>
                </a:lnTo>
                <a:lnTo>
                  <a:pt x="4315" y="43740"/>
                </a:lnTo>
                <a:lnTo>
                  <a:pt x="18532" y="45362"/>
                </a:lnTo>
                <a:lnTo>
                  <a:pt x="46927" y="44124"/>
                </a:lnTo>
                <a:lnTo>
                  <a:pt x="52489" y="8983"/>
                </a:lnTo>
                <a:lnTo>
                  <a:pt x="23365" y="1026"/>
                </a:lnTo>
                <a:lnTo>
                  <a:pt x="8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5890" y="4653651"/>
            <a:ext cx="56515" cy="50165"/>
          </a:xfrm>
          <a:custGeom>
            <a:avLst/>
            <a:gdLst/>
            <a:ahLst/>
            <a:cxnLst/>
            <a:rect l="l" t="t" r="r" b="b"/>
            <a:pathLst>
              <a:path w="56514" h="50164">
                <a:moveTo>
                  <a:pt x="45175" y="0"/>
                </a:moveTo>
                <a:lnTo>
                  <a:pt x="16969" y="3476"/>
                </a:lnTo>
                <a:lnTo>
                  <a:pt x="3216" y="7427"/>
                </a:lnTo>
                <a:lnTo>
                  <a:pt x="0" y="14367"/>
                </a:lnTo>
                <a:lnTo>
                  <a:pt x="3404" y="26809"/>
                </a:lnTo>
                <a:lnTo>
                  <a:pt x="7491" y="43584"/>
                </a:lnTo>
                <a:lnTo>
                  <a:pt x="14379" y="49898"/>
                </a:lnTo>
                <a:lnTo>
                  <a:pt x="29042" y="46401"/>
                </a:lnTo>
                <a:lnTo>
                  <a:pt x="56452" y="33743"/>
                </a:lnTo>
                <a:lnTo>
                  <a:pt x="451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0441" y="4715808"/>
            <a:ext cx="114300" cy="62865"/>
          </a:xfrm>
          <a:custGeom>
            <a:avLst/>
            <a:gdLst/>
            <a:ahLst/>
            <a:cxnLst/>
            <a:rect l="l" t="t" r="r" b="b"/>
            <a:pathLst>
              <a:path w="114300" h="62864">
                <a:moveTo>
                  <a:pt x="63439" y="0"/>
                </a:moveTo>
                <a:lnTo>
                  <a:pt x="50615" y="1033"/>
                </a:lnTo>
                <a:lnTo>
                  <a:pt x="39182" y="4182"/>
                </a:lnTo>
                <a:lnTo>
                  <a:pt x="29921" y="9447"/>
                </a:lnTo>
                <a:lnTo>
                  <a:pt x="23536" y="14338"/>
                </a:lnTo>
                <a:lnTo>
                  <a:pt x="18418" y="16953"/>
                </a:lnTo>
                <a:lnTo>
                  <a:pt x="11876" y="18177"/>
                </a:lnTo>
                <a:lnTo>
                  <a:pt x="1219" y="18896"/>
                </a:lnTo>
                <a:lnTo>
                  <a:pt x="0" y="54342"/>
                </a:lnTo>
                <a:lnTo>
                  <a:pt x="2620" y="55499"/>
                </a:lnTo>
                <a:lnTo>
                  <a:pt x="11303" y="58112"/>
                </a:lnTo>
                <a:lnTo>
                  <a:pt x="27281" y="60894"/>
                </a:lnTo>
                <a:lnTo>
                  <a:pt x="51790" y="62559"/>
                </a:lnTo>
                <a:lnTo>
                  <a:pt x="76842" y="59275"/>
                </a:lnTo>
                <a:lnTo>
                  <a:pt x="95816" y="53338"/>
                </a:lnTo>
                <a:lnTo>
                  <a:pt x="108392" y="44163"/>
                </a:lnTo>
                <a:lnTo>
                  <a:pt x="114249" y="31164"/>
                </a:lnTo>
                <a:lnTo>
                  <a:pt x="112282" y="18366"/>
                </a:lnTo>
                <a:lnTo>
                  <a:pt x="103500" y="9634"/>
                </a:lnTo>
                <a:lnTo>
                  <a:pt x="90748" y="4146"/>
                </a:lnTo>
                <a:lnTo>
                  <a:pt x="76873" y="1078"/>
                </a:lnTo>
                <a:lnTo>
                  <a:pt x="63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7095" y="4632095"/>
            <a:ext cx="116839" cy="62230"/>
          </a:xfrm>
          <a:custGeom>
            <a:avLst/>
            <a:gdLst/>
            <a:ahLst/>
            <a:cxnLst/>
            <a:rect l="l" t="t" r="r" b="b"/>
            <a:pathLst>
              <a:path w="116839" h="62229">
                <a:moveTo>
                  <a:pt x="74981" y="0"/>
                </a:moveTo>
                <a:lnTo>
                  <a:pt x="25835" y="6592"/>
                </a:lnTo>
                <a:lnTo>
                  <a:pt x="0" y="17565"/>
                </a:lnTo>
                <a:lnTo>
                  <a:pt x="7048" y="52324"/>
                </a:lnTo>
                <a:lnTo>
                  <a:pt x="17680" y="51274"/>
                </a:lnTo>
                <a:lnTo>
                  <a:pt x="24336" y="51401"/>
                </a:lnTo>
                <a:lnTo>
                  <a:pt x="29815" y="53132"/>
                </a:lnTo>
                <a:lnTo>
                  <a:pt x="36918" y="56896"/>
                </a:lnTo>
                <a:lnTo>
                  <a:pt x="46915" y="60564"/>
                </a:lnTo>
                <a:lnTo>
                  <a:pt x="58710" y="61783"/>
                </a:lnTo>
                <a:lnTo>
                  <a:pt x="71532" y="60683"/>
                </a:lnTo>
                <a:lnTo>
                  <a:pt x="84607" y="57392"/>
                </a:lnTo>
                <a:lnTo>
                  <a:pt x="97780" y="52072"/>
                </a:lnTo>
                <a:lnTo>
                  <a:pt x="109448" y="44552"/>
                </a:lnTo>
                <a:lnTo>
                  <a:pt x="116668" y="34489"/>
                </a:lnTo>
                <a:lnTo>
                  <a:pt x="116497" y="21540"/>
                </a:lnTo>
                <a:lnTo>
                  <a:pt x="108579" y="9691"/>
                </a:lnTo>
                <a:lnTo>
                  <a:pt x="94668" y="2720"/>
                </a:lnTo>
                <a:lnTo>
                  <a:pt x="749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5255" y="4724734"/>
            <a:ext cx="52705" cy="45720"/>
          </a:xfrm>
          <a:custGeom>
            <a:avLst/>
            <a:gdLst/>
            <a:ahLst/>
            <a:cxnLst/>
            <a:rect l="l" t="t" r="r" b="b"/>
            <a:pathLst>
              <a:path w="52704" h="45720">
                <a:moveTo>
                  <a:pt x="8325" y="0"/>
                </a:moveTo>
                <a:lnTo>
                  <a:pt x="2572" y="7367"/>
                </a:lnTo>
                <a:lnTo>
                  <a:pt x="1308" y="24591"/>
                </a:lnTo>
                <a:lnTo>
                  <a:pt x="0" y="37427"/>
                </a:lnTo>
                <a:lnTo>
                  <a:pt x="4315" y="43740"/>
                </a:lnTo>
                <a:lnTo>
                  <a:pt x="18532" y="45362"/>
                </a:lnTo>
                <a:lnTo>
                  <a:pt x="46927" y="44124"/>
                </a:lnTo>
                <a:lnTo>
                  <a:pt x="52489" y="8983"/>
                </a:lnTo>
                <a:lnTo>
                  <a:pt x="23365" y="1026"/>
                </a:lnTo>
                <a:lnTo>
                  <a:pt x="8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4100" y="4653651"/>
            <a:ext cx="56515" cy="50165"/>
          </a:xfrm>
          <a:custGeom>
            <a:avLst/>
            <a:gdLst/>
            <a:ahLst/>
            <a:cxnLst/>
            <a:rect l="l" t="t" r="r" b="b"/>
            <a:pathLst>
              <a:path w="56514" h="50164">
                <a:moveTo>
                  <a:pt x="45175" y="0"/>
                </a:moveTo>
                <a:lnTo>
                  <a:pt x="16969" y="3476"/>
                </a:lnTo>
                <a:lnTo>
                  <a:pt x="3216" y="7427"/>
                </a:lnTo>
                <a:lnTo>
                  <a:pt x="0" y="14367"/>
                </a:lnTo>
                <a:lnTo>
                  <a:pt x="3404" y="26809"/>
                </a:lnTo>
                <a:lnTo>
                  <a:pt x="7491" y="43584"/>
                </a:lnTo>
                <a:lnTo>
                  <a:pt x="14379" y="49898"/>
                </a:lnTo>
                <a:lnTo>
                  <a:pt x="29042" y="46401"/>
                </a:lnTo>
                <a:lnTo>
                  <a:pt x="56452" y="33743"/>
                </a:lnTo>
                <a:lnTo>
                  <a:pt x="451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48650" y="4715808"/>
            <a:ext cx="114300" cy="62865"/>
          </a:xfrm>
          <a:custGeom>
            <a:avLst/>
            <a:gdLst/>
            <a:ahLst/>
            <a:cxnLst/>
            <a:rect l="l" t="t" r="r" b="b"/>
            <a:pathLst>
              <a:path w="114300" h="62864">
                <a:moveTo>
                  <a:pt x="63439" y="0"/>
                </a:moveTo>
                <a:lnTo>
                  <a:pt x="50615" y="1033"/>
                </a:lnTo>
                <a:lnTo>
                  <a:pt x="39182" y="4182"/>
                </a:lnTo>
                <a:lnTo>
                  <a:pt x="29921" y="9447"/>
                </a:lnTo>
                <a:lnTo>
                  <a:pt x="23536" y="14338"/>
                </a:lnTo>
                <a:lnTo>
                  <a:pt x="18418" y="16953"/>
                </a:lnTo>
                <a:lnTo>
                  <a:pt x="11876" y="18177"/>
                </a:lnTo>
                <a:lnTo>
                  <a:pt x="1219" y="18896"/>
                </a:lnTo>
                <a:lnTo>
                  <a:pt x="0" y="54342"/>
                </a:lnTo>
                <a:lnTo>
                  <a:pt x="2620" y="55499"/>
                </a:lnTo>
                <a:lnTo>
                  <a:pt x="11303" y="58112"/>
                </a:lnTo>
                <a:lnTo>
                  <a:pt x="27281" y="60894"/>
                </a:lnTo>
                <a:lnTo>
                  <a:pt x="51790" y="62559"/>
                </a:lnTo>
                <a:lnTo>
                  <a:pt x="76842" y="59275"/>
                </a:lnTo>
                <a:lnTo>
                  <a:pt x="95816" y="53338"/>
                </a:lnTo>
                <a:lnTo>
                  <a:pt x="108392" y="44163"/>
                </a:lnTo>
                <a:lnTo>
                  <a:pt x="114249" y="31164"/>
                </a:lnTo>
                <a:lnTo>
                  <a:pt x="112282" y="18366"/>
                </a:lnTo>
                <a:lnTo>
                  <a:pt x="103500" y="9634"/>
                </a:lnTo>
                <a:lnTo>
                  <a:pt x="90748" y="4146"/>
                </a:lnTo>
                <a:lnTo>
                  <a:pt x="76873" y="1078"/>
                </a:lnTo>
                <a:lnTo>
                  <a:pt x="634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5305" y="4632095"/>
            <a:ext cx="116839" cy="62230"/>
          </a:xfrm>
          <a:custGeom>
            <a:avLst/>
            <a:gdLst/>
            <a:ahLst/>
            <a:cxnLst/>
            <a:rect l="l" t="t" r="r" b="b"/>
            <a:pathLst>
              <a:path w="116839" h="62229">
                <a:moveTo>
                  <a:pt x="74981" y="0"/>
                </a:moveTo>
                <a:lnTo>
                  <a:pt x="25835" y="6592"/>
                </a:lnTo>
                <a:lnTo>
                  <a:pt x="0" y="17565"/>
                </a:lnTo>
                <a:lnTo>
                  <a:pt x="7048" y="52324"/>
                </a:lnTo>
                <a:lnTo>
                  <a:pt x="17680" y="51274"/>
                </a:lnTo>
                <a:lnTo>
                  <a:pt x="24336" y="51401"/>
                </a:lnTo>
                <a:lnTo>
                  <a:pt x="29815" y="53132"/>
                </a:lnTo>
                <a:lnTo>
                  <a:pt x="36918" y="56896"/>
                </a:lnTo>
                <a:lnTo>
                  <a:pt x="46915" y="60564"/>
                </a:lnTo>
                <a:lnTo>
                  <a:pt x="58710" y="61783"/>
                </a:lnTo>
                <a:lnTo>
                  <a:pt x="71532" y="60683"/>
                </a:lnTo>
                <a:lnTo>
                  <a:pt x="84607" y="57392"/>
                </a:lnTo>
                <a:lnTo>
                  <a:pt x="97780" y="52072"/>
                </a:lnTo>
                <a:lnTo>
                  <a:pt x="109448" y="44552"/>
                </a:lnTo>
                <a:lnTo>
                  <a:pt x="116668" y="34489"/>
                </a:lnTo>
                <a:lnTo>
                  <a:pt x="116497" y="21540"/>
                </a:lnTo>
                <a:lnTo>
                  <a:pt x="108579" y="9691"/>
                </a:lnTo>
                <a:lnTo>
                  <a:pt x="94668" y="2720"/>
                </a:lnTo>
                <a:lnTo>
                  <a:pt x="749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7559992" y="0"/>
                </a:moveTo>
                <a:lnTo>
                  <a:pt x="0" y="0"/>
                </a:lnTo>
                <a:lnTo>
                  <a:pt x="0" y="1476006"/>
                </a:lnTo>
                <a:lnTo>
                  <a:pt x="7559992" y="1476006"/>
                </a:lnTo>
                <a:lnTo>
                  <a:pt x="7559992" y="0"/>
                </a:lnTo>
                <a:close/>
              </a:path>
            </a:pathLst>
          </a:custGeom>
          <a:solidFill>
            <a:srgbClr val="CCD5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995" y="1536395"/>
            <a:ext cx="1340307" cy="345903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3453" y="391988"/>
            <a:ext cx="723546" cy="7312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6494" y="4018978"/>
            <a:ext cx="1813383" cy="79732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310120" y="3855660"/>
            <a:ext cx="722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Produced</a:t>
            </a:r>
            <a:r>
              <a:rPr sz="900" b="1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by: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08986" y="1599640"/>
            <a:ext cx="3926204" cy="15811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520190">
              <a:lnSpc>
                <a:spcPct val="100000"/>
              </a:lnSpc>
              <a:spcBef>
                <a:spcPts val="680"/>
              </a:spcBef>
            </a:pPr>
            <a:r>
              <a:rPr sz="14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Training</a:t>
            </a:r>
            <a:r>
              <a:rPr sz="14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support</a:t>
            </a:r>
            <a:r>
              <a:rPr sz="14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material</a:t>
            </a:r>
            <a:r>
              <a:rPr sz="14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400">
              <a:latin typeface="Open Sans Semibold"/>
              <a:cs typeface="Open Sans Semibold"/>
            </a:endParaRPr>
          </a:p>
          <a:p>
            <a:pPr marL="2138045">
              <a:lnSpc>
                <a:spcPct val="100000"/>
              </a:lnSpc>
              <a:spcBef>
                <a:spcPts val="1040"/>
              </a:spcBef>
            </a:pPr>
            <a:r>
              <a:rPr sz="2500" b="1" spc="-75" dirty="0">
                <a:solidFill>
                  <a:srgbClr val="231F20"/>
                </a:solidFill>
                <a:latin typeface="Open Sans"/>
                <a:cs typeface="Open Sans"/>
              </a:rPr>
              <a:t>RIIWHS201E</a:t>
            </a:r>
            <a:endParaRPr sz="2500">
              <a:latin typeface="Open Sans"/>
              <a:cs typeface="Open Sans"/>
            </a:endParaRPr>
          </a:p>
          <a:p>
            <a:pPr marL="588010" marR="5080" indent="-575945">
              <a:lnSpc>
                <a:spcPts val="2700"/>
              </a:lnSpc>
              <a:spcBef>
                <a:spcPts val="605"/>
              </a:spcBef>
            </a:pPr>
            <a:r>
              <a:rPr sz="24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Work</a:t>
            </a:r>
            <a:r>
              <a:rPr sz="2400" b="1" spc="-8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2400" b="1" spc="-45" dirty="0">
                <a:solidFill>
                  <a:srgbClr val="231F20"/>
                </a:solidFill>
                <a:latin typeface="Open Sans Semibold"/>
                <a:cs typeface="Open Sans Semibold"/>
              </a:rPr>
              <a:t>safely</a:t>
            </a:r>
            <a:r>
              <a:rPr sz="2400" b="1" spc="-8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24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and</a:t>
            </a:r>
            <a:r>
              <a:rPr sz="2400" b="1" spc="-8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24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follow</a:t>
            </a:r>
            <a:r>
              <a:rPr sz="2400" b="1" spc="-8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2400" b="1" spc="-100" dirty="0">
                <a:solidFill>
                  <a:srgbClr val="231F20"/>
                </a:solidFill>
                <a:latin typeface="Open Sans Semibold"/>
                <a:cs typeface="Open Sans Semibold"/>
              </a:rPr>
              <a:t>WHS </a:t>
            </a:r>
            <a:r>
              <a:rPr sz="2400" b="1" spc="-50" dirty="0">
                <a:solidFill>
                  <a:srgbClr val="231F20"/>
                </a:solidFill>
                <a:latin typeface="Open Sans Semibold"/>
                <a:cs typeface="Open Sans Semibold"/>
              </a:rPr>
              <a:t>policies</a:t>
            </a:r>
            <a:r>
              <a:rPr sz="2400" b="1" spc="-1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2400" b="1" spc="-55" dirty="0">
                <a:solidFill>
                  <a:srgbClr val="231F20"/>
                </a:solidFill>
                <a:latin typeface="Open Sans Semibold"/>
                <a:cs typeface="Open Sans Semibold"/>
              </a:rPr>
              <a:t>and</a:t>
            </a:r>
            <a:r>
              <a:rPr sz="2400" b="1" spc="-10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2400" b="1" spc="-70" dirty="0">
                <a:solidFill>
                  <a:srgbClr val="231F20"/>
                </a:solidFill>
                <a:latin typeface="Open Sans Semibold"/>
                <a:cs typeface="Open Sans Semibold"/>
              </a:rPr>
              <a:t>procedures</a:t>
            </a:r>
            <a:endParaRPr sz="2400">
              <a:latin typeface="Open Sans Semibold"/>
              <a:cs typeface="Open Sans Semibold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74241" y="191438"/>
            <a:ext cx="3767454" cy="970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LEARNER</a:t>
            </a:r>
            <a:r>
              <a:rPr sz="6200" b="1" spc="130" dirty="0">
                <a:solidFill>
                  <a:srgbClr val="231F20"/>
                </a:solidFill>
                <a:latin typeface="Bebas Neue Bold"/>
                <a:cs typeface="Bebas Neue Bold"/>
              </a:rPr>
              <a:t> </a:t>
            </a:r>
            <a:r>
              <a:rPr sz="6200" b="1" spc="50" dirty="0">
                <a:solidFill>
                  <a:srgbClr val="231F20"/>
                </a:solidFill>
                <a:latin typeface="Bebas Neue Bold"/>
                <a:cs typeface="Bebas Neue Bold"/>
              </a:rPr>
              <a:t>GUIDE</a:t>
            </a:r>
            <a:endParaRPr sz="6200">
              <a:latin typeface="Bebas Neue Bold"/>
              <a:cs typeface="Bebas Neue Bol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660408" y="3522549"/>
            <a:ext cx="1171575" cy="1300480"/>
            <a:chOff x="3660408" y="3522549"/>
            <a:chExt cx="1171575" cy="130048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5311" y="3663035"/>
              <a:ext cx="1122718" cy="115898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685320" y="3663033"/>
              <a:ext cx="1123315" cy="1159510"/>
            </a:xfrm>
            <a:custGeom>
              <a:avLst/>
              <a:gdLst/>
              <a:ahLst/>
              <a:cxnLst/>
              <a:rect l="l" t="t" r="r" b="b"/>
              <a:pathLst>
                <a:path w="1123314" h="1159510">
                  <a:moveTo>
                    <a:pt x="0" y="5613"/>
                  </a:moveTo>
                  <a:lnTo>
                    <a:pt x="232232" y="1158989"/>
                  </a:lnTo>
                  <a:lnTo>
                    <a:pt x="1119898" y="1052245"/>
                  </a:lnTo>
                  <a:lnTo>
                    <a:pt x="1122705" y="1046619"/>
                  </a:lnTo>
                  <a:lnTo>
                    <a:pt x="730364" y="22466"/>
                  </a:lnTo>
                  <a:lnTo>
                    <a:pt x="2806" y="0"/>
                  </a:lnTo>
                  <a:lnTo>
                    <a:pt x="0" y="5613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88129" y="3588112"/>
              <a:ext cx="1120140" cy="1228725"/>
            </a:xfrm>
            <a:custGeom>
              <a:avLst/>
              <a:gdLst/>
              <a:ahLst/>
              <a:cxnLst/>
              <a:rect l="l" t="t" r="r" b="b"/>
              <a:pathLst>
                <a:path w="1120139" h="1228725">
                  <a:moveTo>
                    <a:pt x="854900" y="0"/>
                  </a:moveTo>
                  <a:lnTo>
                    <a:pt x="0" y="74917"/>
                  </a:lnTo>
                  <a:lnTo>
                    <a:pt x="232232" y="1228293"/>
                  </a:lnTo>
                  <a:lnTo>
                    <a:pt x="1119898" y="1121549"/>
                  </a:lnTo>
                  <a:lnTo>
                    <a:pt x="854900" y="0"/>
                  </a:lnTo>
                  <a:close/>
                </a:path>
              </a:pathLst>
            </a:custGeom>
            <a:solidFill>
              <a:srgbClr val="B5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88129" y="3588112"/>
              <a:ext cx="1120140" cy="1228725"/>
            </a:xfrm>
            <a:custGeom>
              <a:avLst/>
              <a:gdLst/>
              <a:ahLst/>
              <a:cxnLst/>
              <a:rect l="l" t="t" r="r" b="b"/>
              <a:pathLst>
                <a:path w="1120139" h="1228725">
                  <a:moveTo>
                    <a:pt x="0" y="74917"/>
                  </a:moveTo>
                  <a:lnTo>
                    <a:pt x="232232" y="1228293"/>
                  </a:lnTo>
                  <a:lnTo>
                    <a:pt x="1119898" y="1121549"/>
                  </a:lnTo>
                  <a:lnTo>
                    <a:pt x="854900" y="0"/>
                  </a:lnTo>
                  <a:lnTo>
                    <a:pt x="0" y="74917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17963" y="481640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387" y="0"/>
                  </a:moveTo>
                  <a:lnTo>
                    <a:pt x="0" y="554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17960" y="481640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0" y="5549"/>
                  </a:moveTo>
                  <a:lnTo>
                    <a:pt x="2400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21762" y="4626793"/>
              <a:ext cx="898525" cy="185420"/>
            </a:xfrm>
            <a:custGeom>
              <a:avLst/>
              <a:gdLst/>
              <a:ahLst/>
              <a:cxnLst/>
              <a:rect l="l" t="t" r="r" b="b"/>
              <a:pathLst>
                <a:path w="898525" h="185420">
                  <a:moveTo>
                    <a:pt x="884859" y="0"/>
                  </a:moveTo>
                  <a:lnTo>
                    <a:pt x="21069" y="102527"/>
                  </a:lnTo>
                  <a:lnTo>
                    <a:pt x="0" y="151688"/>
                  </a:lnTo>
                  <a:lnTo>
                    <a:pt x="2222" y="185356"/>
                  </a:lnTo>
                  <a:lnTo>
                    <a:pt x="877836" y="78651"/>
                  </a:lnTo>
                  <a:lnTo>
                    <a:pt x="881684" y="66954"/>
                  </a:lnTo>
                  <a:lnTo>
                    <a:pt x="880021" y="59194"/>
                  </a:lnTo>
                  <a:lnTo>
                    <a:pt x="886828" y="54749"/>
                  </a:lnTo>
                  <a:lnTo>
                    <a:pt x="890841" y="45796"/>
                  </a:lnTo>
                  <a:lnTo>
                    <a:pt x="890676" y="39649"/>
                  </a:lnTo>
                  <a:lnTo>
                    <a:pt x="896505" y="32677"/>
                  </a:lnTo>
                  <a:lnTo>
                    <a:pt x="898436" y="22694"/>
                  </a:lnTo>
                  <a:lnTo>
                    <a:pt x="884859" y="0"/>
                  </a:lnTo>
                  <a:close/>
                </a:path>
              </a:pathLst>
            </a:custGeom>
            <a:solidFill>
              <a:srgbClr val="EAE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21762" y="4626793"/>
              <a:ext cx="898525" cy="185420"/>
            </a:xfrm>
            <a:custGeom>
              <a:avLst/>
              <a:gdLst/>
              <a:ahLst/>
              <a:cxnLst/>
              <a:rect l="l" t="t" r="r" b="b"/>
              <a:pathLst>
                <a:path w="898525" h="185420">
                  <a:moveTo>
                    <a:pt x="2222" y="185356"/>
                  </a:moveTo>
                  <a:lnTo>
                    <a:pt x="877836" y="78651"/>
                  </a:lnTo>
                  <a:lnTo>
                    <a:pt x="881684" y="66954"/>
                  </a:lnTo>
                  <a:lnTo>
                    <a:pt x="880021" y="59194"/>
                  </a:lnTo>
                  <a:lnTo>
                    <a:pt x="886828" y="54749"/>
                  </a:lnTo>
                  <a:lnTo>
                    <a:pt x="890841" y="45796"/>
                  </a:lnTo>
                  <a:lnTo>
                    <a:pt x="890676" y="39649"/>
                  </a:lnTo>
                  <a:lnTo>
                    <a:pt x="896505" y="32677"/>
                  </a:lnTo>
                  <a:lnTo>
                    <a:pt x="898436" y="22694"/>
                  </a:lnTo>
                  <a:lnTo>
                    <a:pt x="884859" y="0"/>
                  </a:lnTo>
                  <a:lnTo>
                    <a:pt x="21069" y="102527"/>
                  </a:lnTo>
                  <a:lnTo>
                    <a:pt x="0" y="151688"/>
                  </a:lnTo>
                  <a:lnTo>
                    <a:pt x="2222" y="185356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92108" y="3598423"/>
              <a:ext cx="254000" cy="1214120"/>
            </a:xfrm>
            <a:custGeom>
              <a:avLst/>
              <a:gdLst/>
              <a:ahLst/>
              <a:cxnLst/>
              <a:rect l="l" t="t" r="r" b="b"/>
              <a:pathLst>
                <a:path w="254000" h="1214120">
                  <a:moveTo>
                    <a:pt x="21297" y="0"/>
                  </a:moveTo>
                  <a:lnTo>
                    <a:pt x="16497" y="14630"/>
                  </a:lnTo>
                  <a:lnTo>
                    <a:pt x="17195" y="18592"/>
                  </a:lnTo>
                  <a:lnTo>
                    <a:pt x="14096" y="21932"/>
                  </a:lnTo>
                  <a:lnTo>
                    <a:pt x="10680" y="32346"/>
                  </a:lnTo>
                  <a:lnTo>
                    <a:pt x="11493" y="38823"/>
                  </a:lnTo>
                  <a:lnTo>
                    <a:pt x="7746" y="41249"/>
                  </a:lnTo>
                  <a:lnTo>
                    <a:pt x="4698" y="50520"/>
                  </a:lnTo>
                  <a:lnTo>
                    <a:pt x="5219" y="55257"/>
                  </a:lnTo>
                  <a:lnTo>
                    <a:pt x="2298" y="57861"/>
                  </a:lnTo>
                  <a:lnTo>
                    <a:pt x="0" y="64833"/>
                  </a:lnTo>
                  <a:lnTo>
                    <a:pt x="231876" y="1213726"/>
                  </a:lnTo>
                  <a:lnTo>
                    <a:pt x="235127" y="1204671"/>
                  </a:lnTo>
                  <a:lnTo>
                    <a:pt x="240969" y="1199692"/>
                  </a:lnTo>
                  <a:lnTo>
                    <a:pt x="239610" y="1192161"/>
                  </a:lnTo>
                  <a:lnTo>
                    <a:pt x="243204" y="1181734"/>
                  </a:lnTo>
                  <a:lnTo>
                    <a:pt x="247700" y="1177251"/>
                  </a:lnTo>
                  <a:lnTo>
                    <a:pt x="247281" y="1170736"/>
                  </a:lnTo>
                  <a:lnTo>
                    <a:pt x="253530" y="1153375"/>
                  </a:lnTo>
                  <a:lnTo>
                    <a:pt x="21297" y="0"/>
                  </a:lnTo>
                  <a:close/>
                </a:path>
              </a:pathLst>
            </a:custGeom>
            <a:solidFill>
              <a:srgbClr val="EAE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92108" y="3598423"/>
              <a:ext cx="254000" cy="1214120"/>
            </a:xfrm>
            <a:custGeom>
              <a:avLst/>
              <a:gdLst/>
              <a:ahLst/>
              <a:cxnLst/>
              <a:rect l="l" t="t" r="r" b="b"/>
              <a:pathLst>
                <a:path w="254000" h="1214120">
                  <a:moveTo>
                    <a:pt x="231876" y="1213726"/>
                  </a:moveTo>
                  <a:lnTo>
                    <a:pt x="235127" y="1204671"/>
                  </a:lnTo>
                  <a:lnTo>
                    <a:pt x="240969" y="1199692"/>
                  </a:lnTo>
                  <a:lnTo>
                    <a:pt x="239610" y="1192161"/>
                  </a:lnTo>
                  <a:lnTo>
                    <a:pt x="243204" y="1181734"/>
                  </a:lnTo>
                  <a:lnTo>
                    <a:pt x="247700" y="1177251"/>
                  </a:lnTo>
                  <a:lnTo>
                    <a:pt x="247281" y="1170736"/>
                  </a:lnTo>
                  <a:lnTo>
                    <a:pt x="253530" y="1153375"/>
                  </a:lnTo>
                  <a:lnTo>
                    <a:pt x="21297" y="0"/>
                  </a:lnTo>
                  <a:lnTo>
                    <a:pt x="16497" y="14630"/>
                  </a:lnTo>
                  <a:lnTo>
                    <a:pt x="17195" y="18592"/>
                  </a:lnTo>
                  <a:lnTo>
                    <a:pt x="14096" y="21932"/>
                  </a:lnTo>
                  <a:lnTo>
                    <a:pt x="10680" y="32346"/>
                  </a:lnTo>
                  <a:lnTo>
                    <a:pt x="11493" y="38823"/>
                  </a:lnTo>
                  <a:lnTo>
                    <a:pt x="7746" y="41249"/>
                  </a:lnTo>
                  <a:lnTo>
                    <a:pt x="4698" y="50520"/>
                  </a:lnTo>
                  <a:lnTo>
                    <a:pt x="5219" y="55257"/>
                  </a:lnTo>
                  <a:lnTo>
                    <a:pt x="2298" y="57861"/>
                  </a:lnTo>
                  <a:lnTo>
                    <a:pt x="0" y="64833"/>
                  </a:lnTo>
                  <a:lnTo>
                    <a:pt x="231876" y="1213726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790" y="3598418"/>
              <a:ext cx="1122705" cy="11589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707792" y="3598424"/>
              <a:ext cx="1123315" cy="1159510"/>
            </a:xfrm>
            <a:custGeom>
              <a:avLst/>
              <a:gdLst/>
              <a:ahLst/>
              <a:cxnLst/>
              <a:rect l="l" t="t" r="r" b="b"/>
              <a:pathLst>
                <a:path w="1123314" h="1159510">
                  <a:moveTo>
                    <a:pt x="0" y="5613"/>
                  </a:moveTo>
                  <a:lnTo>
                    <a:pt x="232232" y="1158989"/>
                  </a:lnTo>
                  <a:lnTo>
                    <a:pt x="1119898" y="1052245"/>
                  </a:lnTo>
                  <a:lnTo>
                    <a:pt x="1122705" y="1046619"/>
                  </a:lnTo>
                  <a:lnTo>
                    <a:pt x="730364" y="22466"/>
                  </a:lnTo>
                  <a:lnTo>
                    <a:pt x="2806" y="0"/>
                  </a:lnTo>
                  <a:lnTo>
                    <a:pt x="0" y="5613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0596" y="3523501"/>
              <a:ext cx="1119898" cy="122829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10602" y="3523502"/>
              <a:ext cx="1120140" cy="1228725"/>
            </a:xfrm>
            <a:custGeom>
              <a:avLst/>
              <a:gdLst/>
              <a:ahLst/>
              <a:cxnLst/>
              <a:rect l="l" t="t" r="r" b="b"/>
              <a:pathLst>
                <a:path w="1120139" h="1228725">
                  <a:moveTo>
                    <a:pt x="0" y="74917"/>
                  </a:moveTo>
                  <a:lnTo>
                    <a:pt x="232232" y="1228293"/>
                  </a:lnTo>
                  <a:lnTo>
                    <a:pt x="1119898" y="1121549"/>
                  </a:lnTo>
                  <a:lnTo>
                    <a:pt x="854900" y="0"/>
                  </a:lnTo>
                  <a:lnTo>
                    <a:pt x="0" y="74917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40435" y="475179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400" y="0"/>
                  </a:moveTo>
                  <a:lnTo>
                    <a:pt x="0" y="554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940432" y="475178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0" y="5549"/>
                  </a:moveTo>
                  <a:lnTo>
                    <a:pt x="2400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945060" y="4695586"/>
              <a:ext cx="853440" cy="103505"/>
            </a:xfrm>
            <a:custGeom>
              <a:avLst/>
              <a:gdLst/>
              <a:ahLst/>
              <a:cxnLst/>
              <a:rect l="l" t="t" r="r" b="b"/>
              <a:pathLst>
                <a:path w="853439" h="103504">
                  <a:moveTo>
                    <a:pt x="0" y="103225"/>
                  </a:moveTo>
                  <a:lnTo>
                    <a:pt x="853147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48588" y="4686763"/>
              <a:ext cx="849630" cy="100965"/>
            </a:xfrm>
            <a:custGeom>
              <a:avLst/>
              <a:gdLst/>
              <a:ahLst/>
              <a:cxnLst/>
              <a:rect l="l" t="t" r="r" b="b"/>
              <a:pathLst>
                <a:path w="849629" h="100964">
                  <a:moveTo>
                    <a:pt x="849617" y="0"/>
                  </a:moveTo>
                  <a:lnTo>
                    <a:pt x="0" y="100583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50352" y="4670006"/>
              <a:ext cx="858519" cy="102870"/>
            </a:xfrm>
            <a:custGeom>
              <a:avLst/>
              <a:gdLst/>
              <a:ahLst/>
              <a:cxnLst/>
              <a:rect l="l" t="t" r="r" b="b"/>
              <a:pathLst>
                <a:path w="858520" h="102870">
                  <a:moveTo>
                    <a:pt x="0" y="102336"/>
                  </a:moveTo>
                  <a:lnTo>
                    <a:pt x="858443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50352" y="4677946"/>
              <a:ext cx="858519" cy="102870"/>
            </a:xfrm>
            <a:custGeom>
              <a:avLst/>
              <a:gdLst/>
              <a:ahLst/>
              <a:cxnLst/>
              <a:rect l="l" t="t" r="r" b="b"/>
              <a:pathLst>
                <a:path w="858520" h="102870">
                  <a:moveTo>
                    <a:pt x="0" y="102336"/>
                  </a:moveTo>
                  <a:lnTo>
                    <a:pt x="858443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50356" y="4660297"/>
              <a:ext cx="859790" cy="104139"/>
            </a:xfrm>
            <a:custGeom>
              <a:avLst/>
              <a:gdLst/>
              <a:ahLst/>
              <a:cxnLst/>
              <a:rect l="l" t="t" r="r" b="b"/>
              <a:pathLst>
                <a:path w="859789" h="104139">
                  <a:moveTo>
                    <a:pt x="859320" y="0"/>
                  </a:moveTo>
                  <a:lnTo>
                    <a:pt x="0" y="104101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10570" y="3628994"/>
              <a:ext cx="224790" cy="1134745"/>
            </a:xfrm>
            <a:custGeom>
              <a:avLst/>
              <a:gdLst/>
              <a:ahLst/>
              <a:cxnLst/>
              <a:rect l="l" t="t" r="r" b="b"/>
              <a:pathLst>
                <a:path w="224789" h="1134745">
                  <a:moveTo>
                    <a:pt x="0" y="0"/>
                  </a:moveTo>
                  <a:lnTo>
                    <a:pt x="224790" y="1134529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707923" y="3639582"/>
              <a:ext cx="224790" cy="1134745"/>
            </a:xfrm>
            <a:custGeom>
              <a:avLst/>
              <a:gdLst/>
              <a:ahLst/>
              <a:cxnLst/>
              <a:rect l="l" t="t" r="r" b="b"/>
              <a:pathLst>
                <a:path w="224789" h="1134745">
                  <a:moveTo>
                    <a:pt x="0" y="0"/>
                  </a:moveTo>
                  <a:lnTo>
                    <a:pt x="224790" y="1134529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03952" y="3646199"/>
              <a:ext cx="224790" cy="1134745"/>
            </a:xfrm>
            <a:custGeom>
              <a:avLst/>
              <a:gdLst/>
              <a:ahLst/>
              <a:cxnLst/>
              <a:rect l="l" t="t" r="r" b="b"/>
              <a:pathLst>
                <a:path w="224789" h="1134745">
                  <a:moveTo>
                    <a:pt x="0" y="0"/>
                  </a:moveTo>
                  <a:lnTo>
                    <a:pt x="224790" y="1134529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1305" y="3659432"/>
              <a:ext cx="224790" cy="1134745"/>
            </a:xfrm>
            <a:custGeom>
              <a:avLst/>
              <a:gdLst/>
              <a:ahLst/>
              <a:cxnLst/>
              <a:rect l="l" t="t" r="r" b="b"/>
              <a:pathLst>
                <a:path w="224789" h="1134745">
                  <a:moveTo>
                    <a:pt x="0" y="0"/>
                  </a:moveTo>
                  <a:lnTo>
                    <a:pt x="224790" y="1134529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66532" y="4129856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56"/>
                  </a:moveTo>
                  <a:lnTo>
                    <a:pt x="67853" y="11303"/>
                  </a:lnTo>
                  <a:lnTo>
                    <a:pt x="61887" y="5103"/>
                  </a:lnTo>
                  <a:lnTo>
                    <a:pt x="54336" y="1216"/>
                  </a:lnTo>
                  <a:lnTo>
                    <a:pt x="45425" y="0"/>
                  </a:lnTo>
                  <a:lnTo>
                    <a:pt x="30604" y="3889"/>
                  </a:lnTo>
                  <a:lnTo>
                    <a:pt x="17237" y="13828"/>
                  </a:lnTo>
                  <a:lnTo>
                    <a:pt x="6766" y="28337"/>
                  </a:lnTo>
                  <a:lnTo>
                    <a:pt x="632" y="45935"/>
                  </a:lnTo>
                  <a:lnTo>
                    <a:pt x="0" y="61836"/>
                  </a:lnTo>
                  <a:lnTo>
                    <a:pt x="3964" y="75122"/>
                  </a:lnTo>
                  <a:lnTo>
                    <a:pt x="11860" y="84742"/>
                  </a:lnTo>
                  <a:lnTo>
                    <a:pt x="23022" y="89649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82957" y="4169839"/>
              <a:ext cx="65405" cy="90170"/>
            </a:xfrm>
            <a:custGeom>
              <a:avLst/>
              <a:gdLst/>
              <a:ahLst/>
              <a:cxnLst/>
              <a:rect l="l" t="t" r="r" b="b"/>
              <a:pathLst>
                <a:path w="65404" h="90170">
                  <a:moveTo>
                    <a:pt x="65043" y="19126"/>
                  </a:moveTo>
                  <a:lnTo>
                    <a:pt x="61402" y="11029"/>
                  </a:lnTo>
                  <a:lnTo>
                    <a:pt x="56117" y="4905"/>
                  </a:lnTo>
                  <a:lnTo>
                    <a:pt x="49386" y="1109"/>
                  </a:lnTo>
                  <a:lnTo>
                    <a:pt x="41408" y="0"/>
                  </a:lnTo>
                  <a:lnTo>
                    <a:pt x="28068" y="4061"/>
                  </a:lnTo>
                  <a:lnTo>
                    <a:pt x="15969" y="14144"/>
                  </a:lnTo>
                  <a:lnTo>
                    <a:pt x="6420" y="28757"/>
                  </a:lnTo>
                  <a:lnTo>
                    <a:pt x="730" y="46405"/>
                  </a:lnTo>
                  <a:lnTo>
                    <a:pt x="0" y="62298"/>
                  </a:lnTo>
                  <a:lnTo>
                    <a:pt x="3418" y="75525"/>
                  </a:lnTo>
                  <a:lnTo>
                    <a:pt x="10401" y="85044"/>
                  </a:lnTo>
                  <a:lnTo>
                    <a:pt x="20365" y="89814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54386" y="4078179"/>
              <a:ext cx="74930" cy="90170"/>
            </a:xfrm>
            <a:custGeom>
              <a:avLst/>
              <a:gdLst/>
              <a:ahLst/>
              <a:cxnLst/>
              <a:rect l="l" t="t" r="r" b="b"/>
              <a:pathLst>
                <a:path w="74929" h="90170">
                  <a:moveTo>
                    <a:pt x="74321" y="19570"/>
                  </a:moveTo>
                  <a:lnTo>
                    <a:pt x="69996" y="11396"/>
                  </a:lnTo>
                  <a:lnTo>
                    <a:pt x="63804" y="5170"/>
                  </a:lnTo>
                  <a:lnTo>
                    <a:pt x="55981" y="1252"/>
                  </a:lnTo>
                  <a:lnTo>
                    <a:pt x="46762" y="0"/>
                  </a:lnTo>
                  <a:lnTo>
                    <a:pt x="31446" y="3833"/>
                  </a:lnTo>
                  <a:lnTo>
                    <a:pt x="17655" y="13722"/>
                  </a:lnTo>
                  <a:lnTo>
                    <a:pt x="6877" y="28192"/>
                  </a:lnTo>
                  <a:lnTo>
                    <a:pt x="598" y="45770"/>
                  </a:lnTo>
                  <a:lnTo>
                    <a:pt x="0" y="61680"/>
                  </a:lnTo>
                  <a:lnTo>
                    <a:pt x="4146" y="74990"/>
                  </a:lnTo>
                  <a:lnTo>
                    <a:pt x="12347" y="84647"/>
                  </a:lnTo>
                  <a:lnTo>
                    <a:pt x="23915" y="89598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46571" y="4029663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56"/>
                  </a:moveTo>
                  <a:lnTo>
                    <a:pt x="67853" y="11303"/>
                  </a:lnTo>
                  <a:lnTo>
                    <a:pt x="61887" y="5103"/>
                  </a:lnTo>
                  <a:lnTo>
                    <a:pt x="54336" y="1216"/>
                  </a:lnTo>
                  <a:lnTo>
                    <a:pt x="45425" y="0"/>
                  </a:lnTo>
                  <a:lnTo>
                    <a:pt x="30604" y="3889"/>
                  </a:lnTo>
                  <a:lnTo>
                    <a:pt x="17237" y="13828"/>
                  </a:lnTo>
                  <a:lnTo>
                    <a:pt x="6766" y="28337"/>
                  </a:lnTo>
                  <a:lnTo>
                    <a:pt x="632" y="45935"/>
                  </a:lnTo>
                  <a:lnTo>
                    <a:pt x="0" y="61836"/>
                  </a:lnTo>
                  <a:lnTo>
                    <a:pt x="3964" y="75122"/>
                  </a:lnTo>
                  <a:lnTo>
                    <a:pt x="11860" y="84742"/>
                  </a:lnTo>
                  <a:lnTo>
                    <a:pt x="23022" y="89649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33637" y="3977895"/>
              <a:ext cx="74930" cy="90170"/>
            </a:xfrm>
            <a:custGeom>
              <a:avLst/>
              <a:gdLst/>
              <a:ahLst/>
              <a:cxnLst/>
              <a:rect l="l" t="t" r="r" b="b"/>
              <a:pathLst>
                <a:path w="74929" h="90170">
                  <a:moveTo>
                    <a:pt x="74321" y="19570"/>
                  </a:moveTo>
                  <a:lnTo>
                    <a:pt x="69996" y="11396"/>
                  </a:lnTo>
                  <a:lnTo>
                    <a:pt x="63804" y="5170"/>
                  </a:lnTo>
                  <a:lnTo>
                    <a:pt x="55981" y="1252"/>
                  </a:lnTo>
                  <a:lnTo>
                    <a:pt x="46762" y="0"/>
                  </a:lnTo>
                  <a:lnTo>
                    <a:pt x="31446" y="3833"/>
                  </a:lnTo>
                  <a:lnTo>
                    <a:pt x="17655" y="13722"/>
                  </a:lnTo>
                  <a:lnTo>
                    <a:pt x="6877" y="28192"/>
                  </a:lnTo>
                  <a:lnTo>
                    <a:pt x="598" y="45770"/>
                  </a:lnTo>
                  <a:lnTo>
                    <a:pt x="0" y="61680"/>
                  </a:lnTo>
                  <a:lnTo>
                    <a:pt x="4146" y="74990"/>
                  </a:lnTo>
                  <a:lnTo>
                    <a:pt x="12347" y="84647"/>
                  </a:lnTo>
                  <a:lnTo>
                    <a:pt x="23915" y="89598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25635" y="3923415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69"/>
                  </a:moveTo>
                  <a:lnTo>
                    <a:pt x="67853" y="11310"/>
                  </a:lnTo>
                  <a:lnTo>
                    <a:pt x="61887" y="5110"/>
                  </a:lnTo>
                  <a:lnTo>
                    <a:pt x="54336" y="1222"/>
                  </a:lnTo>
                  <a:lnTo>
                    <a:pt x="45425" y="0"/>
                  </a:lnTo>
                  <a:lnTo>
                    <a:pt x="30604" y="3895"/>
                  </a:lnTo>
                  <a:lnTo>
                    <a:pt x="17237" y="13835"/>
                  </a:lnTo>
                  <a:lnTo>
                    <a:pt x="6766" y="28344"/>
                  </a:lnTo>
                  <a:lnTo>
                    <a:pt x="632" y="45948"/>
                  </a:lnTo>
                  <a:lnTo>
                    <a:pt x="0" y="61849"/>
                  </a:lnTo>
                  <a:lnTo>
                    <a:pt x="3964" y="75134"/>
                  </a:lnTo>
                  <a:lnTo>
                    <a:pt x="11860" y="84755"/>
                  </a:lnTo>
                  <a:lnTo>
                    <a:pt x="23022" y="89662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12994" y="3859357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5" h="90170">
                  <a:moveTo>
                    <a:pt x="67364" y="19240"/>
                  </a:moveTo>
                  <a:lnTo>
                    <a:pt x="63550" y="11122"/>
                  </a:lnTo>
                  <a:lnTo>
                    <a:pt x="58039" y="4972"/>
                  </a:lnTo>
                  <a:lnTo>
                    <a:pt x="51037" y="1145"/>
                  </a:lnTo>
                  <a:lnTo>
                    <a:pt x="42751" y="0"/>
                  </a:lnTo>
                  <a:lnTo>
                    <a:pt x="28918" y="4007"/>
                  </a:lnTo>
                  <a:lnTo>
                    <a:pt x="16397" y="14044"/>
                  </a:lnTo>
                  <a:lnTo>
                    <a:pt x="6542" y="28623"/>
                  </a:lnTo>
                  <a:lnTo>
                    <a:pt x="702" y="46253"/>
                  </a:lnTo>
                  <a:lnTo>
                    <a:pt x="0" y="62153"/>
                  </a:lnTo>
                  <a:lnTo>
                    <a:pt x="3599" y="75399"/>
                  </a:lnTo>
                  <a:lnTo>
                    <a:pt x="10887" y="84951"/>
                  </a:lnTo>
                  <a:lnTo>
                    <a:pt x="21250" y="89763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04128" y="3805825"/>
              <a:ext cx="66040" cy="90170"/>
            </a:xfrm>
            <a:custGeom>
              <a:avLst/>
              <a:gdLst/>
              <a:ahLst/>
              <a:cxnLst/>
              <a:rect l="l" t="t" r="r" b="b"/>
              <a:pathLst>
                <a:path w="66039" h="90170">
                  <a:moveTo>
                    <a:pt x="65815" y="19164"/>
                  </a:moveTo>
                  <a:lnTo>
                    <a:pt x="62115" y="11060"/>
                  </a:lnTo>
                  <a:lnTo>
                    <a:pt x="56752" y="4929"/>
                  </a:lnTo>
                  <a:lnTo>
                    <a:pt x="49929" y="1124"/>
                  </a:lnTo>
                  <a:lnTo>
                    <a:pt x="41850" y="0"/>
                  </a:lnTo>
                  <a:lnTo>
                    <a:pt x="28347" y="4042"/>
                  </a:lnTo>
                  <a:lnTo>
                    <a:pt x="16112" y="14109"/>
                  </a:lnTo>
                  <a:lnTo>
                    <a:pt x="6465" y="28710"/>
                  </a:lnTo>
                  <a:lnTo>
                    <a:pt x="728" y="46354"/>
                  </a:lnTo>
                  <a:lnTo>
                    <a:pt x="0" y="62250"/>
                  </a:lnTo>
                  <a:lnTo>
                    <a:pt x="3476" y="75484"/>
                  </a:lnTo>
                  <a:lnTo>
                    <a:pt x="10559" y="85015"/>
                  </a:lnTo>
                  <a:lnTo>
                    <a:pt x="20654" y="89801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690266" y="3756184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69"/>
                  </a:moveTo>
                  <a:lnTo>
                    <a:pt x="67853" y="11315"/>
                  </a:lnTo>
                  <a:lnTo>
                    <a:pt x="61887" y="5114"/>
                  </a:lnTo>
                  <a:lnTo>
                    <a:pt x="54336" y="1223"/>
                  </a:lnTo>
                  <a:lnTo>
                    <a:pt x="45425" y="0"/>
                  </a:lnTo>
                  <a:lnTo>
                    <a:pt x="30604" y="3895"/>
                  </a:lnTo>
                  <a:lnTo>
                    <a:pt x="17237" y="13835"/>
                  </a:lnTo>
                  <a:lnTo>
                    <a:pt x="6766" y="28344"/>
                  </a:lnTo>
                  <a:lnTo>
                    <a:pt x="632" y="45948"/>
                  </a:lnTo>
                  <a:lnTo>
                    <a:pt x="0" y="61849"/>
                  </a:lnTo>
                  <a:lnTo>
                    <a:pt x="3964" y="75134"/>
                  </a:lnTo>
                  <a:lnTo>
                    <a:pt x="11860" y="84755"/>
                  </a:lnTo>
                  <a:lnTo>
                    <a:pt x="23022" y="89661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82597" y="3706845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69"/>
                  </a:moveTo>
                  <a:lnTo>
                    <a:pt x="67853" y="11315"/>
                  </a:lnTo>
                  <a:lnTo>
                    <a:pt x="61887" y="5114"/>
                  </a:lnTo>
                  <a:lnTo>
                    <a:pt x="54336" y="1223"/>
                  </a:lnTo>
                  <a:lnTo>
                    <a:pt x="45425" y="0"/>
                  </a:lnTo>
                  <a:lnTo>
                    <a:pt x="30604" y="3895"/>
                  </a:lnTo>
                  <a:lnTo>
                    <a:pt x="17237" y="13835"/>
                  </a:lnTo>
                  <a:lnTo>
                    <a:pt x="6766" y="28344"/>
                  </a:lnTo>
                  <a:lnTo>
                    <a:pt x="632" y="45948"/>
                  </a:lnTo>
                  <a:lnTo>
                    <a:pt x="0" y="61849"/>
                  </a:lnTo>
                  <a:lnTo>
                    <a:pt x="3964" y="75134"/>
                  </a:lnTo>
                  <a:lnTo>
                    <a:pt x="11860" y="84755"/>
                  </a:lnTo>
                  <a:lnTo>
                    <a:pt x="23022" y="89661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73387" y="3664763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56"/>
                  </a:moveTo>
                  <a:lnTo>
                    <a:pt x="67853" y="11303"/>
                  </a:lnTo>
                  <a:lnTo>
                    <a:pt x="61887" y="5103"/>
                  </a:lnTo>
                  <a:lnTo>
                    <a:pt x="54336" y="1216"/>
                  </a:lnTo>
                  <a:lnTo>
                    <a:pt x="45425" y="0"/>
                  </a:lnTo>
                  <a:lnTo>
                    <a:pt x="30604" y="3887"/>
                  </a:lnTo>
                  <a:lnTo>
                    <a:pt x="17237" y="13823"/>
                  </a:lnTo>
                  <a:lnTo>
                    <a:pt x="6766" y="28332"/>
                  </a:lnTo>
                  <a:lnTo>
                    <a:pt x="632" y="45935"/>
                  </a:lnTo>
                  <a:lnTo>
                    <a:pt x="0" y="61836"/>
                  </a:lnTo>
                  <a:lnTo>
                    <a:pt x="3964" y="75122"/>
                  </a:lnTo>
                  <a:lnTo>
                    <a:pt x="11860" y="84742"/>
                  </a:lnTo>
                  <a:lnTo>
                    <a:pt x="23022" y="89649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667223" y="3623990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69"/>
                  </a:moveTo>
                  <a:lnTo>
                    <a:pt x="67853" y="11315"/>
                  </a:lnTo>
                  <a:lnTo>
                    <a:pt x="61887" y="5114"/>
                  </a:lnTo>
                  <a:lnTo>
                    <a:pt x="54336" y="1223"/>
                  </a:lnTo>
                  <a:lnTo>
                    <a:pt x="45425" y="0"/>
                  </a:lnTo>
                  <a:lnTo>
                    <a:pt x="30604" y="3895"/>
                  </a:lnTo>
                  <a:lnTo>
                    <a:pt x="17237" y="13835"/>
                  </a:lnTo>
                  <a:lnTo>
                    <a:pt x="6766" y="28344"/>
                  </a:lnTo>
                  <a:lnTo>
                    <a:pt x="632" y="45948"/>
                  </a:lnTo>
                  <a:lnTo>
                    <a:pt x="0" y="61849"/>
                  </a:lnTo>
                  <a:lnTo>
                    <a:pt x="3964" y="75134"/>
                  </a:lnTo>
                  <a:lnTo>
                    <a:pt x="11860" y="84755"/>
                  </a:lnTo>
                  <a:lnTo>
                    <a:pt x="23022" y="89661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65170" y="3598485"/>
              <a:ext cx="64135" cy="86360"/>
            </a:xfrm>
            <a:custGeom>
              <a:avLst/>
              <a:gdLst/>
              <a:ahLst/>
              <a:cxnLst/>
              <a:rect l="l" t="t" r="r" b="b"/>
              <a:pathLst>
                <a:path w="64135" h="86360">
                  <a:moveTo>
                    <a:pt x="64050" y="18389"/>
                  </a:moveTo>
                  <a:lnTo>
                    <a:pt x="60433" y="10626"/>
                  </a:lnTo>
                  <a:lnTo>
                    <a:pt x="55198" y="4746"/>
                  </a:lnTo>
                  <a:lnTo>
                    <a:pt x="48545" y="1091"/>
                  </a:lnTo>
                  <a:lnTo>
                    <a:pt x="40669" y="0"/>
                  </a:lnTo>
                  <a:lnTo>
                    <a:pt x="27520" y="3844"/>
                  </a:lnTo>
                  <a:lnTo>
                    <a:pt x="15616" y="13457"/>
                  </a:lnTo>
                  <a:lnTo>
                    <a:pt x="6240" y="27415"/>
                  </a:lnTo>
                  <a:lnTo>
                    <a:pt x="677" y="44297"/>
                  </a:lnTo>
                  <a:lnTo>
                    <a:pt x="0" y="59514"/>
                  </a:lnTo>
                  <a:lnTo>
                    <a:pt x="3409" y="72189"/>
                  </a:lnTo>
                  <a:lnTo>
                    <a:pt x="10327" y="81327"/>
                  </a:lnTo>
                  <a:lnTo>
                    <a:pt x="20172" y="85928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81895" y="4678475"/>
              <a:ext cx="74930" cy="90170"/>
            </a:xfrm>
            <a:custGeom>
              <a:avLst/>
              <a:gdLst/>
              <a:ahLst/>
              <a:cxnLst/>
              <a:rect l="l" t="t" r="r" b="b"/>
              <a:pathLst>
                <a:path w="74929" h="90170">
                  <a:moveTo>
                    <a:pt x="74321" y="19570"/>
                  </a:moveTo>
                  <a:lnTo>
                    <a:pt x="69996" y="11396"/>
                  </a:lnTo>
                  <a:lnTo>
                    <a:pt x="63804" y="5170"/>
                  </a:lnTo>
                  <a:lnTo>
                    <a:pt x="55981" y="1252"/>
                  </a:lnTo>
                  <a:lnTo>
                    <a:pt x="46762" y="0"/>
                  </a:lnTo>
                  <a:lnTo>
                    <a:pt x="31446" y="3833"/>
                  </a:lnTo>
                  <a:lnTo>
                    <a:pt x="17655" y="13722"/>
                  </a:lnTo>
                  <a:lnTo>
                    <a:pt x="6877" y="28192"/>
                  </a:lnTo>
                  <a:lnTo>
                    <a:pt x="598" y="45770"/>
                  </a:lnTo>
                  <a:lnTo>
                    <a:pt x="0" y="61680"/>
                  </a:lnTo>
                  <a:lnTo>
                    <a:pt x="4146" y="74990"/>
                  </a:lnTo>
                  <a:lnTo>
                    <a:pt x="12347" y="84647"/>
                  </a:lnTo>
                  <a:lnTo>
                    <a:pt x="23915" y="89598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74080" y="4629959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56"/>
                  </a:moveTo>
                  <a:lnTo>
                    <a:pt x="67853" y="11303"/>
                  </a:lnTo>
                  <a:lnTo>
                    <a:pt x="61887" y="5103"/>
                  </a:lnTo>
                  <a:lnTo>
                    <a:pt x="54336" y="1216"/>
                  </a:lnTo>
                  <a:lnTo>
                    <a:pt x="45425" y="0"/>
                  </a:lnTo>
                  <a:lnTo>
                    <a:pt x="30604" y="3889"/>
                  </a:lnTo>
                  <a:lnTo>
                    <a:pt x="17237" y="13828"/>
                  </a:lnTo>
                  <a:lnTo>
                    <a:pt x="6766" y="28337"/>
                  </a:lnTo>
                  <a:lnTo>
                    <a:pt x="632" y="45935"/>
                  </a:lnTo>
                  <a:lnTo>
                    <a:pt x="0" y="61836"/>
                  </a:lnTo>
                  <a:lnTo>
                    <a:pt x="3964" y="75122"/>
                  </a:lnTo>
                  <a:lnTo>
                    <a:pt x="11860" y="84742"/>
                  </a:lnTo>
                  <a:lnTo>
                    <a:pt x="23022" y="89649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61147" y="4578191"/>
              <a:ext cx="74930" cy="90170"/>
            </a:xfrm>
            <a:custGeom>
              <a:avLst/>
              <a:gdLst/>
              <a:ahLst/>
              <a:cxnLst/>
              <a:rect l="l" t="t" r="r" b="b"/>
              <a:pathLst>
                <a:path w="74929" h="90170">
                  <a:moveTo>
                    <a:pt x="74321" y="19570"/>
                  </a:moveTo>
                  <a:lnTo>
                    <a:pt x="69996" y="11396"/>
                  </a:lnTo>
                  <a:lnTo>
                    <a:pt x="63804" y="5170"/>
                  </a:lnTo>
                  <a:lnTo>
                    <a:pt x="55981" y="1252"/>
                  </a:lnTo>
                  <a:lnTo>
                    <a:pt x="46762" y="0"/>
                  </a:lnTo>
                  <a:lnTo>
                    <a:pt x="31446" y="3833"/>
                  </a:lnTo>
                  <a:lnTo>
                    <a:pt x="17655" y="13722"/>
                  </a:lnTo>
                  <a:lnTo>
                    <a:pt x="6877" y="28192"/>
                  </a:lnTo>
                  <a:lnTo>
                    <a:pt x="598" y="45770"/>
                  </a:lnTo>
                  <a:lnTo>
                    <a:pt x="0" y="61680"/>
                  </a:lnTo>
                  <a:lnTo>
                    <a:pt x="4146" y="74990"/>
                  </a:lnTo>
                  <a:lnTo>
                    <a:pt x="12347" y="84647"/>
                  </a:lnTo>
                  <a:lnTo>
                    <a:pt x="23915" y="89598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53145" y="4523710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69"/>
                  </a:moveTo>
                  <a:lnTo>
                    <a:pt x="67853" y="11310"/>
                  </a:lnTo>
                  <a:lnTo>
                    <a:pt x="61887" y="5110"/>
                  </a:lnTo>
                  <a:lnTo>
                    <a:pt x="54336" y="1222"/>
                  </a:lnTo>
                  <a:lnTo>
                    <a:pt x="45425" y="0"/>
                  </a:lnTo>
                  <a:lnTo>
                    <a:pt x="30604" y="3895"/>
                  </a:lnTo>
                  <a:lnTo>
                    <a:pt x="17237" y="13835"/>
                  </a:lnTo>
                  <a:lnTo>
                    <a:pt x="6766" y="28344"/>
                  </a:lnTo>
                  <a:lnTo>
                    <a:pt x="632" y="45948"/>
                  </a:lnTo>
                  <a:lnTo>
                    <a:pt x="0" y="61849"/>
                  </a:lnTo>
                  <a:lnTo>
                    <a:pt x="3964" y="75134"/>
                  </a:lnTo>
                  <a:lnTo>
                    <a:pt x="11860" y="84755"/>
                  </a:lnTo>
                  <a:lnTo>
                    <a:pt x="23022" y="89662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40505" y="4459654"/>
              <a:ext cx="67945" cy="90170"/>
            </a:xfrm>
            <a:custGeom>
              <a:avLst/>
              <a:gdLst/>
              <a:ahLst/>
              <a:cxnLst/>
              <a:rect l="l" t="t" r="r" b="b"/>
              <a:pathLst>
                <a:path w="67945" h="90170">
                  <a:moveTo>
                    <a:pt x="67364" y="19240"/>
                  </a:moveTo>
                  <a:lnTo>
                    <a:pt x="63550" y="11122"/>
                  </a:lnTo>
                  <a:lnTo>
                    <a:pt x="58039" y="4972"/>
                  </a:lnTo>
                  <a:lnTo>
                    <a:pt x="51037" y="1145"/>
                  </a:lnTo>
                  <a:lnTo>
                    <a:pt x="42751" y="0"/>
                  </a:lnTo>
                  <a:lnTo>
                    <a:pt x="28918" y="4007"/>
                  </a:lnTo>
                  <a:lnTo>
                    <a:pt x="16397" y="14044"/>
                  </a:lnTo>
                  <a:lnTo>
                    <a:pt x="6542" y="28623"/>
                  </a:lnTo>
                  <a:lnTo>
                    <a:pt x="702" y="46253"/>
                  </a:lnTo>
                  <a:lnTo>
                    <a:pt x="0" y="62153"/>
                  </a:lnTo>
                  <a:lnTo>
                    <a:pt x="3599" y="75399"/>
                  </a:lnTo>
                  <a:lnTo>
                    <a:pt x="10887" y="84951"/>
                  </a:lnTo>
                  <a:lnTo>
                    <a:pt x="21250" y="89763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31637" y="4406123"/>
              <a:ext cx="66040" cy="90170"/>
            </a:xfrm>
            <a:custGeom>
              <a:avLst/>
              <a:gdLst/>
              <a:ahLst/>
              <a:cxnLst/>
              <a:rect l="l" t="t" r="r" b="b"/>
              <a:pathLst>
                <a:path w="66039" h="90170">
                  <a:moveTo>
                    <a:pt x="65815" y="19164"/>
                  </a:moveTo>
                  <a:lnTo>
                    <a:pt x="62117" y="11060"/>
                  </a:lnTo>
                  <a:lnTo>
                    <a:pt x="56757" y="4929"/>
                  </a:lnTo>
                  <a:lnTo>
                    <a:pt x="49935" y="1124"/>
                  </a:lnTo>
                  <a:lnTo>
                    <a:pt x="41850" y="0"/>
                  </a:lnTo>
                  <a:lnTo>
                    <a:pt x="28347" y="4042"/>
                  </a:lnTo>
                  <a:lnTo>
                    <a:pt x="16112" y="14109"/>
                  </a:lnTo>
                  <a:lnTo>
                    <a:pt x="6465" y="28710"/>
                  </a:lnTo>
                  <a:lnTo>
                    <a:pt x="728" y="46355"/>
                  </a:lnTo>
                  <a:lnTo>
                    <a:pt x="0" y="62250"/>
                  </a:lnTo>
                  <a:lnTo>
                    <a:pt x="3476" y="75484"/>
                  </a:lnTo>
                  <a:lnTo>
                    <a:pt x="10559" y="85015"/>
                  </a:lnTo>
                  <a:lnTo>
                    <a:pt x="20654" y="89801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17777" y="4356480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69"/>
                  </a:moveTo>
                  <a:lnTo>
                    <a:pt x="67853" y="11315"/>
                  </a:lnTo>
                  <a:lnTo>
                    <a:pt x="61887" y="5114"/>
                  </a:lnTo>
                  <a:lnTo>
                    <a:pt x="54336" y="1223"/>
                  </a:lnTo>
                  <a:lnTo>
                    <a:pt x="45425" y="0"/>
                  </a:lnTo>
                  <a:lnTo>
                    <a:pt x="30604" y="3895"/>
                  </a:lnTo>
                  <a:lnTo>
                    <a:pt x="17237" y="13835"/>
                  </a:lnTo>
                  <a:lnTo>
                    <a:pt x="6766" y="28344"/>
                  </a:lnTo>
                  <a:lnTo>
                    <a:pt x="632" y="45948"/>
                  </a:lnTo>
                  <a:lnTo>
                    <a:pt x="0" y="61849"/>
                  </a:lnTo>
                  <a:lnTo>
                    <a:pt x="3964" y="75134"/>
                  </a:lnTo>
                  <a:lnTo>
                    <a:pt x="11860" y="84755"/>
                  </a:lnTo>
                  <a:lnTo>
                    <a:pt x="23022" y="89662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10106" y="4307143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69"/>
                  </a:moveTo>
                  <a:lnTo>
                    <a:pt x="67853" y="11315"/>
                  </a:lnTo>
                  <a:lnTo>
                    <a:pt x="61887" y="5114"/>
                  </a:lnTo>
                  <a:lnTo>
                    <a:pt x="54336" y="1223"/>
                  </a:lnTo>
                  <a:lnTo>
                    <a:pt x="45425" y="0"/>
                  </a:lnTo>
                  <a:lnTo>
                    <a:pt x="30604" y="3895"/>
                  </a:lnTo>
                  <a:lnTo>
                    <a:pt x="17237" y="13835"/>
                  </a:lnTo>
                  <a:lnTo>
                    <a:pt x="6766" y="28344"/>
                  </a:lnTo>
                  <a:lnTo>
                    <a:pt x="632" y="45948"/>
                  </a:lnTo>
                  <a:lnTo>
                    <a:pt x="0" y="61849"/>
                  </a:lnTo>
                  <a:lnTo>
                    <a:pt x="3964" y="75134"/>
                  </a:lnTo>
                  <a:lnTo>
                    <a:pt x="11860" y="84755"/>
                  </a:lnTo>
                  <a:lnTo>
                    <a:pt x="23022" y="89662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00896" y="4265059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56"/>
                  </a:moveTo>
                  <a:lnTo>
                    <a:pt x="67853" y="11303"/>
                  </a:lnTo>
                  <a:lnTo>
                    <a:pt x="61887" y="5103"/>
                  </a:lnTo>
                  <a:lnTo>
                    <a:pt x="54336" y="1216"/>
                  </a:lnTo>
                  <a:lnTo>
                    <a:pt x="45425" y="0"/>
                  </a:lnTo>
                  <a:lnTo>
                    <a:pt x="30604" y="3889"/>
                  </a:lnTo>
                  <a:lnTo>
                    <a:pt x="17237" y="13828"/>
                  </a:lnTo>
                  <a:lnTo>
                    <a:pt x="6766" y="28337"/>
                  </a:lnTo>
                  <a:lnTo>
                    <a:pt x="632" y="45935"/>
                  </a:lnTo>
                  <a:lnTo>
                    <a:pt x="0" y="61836"/>
                  </a:lnTo>
                  <a:lnTo>
                    <a:pt x="3964" y="75122"/>
                  </a:lnTo>
                  <a:lnTo>
                    <a:pt x="11860" y="84742"/>
                  </a:lnTo>
                  <a:lnTo>
                    <a:pt x="23022" y="89649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92086" y="4224299"/>
              <a:ext cx="72390" cy="90170"/>
            </a:xfrm>
            <a:custGeom>
              <a:avLst/>
              <a:gdLst/>
              <a:ahLst/>
              <a:cxnLst/>
              <a:rect l="l" t="t" r="r" b="b"/>
              <a:pathLst>
                <a:path w="72389" h="90170">
                  <a:moveTo>
                    <a:pt x="72006" y="19456"/>
                  </a:moveTo>
                  <a:lnTo>
                    <a:pt x="67853" y="11303"/>
                  </a:lnTo>
                  <a:lnTo>
                    <a:pt x="61887" y="5103"/>
                  </a:lnTo>
                  <a:lnTo>
                    <a:pt x="54336" y="1216"/>
                  </a:lnTo>
                  <a:lnTo>
                    <a:pt x="45425" y="0"/>
                  </a:lnTo>
                  <a:lnTo>
                    <a:pt x="30604" y="3889"/>
                  </a:lnTo>
                  <a:lnTo>
                    <a:pt x="17237" y="13828"/>
                  </a:lnTo>
                  <a:lnTo>
                    <a:pt x="6766" y="28337"/>
                  </a:lnTo>
                  <a:lnTo>
                    <a:pt x="632" y="45935"/>
                  </a:lnTo>
                  <a:lnTo>
                    <a:pt x="0" y="61836"/>
                  </a:lnTo>
                  <a:lnTo>
                    <a:pt x="3964" y="75122"/>
                  </a:lnTo>
                  <a:lnTo>
                    <a:pt x="11860" y="84742"/>
                  </a:lnTo>
                  <a:lnTo>
                    <a:pt x="23022" y="89649"/>
                  </a:lnTo>
                </a:path>
              </a:pathLst>
            </a:custGeom>
            <a:ln w="92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 rot="21180000">
            <a:off x="4027754" y="3689961"/>
            <a:ext cx="359535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5"/>
              </a:lnSpc>
            </a:pPr>
            <a:r>
              <a:rPr sz="600" spc="-20" dirty="0">
                <a:solidFill>
                  <a:srgbClr val="231F20"/>
                </a:solidFill>
                <a:latin typeface="Trebuchet MS"/>
                <a:cs typeface="Trebuchet MS"/>
              </a:rPr>
              <a:t>Workplace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 rot="21180000">
            <a:off x="3862559" y="3783778"/>
            <a:ext cx="730832" cy="79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5"/>
              </a:lnSpc>
            </a:pPr>
            <a:r>
              <a:rPr sz="600" spc="-20" dirty="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sz="6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60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231F20"/>
                </a:solidFill>
                <a:latin typeface="Trebuchet MS"/>
                <a:cs typeface="Trebuchet MS"/>
              </a:rPr>
              <a:t>Procedures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3970191" y="3854772"/>
            <a:ext cx="721360" cy="764540"/>
            <a:chOff x="3970191" y="3854772"/>
            <a:chExt cx="721360" cy="764540"/>
          </a:xfrm>
        </p:grpSpPr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0191" y="4137647"/>
              <a:ext cx="720807" cy="4811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3906" y="3854772"/>
              <a:ext cx="458123" cy="27446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200" y="2741828"/>
            <a:ext cx="1597660" cy="2235200"/>
          </a:xfrm>
          <a:custGeom>
            <a:avLst/>
            <a:gdLst/>
            <a:ahLst/>
            <a:cxnLst/>
            <a:rect l="l" t="t" r="r" b="b"/>
            <a:pathLst>
              <a:path w="1597660" h="2235200">
                <a:moveTo>
                  <a:pt x="1597494" y="0"/>
                </a:moveTo>
                <a:lnTo>
                  <a:pt x="0" y="0"/>
                </a:lnTo>
                <a:lnTo>
                  <a:pt x="0" y="2234996"/>
                </a:lnTo>
                <a:lnTo>
                  <a:pt x="1597494" y="2234996"/>
                </a:lnTo>
                <a:lnTo>
                  <a:pt x="1597494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5025" y="437830"/>
          <a:ext cx="6478270" cy="453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87655">
                        <a:lnSpc>
                          <a:spcPct val="101899"/>
                        </a:lnSpc>
                        <a:spcBef>
                          <a:spcPts val="77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6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site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diagram of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the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worksite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showing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where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all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the important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107950" marR="142240">
                        <a:lnSpc>
                          <a:spcPct val="101899"/>
                        </a:lnSpc>
                        <a:spcBef>
                          <a:spcPts val="565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Identify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things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you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might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marked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on the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92710" marB="0">
                    <a:lnB w="6350">
                      <a:solidFill>
                        <a:srgbClr val="7F97A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Answer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include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limited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to: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Location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first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facilities/equipment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Location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fighting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emergency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response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marR="3027680" indent="-1651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Emergency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exits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evacuation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assembly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points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590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Location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site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office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58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Restricted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marR="2905760" indent="-1651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Location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amenities,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for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toilets,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washing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facilities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etc.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1755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32080" marB="0">
                    <a:lnT w="6350">
                      <a:solidFill>
                        <a:srgbClr val="7F97A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1755" marR="199390">
                        <a:lnSpc>
                          <a:spcPct val="101899"/>
                        </a:lnSpc>
                        <a:spcBef>
                          <a:spcPts val="640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Mandatory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inform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something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</a:t>
                      </a:r>
                      <a:r>
                        <a:rPr sz="900" b="1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1280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025" marR="187960">
                        <a:lnSpc>
                          <a:spcPct val="101899"/>
                        </a:lnSpc>
                        <a:spcBef>
                          <a:spcPts val="670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Prohibition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inform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something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</a:t>
                      </a:r>
                      <a:r>
                        <a:rPr sz="900" b="1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410">
                <a:tc>
                  <a:txBody>
                    <a:bodyPr/>
                    <a:lstStyle/>
                    <a:p>
                      <a:pPr marL="107950" marR="146685">
                        <a:lnSpc>
                          <a:spcPct val="101899"/>
                        </a:lnSpc>
                        <a:spcBef>
                          <a:spcPts val="11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difference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between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mandatory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prohibition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sign?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F97AE"/>
                      </a:solidFill>
                      <a:prstDash val="solid"/>
                    </a:lnR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0105" y="3197173"/>
            <a:ext cx="1215291" cy="16894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0114" y="3201186"/>
            <a:ext cx="1206271" cy="168547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577391" y="735742"/>
            <a:ext cx="2303145" cy="1630680"/>
            <a:chOff x="4577391" y="735742"/>
            <a:chExt cx="2303145" cy="16306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1590" y="773090"/>
              <a:ext cx="2246146" cy="15683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80966" y="739317"/>
              <a:ext cx="2296160" cy="1623695"/>
            </a:xfrm>
            <a:custGeom>
              <a:avLst/>
              <a:gdLst/>
              <a:ahLst/>
              <a:cxnLst/>
              <a:rect l="l" t="t" r="r" b="b"/>
              <a:pathLst>
                <a:path w="2296159" h="1623695">
                  <a:moveTo>
                    <a:pt x="0" y="1623199"/>
                  </a:moveTo>
                  <a:lnTo>
                    <a:pt x="2295779" y="1623199"/>
                  </a:lnTo>
                  <a:lnTo>
                    <a:pt x="2295779" y="0"/>
                  </a:lnTo>
                  <a:lnTo>
                    <a:pt x="0" y="0"/>
                  </a:lnTo>
                  <a:lnTo>
                    <a:pt x="0" y="1623199"/>
                  </a:lnTo>
                  <a:close/>
                </a:path>
              </a:pathLst>
            </a:custGeom>
            <a:ln w="7150">
              <a:solidFill>
                <a:srgbClr val="6364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53AD95-C1D5-4211-5D14-541F15BAB83B}"/>
              </a:ext>
            </a:extLst>
          </p:cNvPr>
          <p:cNvSpPr/>
          <p:nvPr/>
        </p:nvSpPr>
        <p:spPr>
          <a:xfrm>
            <a:off x="2189193" y="471608"/>
            <a:ext cx="2296160" cy="211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13CD81-A743-FAB2-6077-05A979BD8025}"/>
              </a:ext>
            </a:extLst>
          </p:cNvPr>
          <p:cNvSpPr/>
          <p:nvPr/>
        </p:nvSpPr>
        <p:spPr>
          <a:xfrm>
            <a:off x="2189193" y="2776978"/>
            <a:ext cx="2296160" cy="211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545C5B-6D98-78C6-F7F4-B4795BDA1586}"/>
              </a:ext>
            </a:extLst>
          </p:cNvPr>
          <p:cNvSpPr/>
          <p:nvPr/>
        </p:nvSpPr>
        <p:spPr>
          <a:xfrm>
            <a:off x="4635169" y="2741828"/>
            <a:ext cx="2296160" cy="211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584065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2.1,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PERSONAL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MEASURES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2314" y="2962934"/>
            <a:ext cx="1881206" cy="196889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5025" y="437830"/>
          <a:ext cx="6478905" cy="453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41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11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154305">
                        <a:lnSpc>
                          <a:spcPct val="101899"/>
                        </a:lnSpc>
                        <a:spcBef>
                          <a:spcPts val="775"/>
                        </a:spcBef>
                      </a:pP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How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you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know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PPE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worn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on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worksite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particular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task?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92710" marB="0">
                    <a:lnB w="6350">
                      <a:solidFill>
                        <a:srgbClr val="7F97A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Check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policies,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procedures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rules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for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site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Look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indicating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to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wear.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1755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0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12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36220">
                        <a:lnSpc>
                          <a:spcPct val="101899"/>
                        </a:lnSpc>
                        <a:spcBef>
                          <a:spcPts val="75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the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reasons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maintaining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clean,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tidy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32080" marB="0">
                    <a:lnT w="6350">
                      <a:solidFill>
                        <a:srgbClr val="7F97A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41935" indent="-165735">
                        <a:lnSpc>
                          <a:spcPct val="100000"/>
                        </a:lnSpc>
                        <a:spcBef>
                          <a:spcPts val="690"/>
                        </a:spcBef>
                        <a:buChar char="•"/>
                        <a:tabLst>
                          <a:tab pos="24257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Prevent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hazards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41935" indent="-16573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4257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Protect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workers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incidents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accidents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41935" indent="-16573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24257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Meet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environmental</a:t>
                      </a:r>
                      <a:r>
                        <a:rPr sz="9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requirements.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7630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safe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area?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F97AE"/>
                      </a:solidFill>
                      <a:prstDash val="solid"/>
                    </a:lnR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5498" y="1268777"/>
            <a:ext cx="830549" cy="11483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5061" y="1268777"/>
            <a:ext cx="830537" cy="114837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43376" y="1274243"/>
            <a:ext cx="817238" cy="11331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95982" y="1243812"/>
            <a:ext cx="834597" cy="116669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57431" y="1268608"/>
            <a:ext cx="824708" cy="114061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82488" y="2842374"/>
            <a:ext cx="425576" cy="42177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2D5A0-FE67-0A4A-2EB7-1353C0113825}"/>
              </a:ext>
            </a:extLst>
          </p:cNvPr>
          <p:cNvSpPr/>
          <p:nvPr/>
        </p:nvSpPr>
        <p:spPr>
          <a:xfrm>
            <a:off x="2178049" y="437830"/>
            <a:ext cx="4735471" cy="456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29AE59-EBA4-A82A-3AC7-168B8A9F4DDB}"/>
              </a:ext>
            </a:extLst>
          </p:cNvPr>
          <p:cNvSpPr/>
          <p:nvPr/>
        </p:nvSpPr>
        <p:spPr>
          <a:xfrm>
            <a:off x="3215061" y="1236208"/>
            <a:ext cx="830537" cy="11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E9D402-02E6-B633-A221-CDA28435F032}"/>
              </a:ext>
            </a:extLst>
          </p:cNvPr>
          <p:cNvSpPr/>
          <p:nvPr/>
        </p:nvSpPr>
        <p:spPr>
          <a:xfrm>
            <a:off x="4138593" y="1256608"/>
            <a:ext cx="830537" cy="11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D7E717-7244-AF41-7787-6647AA8B5F8C}"/>
              </a:ext>
            </a:extLst>
          </p:cNvPr>
          <p:cNvSpPr/>
          <p:nvPr/>
        </p:nvSpPr>
        <p:spPr>
          <a:xfrm>
            <a:off x="5091987" y="1233782"/>
            <a:ext cx="830537" cy="11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1A0FCD-BE9D-081E-014F-A3EBAF72ACA7}"/>
              </a:ext>
            </a:extLst>
          </p:cNvPr>
          <p:cNvSpPr/>
          <p:nvPr/>
        </p:nvSpPr>
        <p:spPr>
          <a:xfrm>
            <a:off x="2276598" y="1250449"/>
            <a:ext cx="830537" cy="116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1E1AD7-0C71-FDE5-928B-B71EB01A1DDB}"/>
              </a:ext>
            </a:extLst>
          </p:cNvPr>
          <p:cNvSpPr/>
          <p:nvPr/>
        </p:nvSpPr>
        <p:spPr>
          <a:xfrm>
            <a:off x="2209299" y="2739482"/>
            <a:ext cx="2751315" cy="689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14E732-FA20-C2CF-9873-5722A1807BAD}"/>
              </a:ext>
            </a:extLst>
          </p:cNvPr>
          <p:cNvSpPr/>
          <p:nvPr/>
        </p:nvSpPr>
        <p:spPr>
          <a:xfrm>
            <a:off x="5032315" y="2739483"/>
            <a:ext cx="574735" cy="61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8310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4.1,</a:t>
            </a:r>
            <a:r>
              <a:rPr sz="1100" i="1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MAINTAIN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PERSONAL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WELLBEING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003" y="520293"/>
            <a:ext cx="2530233" cy="21292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33064" y="2768830"/>
            <a:ext cx="3549650" cy="2134870"/>
            <a:chOff x="3433064" y="2768830"/>
            <a:chExt cx="3549650" cy="21348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5461" y="3438662"/>
              <a:ext cx="776849" cy="146454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9714" y="2849397"/>
              <a:ext cx="1847214" cy="1955164"/>
            </a:xfrm>
            <a:custGeom>
              <a:avLst/>
              <a:gdLst/>
              <a:ahLst/>
              <a:cxnLst/>
              <a:rect l="l" t="t" r="r" b="b"/>
              <a:pathLst>
                <a:path w="1847214" h="1955164">
                  <a:moveTo>
                    <a:pt x="1815477" y="935113"/>
                  </a:moveTo>
                  <a:lnTo>
                    <a:pt x="1118882" y="822629"/>
                  </a:lnTo>
                  <a:lnTo>
                    <a:pt x="1118882" y="1038618"/>
                  </a:lnTo>
                  <a:lnTo>
                    <a:pt x="1815477" y="935113"/>
                  </a:lnTo>
                  <a:close/>
                </a:path>
                <a:path w="1847214" h="1955164">
                  <a:moveTo>
                    <a:pt x="1846973" y="982941"/>
                  </a:moveTo>
                  <a:lnTo>
                    <a:pt x="1127887" y="1660131"/>
                  </a:lnTo>
                  <a:lnTo>
                    <a:pt x="1127887" y="1630565"/>
                  </a:lnTo>
                  <a:lnTo>
                    <a:pt x="0" y="1630565"/>
                  </a:lnTo>
                  <a:lnTo>
                    <a:pt x="0" y="1955139"/>
                  </a:lnTo>
                  <a:lnTo>
                    <a:pt x="1127887" y="1955139"/>
                  </a:lnTo>
                  <a:lnTo>
                    <a:pt x="1127887" y="1907235"/>
                  </a:lnTo>
                  <a:lnTo>
                    <a:pt x="1846973" y="982941"/>
                  </a:lnTo>
                  <a:close/>
                </a:path>
                <a:path w="1847214" h="1955164">
                  <a:moveTo>
                    <a:pt x="1846973" y="887412"/>
                  </a:moveTo>
                  <a:lnTo>
                    <a:pt x="1118870" y="0"/>
                  </a:lnTo>
                  <a:lnTo>
                    <a:pt x="1118870" y="288925"/>
                  </a:lnTo>
                  <a:lnTo>
                    <a:pt x="1846973" y="887412"/>
                  </a:lnTo>
                  <a:close/>
                </a:path>
              </a:pathLst>
            </a:custGeom>
            <a:solidFill>
              <a:srgbClr val="CCD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1677" y="3523536"/>
              <a:ext cx="623726" cy="7238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19714" y="3622217"/>
              <a:ext cx="1128395" cy="325120"/>
            </a:xfrm>
            <a:custGeom>
              <a:avLst/>
              <a:gdLst/>
              <a:ahLst/>
              <a:cxnLst/>
              <a:rect l="l" t="t" r="r" b="b"/>
              <a:pathLst>
                <a:path w="1128395" h="325120">
                  <a:moveTo>
                    <a:pt x="1127887" y="0"/>
                  </a:moveTo>
                  <a:lnTo>
                    <a:pt x="0" y="0"/>
                  </a:lnTo>
                  <a:lnTo>
                    <a:pt x="0" y="324573"/>
                  </a:lnTo>
                  <a:lnTo>
                    <a:pt x="1127887" y="324573"/>
                  </a:lnTo>
                  <a:lnTo>
                    <a:pt x="1127887" y="0"/>
                  </a:lnTo>
                  <a:close/>
                </a:path>
              </a:pathLst>
            </a:custGeom>
            <a:solidFill>
              <a:srgbClr val="CCD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3064" y="2768830"/>
              <a:ext cx="950645" cy="6408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19714" y="2826004"/>
              <a:ext cx="1128395" cy="332105"/>
            </a:xfrm>
            <a:custGeom>
              <a:avLst/>
              <a:gdLst/>
              <a:ahLst/>
              <a:cxnLst/>
              <a:rect l="l" t="t" r="r" b="b"/>
              <a:pathLst>
                <a:path w="1128395" h="332105">
                  <a:moveTo>
                    <a:pt x="1127887" y="0"/>
                  </a:moveTo>
                  <a:lnTo>
                    <a:pt x="0" y="0"/>
                  </a:lnTo>
                  <a:lnTo>
                    <a:pt x="0" y="332105"/>
                  </a:lnTo>
                  <a:lnTo>
                    <a:pt x="1127887" y="332105"/>
                  </a:lnTo>
                  <a:lnTo>
                    <a:pt x="1127887" y="0"/>
                  </a:lnTo>
                  <a:close/>
                </a:path>
              </a:pathLst>
            </a:custGeom>
            <a:solidFill>
              <a:srgbClr val="CCD5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5025" y="437830"/>
          <a:ext cx="6478904" cy="453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1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107950">
                        <a:lnSpc>
                          <a:spcPts val="1310"/>
                        </a:lnSpc>
                        <a:spcBef>
                          <a:spcPts val="73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28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271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Answer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include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limited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to: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995">
                <a:tc>
                  <a:txBody>
                    <a:bodyPr/>
                    <a:lstStyle/>
                    <a:p>
                      <a:pPr marL="107950" marR="228600">
                        <a:lnSpc>
                          <a:spcPct val="101899"/>
                        </a:lnSpc>
                        <a:spcBef>
                          <a:spcPts val="680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well-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being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be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described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 their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comfort,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health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happiness.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various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situations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in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workplace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affect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person’s</a:t>
                      </a:r>
                      <a:r>
                        <a:rPr sz="900" spc="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well-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being.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63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Heat</a:t>
                      </a:r>
                      <a:r>
                        <a:rPr sz="9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stress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Hypothermia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Horseplay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Mental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stress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305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Fatigue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5585" indent="-16573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236220" algn="l"/>
                        </a:tabLst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Communicable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diseases.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17145" marB="0">
                    <a:lnR w="6350">
                      <a:solidFill>
                        <a:srgbClr val="7F97A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107950" marR="234950">
                        <a:lnSpc>
                          <a:spcPct val="101899"/>
                        </a:lnSpc>
                        <a:spcBef>
                          <a:spcPts val="260"/>
                        </a:spcBef>
                      </a:pP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Identify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things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pose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persons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personal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well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being.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3020" marB="0">
                    <a:lnB w="6350">
                      <a:solidFill>
                        <a:srgbClr val="7F97A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F97AE"/>
                      </a:solidFill>
                      <a:prstDash val="solid"/>
                    </a:lnR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5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29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32080" marB="0">
                    <a:lnT w="6350">
                      <a:solidFill>
                        <a:srgbClr val="7F97A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check: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marR="692785" indent="-165100">
                        <a:lnSpc>
                          <a:spcPct val="101899"/>
                        </a:lnSpc>
                        <a:spcBef>
                          <a:spcPts val="56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Above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eye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level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(in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the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air)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indent="-165735">
                        <a:lnSpc>
                          <a:spcPct val="100000"/>
                        </a:lnSpc>
                        <a:spcBef>
                          <a:spcPts val="300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eye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level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236854" marR="684530" indent="-165100">
                        <a:lnSpc>
                          <a:spcPct val="101899"/>
                        </a:lnSpc>
                        <a:spcBef>
                          <a:spcPts val="285"/>
                        </a:spcBef>
                        <a:buChar char="•"/>
                        <a:tabLst>
                          <a:tab pos="237490" algn="l"/>
                        </a:tabLst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Below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eye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level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(on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ground)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4455" marB="0"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887730" algn="ctr">
                        <a:lnSpc>
                          <a:spcPct val="100000"/>
                        </a:lnSpc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Above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eye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level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8877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At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eye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level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88773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Below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4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eye</a:t>
                      </a:r>
                      <a:r>
                        <a:rPr sz="1000" b="1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level</a:t>
                      </a:r>
                      <a:endParaRPr sz="1000">
                        <a:latin typeface="Open Sans Semibold"/>
                        <a:cs typeface="Open Sans Semibold"/>
                      </a:endParaRPr>
                    </a:p>
                  </a:txBody>
                  <a:tcPr marL="0" marR="0" marT="3175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107950" marR="120650">
                        <a:lnSpc>
                          <a:spcPct val="101899"/>
                        </a:lnSpc>
                        <a:spcBef>
                          <a:spcPts val="39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Workers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inspect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their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</a:t>
                      </a:r>
                      <a:r>
                        <a:rPr sz="900" spc="5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daily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before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starting</a:t>
                      </a:r>
                      <a:r>
                        <a:rPr sz="900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50165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107950" marR="255904">
                        <a:lnSpc>
                          <a:spcPct val="101899"/>
                        </a:lnSpc>
                        <a:spcBef>
                          <a:spcPts val="26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Where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check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for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hazards?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302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4455" marB="0"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2560" y="4300258"/>
            <a:ext cx="1667758" cy="60207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6DEBF-BB77-05D3-8D21-1E202E1EF037}"/>
              </a:ext>
            </a:extLst>
          </p:cNvPr>
          <p:cNvSpPr/>
          <p:nvPr/>
        </p:nvSpPr>
        <p:spPr>
          <a:xfrm>
            <a:off x="2175943" y="712287"/>
            <a:ext cx="2112265" cy="1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51786-6CEB-8EA7-C209-5C0315828CBE}"/>
              </a:ext>
            </a:extLst>
          </p:cNvPr>
          <p:cNvSpPr/>
          <p:nvPr/>
        </p:nvSpPr>
        <p:spPr>
          <a:xfrm>
            <a:off x="2199384" y="2923822"/>
            <a:ext cx="969265" cy="36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3286D-E39B-2A17-D031-BD1D17BFBB79}"/>
              </a:ext>
            </a:extLst>
          </p:cNvPr>
          <p:cNvSpPr/>
          <p:nvPr/>
        </p:nvSpPr>
        <p:spPr>
          <a:xfrm>
            <a:off x="3416926" y="2794291"/>
            <a:ext cx="969265" cy="597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56FB5-4FE0-425E-C032-7E390AEECCB9}"/>
              </a:ext>
            </a:extLst>
          </p:cNvPr>
          <p:cNvSpPr/>
          <p:nvPr/>
        </p:nvSpPr>
        <p:spPr>
          <a:xfrm>
            <a:off x="4467712" y="2876606"/>
            <a:ext cx="1080397" cy="23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CBF9F2-CFE6-B09C-8531-E136C282E3CB}"/>
              </a:ext>
            </a:extLst>
          </p:cNvPr>
          <p:cNvSpPr/>
          <p:nvPr/>
        </p:nvSpPr>
        <p:spPr>
          <a:xfrm>
            <a:off x="2196293" y="3309590"/>
            <a:ext cx="969265" cy="1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8F5FF2-D2B1-87BD-20E4-EADDC737C647}"/>
              </a:ext>
            </a:extLst>
          </p:cNvPr>
          <p:cNvSpPr/>
          <p:nvPr/>
        </p:nvSpPr>
        <p:spPr>
          <a:xfrm>
            <a:off x="3445382" y="3486088"/>
            <a:ext cx="969265" cy="761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EF4478-B886-8733-74D7-453D35A480EB}"/>
              </a:ext>
            </a:extLst>
          </p:cNvPr>
          <p:cNvSpPr/>
          <p:nvPr/>
        </p:nvSpPr>
        <p:spPr>
          <a:xfrm>
            <a:off x="4443712" y="3670119"/>
            <a:ext cx="1080397" cy="23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AB9CA5-77DA-FDAC-2341-D82F2149D54B}"/>
              </a:ext>
            </a:extLst>
          </p:cNvPr>
          <p:cNvSpPr/>
          <p:nvPr/>
        </p:nvSpPr>
        <p:spPr>
          <a:xfrm>
            <a:off x="2196293" y="3513662"/>
            <a:ext cx="969265" cy="296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63D171-6733-68F5-98AA-78DE97B39C69}"/>
              </a:ext>
            </a:extLst>
          </p:cNvPr>
          <p:cNvSpPr/>
          <p:nvPr/>
        </p:nvSpPr>
        <p:spPr>
          <a:xfrm>
            <a:off x="2670941" y="4300257"/>
            <a:ext cx="1712768" cy="618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8555C9-91F4-8BD8-4734-D13DC12297F5}"/>
              </a:ext>
            </a:extLst>
          </p:cNvPr>
          <p:cNvSpPr/>
          <p:nvPr/>
        </p:nvSpPr>
        <p:spPr>
          <a:xfrm>
            <a:off x="4471372" y="4531260"/>
            <a:ext cx="1080397" cy="23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A3901F-AC1C-B4AA-38C5-057A3B5B02A2}"/>
              </a:ext>
            </a:extLst>
          </p:cNvPr>
          <p:cNvSpPr/>
          <p:nvPr/>
        </p:nvSpPr>
        <p:spPr>
          <a:xfrm>
            <a:off x="2175943" y="894409"/>
            <a:ext cx="2112265" cy="1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9F8DDE-8F47-4957-E401-82A7A83AEC92}"/>
              </a:ext>
            </a:extLst>
          </p:cNvPr>
          <p:cNvSpPr/>
          <p:nvPr/>
        </p:nvSpPr>
        <p:spPr>
          <a:xfrm>
            <a:off x="2174241" y="1060631"/>
            <a:ext cx="2112265" cy="1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ABA7FB-CF75-331F-887A-87D6F5506129}"/>
              </a:ext>
            </a:extLst>
          </p:cNvPr>
          <p:cNvSpPr/>
          <p:nvPr/>
        </p:nvSpPr>
        <p:spPr>
          <a:xfrm>
            <a:off x="2174241" y="1253526"/>
            <a:ext cx="2112265" cy="1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2F45DD-7DD5-294C-B2E8-BD97428B1C80}"/>
              </a:ext>
            </a:extLst>
          </p:cNvPr>
          <p:cNvSpPr/>
          <p:nvPr/>
        </p:nvSpPr>
        <p:spPr>
          <a:xfrm>
            <a:off x="2174240" y="1413117"/>
            <a:ext cx="2112265" cy="1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2429EA-F415-8B49-5C4F-EF6C207BF56C}"/>
              </a:ext>
            </a:extLst>
          </p:cNvPr>
          <p:cNvSpPr/>
          <p:nvPr/>
        </p:nvSpPr>
        <p:spPr>
          <a:xfrm>
            <a:off x="2166943" y="1599091"/>
            <a:ext cx="2112265" cy="182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8534" cy="1477010"/>
          </a:xfrm>
          <a:custGeom>
            <a:avLst/>
            <a:gdLst/>
            <a:ahLst/>
            <a:cxnLst/>
            <a:rect l="l" t="t" r="r" b="b"/>
            <a:pathLst>
              <a:path w="7328534" h="1477010">
                <a:moveTo>
                  <a:pt x="0" y="0"/>
                </a:moveTo>
                <a:lnTo>
                  <a:pt x="7328433" y="0"/>
                </a:lnTo>
                <a:lnTo>
                  <a:pt x="7328433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206375" rIns="0" bIns="0" rtlCol="0">
            <a:spAutoFit/>
          </a:bodyPr>
          <a:lstStyle/>
          <a:p>
            <a:pPr marL="2900680" marR="172085" indent="1088390">
              <a:lnSpc>
                <a:spcPct val="79400"/>
              </a:lnSpc>
              <a:spcBef>
                <a:spcPts val="1625"/>
              </a:spcBef>
            </a:pP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Access and </a:t>
            </a:r>
            <a:r>
              <a:rPr sz="4200" b="1" spc="-65" dirty="0">
                <a:solidFill>
                  <a:srgbClr val="FFFFFF"/>
                </a:solidFill>
                <a:latin typeface="Bebas Neue Bold"/>
                <a:cs typeface="Bebas Neue Bold"/>
              </a:rPr>
              <a:t>apply </a:t>
            </a:r>
            <a:r>
              <a:rPr sz="4200" b="1" dirty="0">
                <a:solidFill>
                  <a:srgbClr val="FFFFFF"/>
                </a:solidFill>
                <a:latin typeface="Bebas Neue Bold"/>
                <a:cs typeface="Bebas Neue Bold"/>
              </a:rPr>
              <a:t>site safety </a:t>
            </a:r>
            <a:r>
              <a:rPr sz="4200" b="1" spc="-10" dirty="0">
                <a:solidFill>
                  <a:srgbClr val="FFFFFF"/>
                </a:solidFill>
                <a:latin typeface="Bebas Neue Bold"/>
                <a:cs typeface="Bebas Neue Bold"/>
              </a:rPr>
              <a:t>procedures</a:t>
            </a:r>
            <a:endParaRPr sz="4200">
              <a:latin typeface="Bebas Neue Bold"/>
              <a:cs typeface="Bebas Neue 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6722" y="2499148"/>
            <a:ext cx="2117845" cy="24590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277013"/>
            <a:ext cx="4728845" cy="168338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What</a:t>
            </a:r>
            <a:r>
              <a:rPr sz="1400" spc="-3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are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work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requirements?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requirement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statement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outlines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 be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done.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Example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requirement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 statement;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844"/>
              </a:spcBef>
              <a:buChar char="•"/>
              <a:tabLst>
                <a:tab pos="177800" algn="l"/>
              </a:tabLst>
            </a:pP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Dig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trench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Site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123243A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Unit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4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/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18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Floriston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Boronia.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Lay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asphalt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Open Sans"/>
                <a:cs typeface="Open Sans"/>
              </a:rPr>
              <a:t>down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eastern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freeway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Warragal,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City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Warragual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/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police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Hight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Street</a:t>
            </a:r>
            <a:endParaRPr sz="900">
              <a:latin typeface="Open Sans"/>
              <a:cs typeface="Open Sans"/>
            </a:endParaRPr>
          </a:p>
          <a:p>
            <a:pPr marL="177800">
              <a:lnSpc>
                <a:spcPct val="100000"/>
              </a:lnSpc>
              <a:spcBef>
                <a:spcPts val="20"/>
              </a:spcBef>
            </a:pP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Boronia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turn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off.</a:t>
            </a:r>
            <a:endParaRPr sz="900">
              <a:latin typeface="Open Sans"/>
              <a:cs typeface="Open Sans"/>
            </a:endParaRPr>
          </a:p>
          <a:p>
            <a:pPr marL="177800" marR="247015" indent="-165100">
              <a:lnSpc>
                <a:spcPct val="101899"/>
              </a:lnSpc>
              <a:spcBef>
                <a:spcPts val="570"/>
              </a:spcBef>
              <a:buChar char="•"/>
              <a:tabLst>
                <a:tab pos="177800" algn="l"/>
              </a:tabLst>
            </a:pP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unload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plant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10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tonne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excavator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Warragal,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City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Warragual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depo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to Site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123243A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Unit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4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/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18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Floriston 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Boronia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5day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hire..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</a:rPr>
              <a:t>ACCESS</a:t>
            </a:r>
            <a:r>
              <a:rPr sz="1100" spc="-30" dirty="0">
                <a:solidFill>
                  <a:srgbClr val="FFFFFF"/>
                </a:solidFill>
              </a:rPr>
              <a:t> </a:t>
            </a:r>
            <a:r>
              <a:rPr sz="1100" dirty="0">
                <a:solidFill>
                  <a:srgbClr val="FFFFFF"/>
                </a:solidFill>
              </a:rPr>
              <a:t>AND</a:t>
            </a:r>
            <a:r>
              <a:rPr sz="1100" spc="-20" dirty="0">
                <a:solidFill>
                  <a:srgbClr val="FFFFFF"/>
                </a:solidFill>
              </a:rPr>
              <a:t> </a:t>
            </a:r>
            <a:r>
              <a:rPr sz="1100" spc="-10" dirty="0">
                <a:solidFill>
                  <a:srgbClr val="FFFFFF"/>
                </a:solidFill>
              </a:rPr>
              <a:t>APPLY</a:t>
            </a:r>
            <a:r>
              <a:rPr sz="1100" spc="-15" dirty="0">
                <a:solidFill>
                  <a:srgbClr val="FFFFFF"/>
                </a:solidFill>
              </a:rPr>
              <a:t> </a:t>
            </a:r>
            <a:r>
              <a:rPr sz="1100" dirty="0">
                <a:solidFill>
                  <a:srgbClr val="FFFFFF"/>
                </a:solidFill>
              </a:rPr>
              <a:t>SITE</a:t>
            </a:r>
            <a:r>
              <a:rPr sz="1100" spc="-20" dirty="0">
                <a:solidFill>
                  <a:srgbClr val="FFFFFF"/>
                </a:solidFill>
              </a:rPr>
              <a:t> </a:t>
            </a:r>
            <a:r>
              <a:rPr sz="1100" dirty="0">
                <a:solidFill>
                  <a:srgbClr val="FFFFFF"/>
                </a:solidFill>
              </a:rPr>
              <a:t>SAFETY</a:t>
            </a:r>
            <a:r>
              <a:rPr sz="1100" spc="-15" dirty="0">
                <a:solidFill>
                  <a:srgbClr val="FFFFFF"/>
                </a:solidFill>
              </a:rPr>
              <a:t> </a:t>
            </a:r>
            <a:r>
              <a:rPr sz="1100" spc="-10" dirty="0">
                <a:solidFill>
                  <a:srgbClr val="FFFFFF"/>
                </a:solidFill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985516"/>
            <a:ext cx="2928620" cy="205993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Who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would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write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a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work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order?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Generally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supervisor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someone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in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authority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would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write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order.</a:t>
            </a:r>
            <a:endParaRPr sz="900">
              <a:latin typeface="Open Sans"/>
              <a:cs typeface="Open Sans"/>
            </a:endParaRPr>
          </a:p>
          <a:p>
            <a:pPr marL="12700" marR="167005">
              <a:lnSpc>
                <a:spcPct val="101899"/>
              </a:lnSpc>
              <a:spcBef>
                <a:spcPts val="56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order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done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be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broken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down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into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smaller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parts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like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job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plan.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Example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order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description;</a:t>
            </a:r>
            <a:endParaRPr sz="900">
              <a:latin typeface="Open Sans"/>
              <a:cs typeface="Open Sans"/>
            </a:endParaRPr>
          </a:p>
          <a:p>
            <a:pPr marL="177800" marR="82550" indent="-165100">
              <a:lnSpc>
                <a:spcPct val="101899"/>
              </a:lnSpc>
              <a:spcBef>
                <a:spcPts val="570"/>
              </a:spcBef>
              <a:buChar char="•"/>
              <a:tabLst>
                <a:tab pos="177800" algn="l"/>
              </a:tabLst>
            </a:pP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Dig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trench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Unit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4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/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18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Floriston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Boronia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on the property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40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900" i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inground</a:t>
            </a:r>
            <a:r>
              <a:rPr sz="900" i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pool.</a:t>
            </a:r>
            <a:endParaRPr sz="900">
              <a:latin typeface="Open Sans"/>
              <a:cs typeface="Open Sans"/>
            </a:endParaRPr>
          </a:p>
          <a:p>
            <a:pPr marL="177800" marR="173355" indent="-165100" algn="just">
              <a:lnSpc>
                <a:spcPct val="101899"/>
              </a:lnSpc>
              <a:spcBef>
                <a:spcPts val="565"/>
              </a:spcBef>
              <a:buChar char="•"/>
              <a:tabLst>
                <a:tab pos="177800" algn="l"/>
              </a:tabLst>
            </a:pP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Lay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asphalt </a:t>
            </a:r>
            <a:r>
              <a:rPr sz="900" i="1" spc="-40" dirty="0">
                <a:solidFill>
                  <a:srgbClr val="231F20"/>
                </a:solidFill>
                <a:latin typeface="Open Sans"/>
                <a:cs typeface="Open Sans"/>
              </a:rPr>
              <a:t>down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mile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marker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17 to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23 or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before Boronia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turn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off,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lanes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and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2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closed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off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the laying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turf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and lane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3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open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traffic.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49388" y="2182584"/>
            <a:ext cx="1619250" cy="2614930"/>
            <a:chOff x="3549388" y="2182584"/>
            <a:chExt cx="1619250" cy="26149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4482" y="4365739"/>
              <a:ext cx="811339" cy="4284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64277" y="4368280"/>
              <a:ext cx="812165" cy="426084"/>
            </a:xfrm>
            <a:custGeom>
              <a:avLst/>
              <a:gdLst/>
              <a:ahLst/>
              <a:cxnLst/>
              <a:rect l="l" t="t" r="r" b="b"/>
              <a:pathLst>
                <a:path w="812164" h="426085">
                  <a:moveTo>
                    <a:pt x="765726" y="104253"/>
                  </a:moveTo>
                  <a:lnTo>
                    <a:pt x="772923" y="131253"/>
                  </a:lnTo>
                  <a:lnTo>
                    <a:pt x="788551" y="187381"/>
                  </a:lnTo>
                  <a:lnTo>
                    <a:pt x="803670" y="253729"/>
                  </a:lnTo>
                  <a:lnTo>
                    <a:pt x="809338" y="311390"/>
                  </a:lnTo>
                  <a:lnTo>
                    <a:pt x="809038" y="363090"/>
                  </a:lnTo>
                  <a:lnTo>
                    <a:pt x="811038" y="416324"/>
                  </a:lnTo>
                  <a:lnTo>
                    <a:pt x="811596" y="425868"/>
                  </a:lnTo>
                </a:path>
                <a:path w="812164" h="426085">
                  <a:moveTo>
                    <a:pt x="0" y="425868"/>
                  </a:moveTo>
                  <a:lnTo>
                    <a:pt x="6877" y="269490"/>
                  </a:lnTo>
                  <a:lnTo>
                    <a:pt x="13820" y="147860"/>
                  </a:lnTo>
                  <a:lnTo>
                    <a:pt x="21272" y="83469"/>
                  </a:lnTo>
                  <a:lnTo>
                    <a:pt x="32555" y="33387"/>
                  </a:lnTo>
                  <a:lnTo>
                    <a:pt x="56317" y="0"/>
                  </a:lnTo>
                  <a:lnTo>
                    <a:pt x="91836" y="1363"/>
                  </a:lnTo>
                  <a:lnTo>
                    <a:pt x="128378" y="18059"/>
                  </a:lnTo>
                  <a:lnTo>
                    <a:pt x="155212" y="30669"/>
                  </a:lnTo>
                  <a:lnTo>
                    <a:pt x="238805" y="44039"/>
                  </a:lnTo>
                  <a:lnTo>
                    <a:pt x="398800" y="68139"/>
                  </a:lnTo>
                  <a:lnTo>
                    <a:pt x="554196" y="91218"/>
                  </a:lnTo>
                  <a:lnTo>
                    <a:pt x="623994" y="101523"/>
                  </a:lnTo>
                  <a:lnTo>
                    <a:pt x="765726" y="104253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84712" y="2809583"/>
              <a:ext cx="167695" cy="38177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83642" y="2802118"/>
              <a:ext cx="174625" cy="389255"/>
            </a:xfrm>
            <a:custGeom>
              <a:avLst/>
              <a:gdLst/>
              <a:ahLst/>
              <a:cxnLst/>
              <a:rect l="l" t="t" r="r" b="b"/>
              <a:pathLst>
                <a:path w="174625" h="389255">
                  <a:moveTo>
                    <a:pt x="96457" y="13288"/>
                  </a:moveTo>
                  <a:lnTo>
                    <a:pt x="99918" y="20807"/>
                  </a:lnTo>
                  <a:lnTo>
                    <a:pt x="100668" y="34582"/>
                  </a:lnTo>
                  <a:lnTo>
                    <a:pt x="103402" y="56789"/>
                  </a:lnTo>
                  <a:lnTo>
                    <a:pt x="112814" y="89603"/>
                  </a:lnTo>
                  <a:lnTo>
                    <a:pt x="125545" y="128784"/>
                  </a:lnTo>
                  <a:lnTo>
                    <a:pt x="134954" y="165919"/>
                  </a:lnTo>
                  <a:lnTo>
                    <a:pt x="140786" y="196922"/>
                  </a:lnTo>
                  <a:lnTo>
                    <a:pt x="142786" y="217708"/>
                  </a:lnTo>
                  <a:lnTo>
                    <a:pt x="145769" y="235550"/>
                  </a:lnTo>
                  <a:lnTo>
                    <a:pt x="152330" y="256205"/>
                  </a:lnTo>
                  <a:lnTo>
                    <a:pt x="158892" y="273282"/>
                  </a:lnTo>
                  <a:lnTo>
                    <a:pt x="161874" y="280395"/>
                  </a:lnTo>
                  <a:lnTo>
                    <a:pt x="171068" y="276561"/>
                  </a:lnTo>
                  <a:lnTo>
                    <a:pt x="174133" y="280393"/>
                  </a:lnTo>
                  <a:lnTo>
                    <a:pt x="161874" y="329455"/>
                  </a:lnTo>
                  <a:lnTo>
                    <a:pt x="132571" y="382595"/>
                  </a:lnTo>
                  <a:lnTo>
                    <a:pt x="113577" y="389237"/>
                  </a:lnTo>
                  <a:lnTo>
                    <a:pt x="91008" y="386681"/>
                  </a:lnTo>
                  <a:lnTo>
                    <a:pt x="67837" y="361944"/>
                  </a:lnTo>
                  <a:lnTo>
                    <a:pt x="48756" y="315483"/>
                  </a:lnTo>
                  <a:lnTo>
                    <a:pt x="35809" y="270554"/>
                  </a:lnTo>
                  <a:lnTo>
                    <a:pt x="31039" y="250410"/>
                  </a:lnTo>
                  <a:lnTo>
                    <a:pt x="12176" y="224942"/>
                  </a:lnTo>
                  <a:lnTo>
                    <a:pt x="2766" y="210207"/>
                  </a:lnTo>
                  <a:lnTo>
                    <a:pt x="0" y="200584"/>
                  </a:lnTo>
                  <a:lnTo>
                    <a:pt x="1067" y="190453"/>
                  </a:lnTo>
                  <a:lnTo>
                    <a:pt x="3916" y="159702"/>
                  </a:lnTo>
                  <a:lnTo>
                    <a:pt x="7535" y="107999"/>
                  </a:lnTo>
                  <a:lnTo>
                    <a:pt x="10643" y="59362"/>
                  </a:lnTo>
                  <a:lnTo>
                    <a:pt x="11964" y="37812"/>
                  </a:lnTo>
                  <a:lnTo>
                    <a:pt x="45481" y="11369"/>
                  </a:lnTo>
                  <a:lnTo>
                    <a:pt x="65455" y="0"/>
                  </a:lnTo>
                  <a:lnTo>
                    <a:pt x="79806" y="1406"/>
                  </a:lnTo>
                  <a:lnTo>
                    <a:pt x="96457" y="13288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2145" y="2880817"/>
              <a:ext cx="341617" cy="5532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12147" y="2880821"/>
              <a:ext cx="341630" cy="553720"/>
            </a:xfrm>
            <a:custGeom>
              <a:avLst/>
              <a:gdLst/>
              <a:ahLst/>
              <a:cxnLst/>
              <a:rect l="l" t="t" r="r" b="b"/>
              <a:pathLst>
                <a:path w="341629" h="553720">
                  <a:moveTo>
                    <a:pt x="65417" y="225310"/>
                  </a:moveTo>
                  <a:lnTo>
                    <a:pt x="24536" y="264375"/>
                  </a:lnTo>
                  <a:lnTo>
                    <a:pt x="4433" y="332857"/>
                  </a:lnTo>
                  <a:lnTo>
                    <a:pt x="0" y="392480"/>
                  </a:lnTo>
                  <a:lnTo>
                    <a:pt x="4258" y="425268"/>
                  </a:lnTo>
                  <a:lnTo>
                    <a:pt x="13627" y="479694"/>
                  </a:lnTo>
                  <a:lnTo>
                    <a:pt x="22995" y="530715"/>
                  </a:lnTo>
                  <a:lnTo>
                    <a:pt x="27254" y="553288"/>
                  </a:lnTo>
                  <a:lnTo>
                    <a:pt x="156632" y="420288"/>
                  </a:lnTo>
                  <a:lnTo>
                    <a:pt x="224175" y="351255"/>
                  </a:lnTo>
                  <a:lnTo>
                    <a:pt x="251859" y="323957"/>
                  </a:lnTo>
                  <a:lnTo>
                    <a:pt x="261658" y="316166"/>
                  </a:lnTo>
                  <a:lnTo>
                    <a:pt x="278746" y="293220"/>
                  </a:lnTo>
                  <a:lnTo>
                    <a:pt x="305717" y="249835"/>
                  </a:lnTo>
                  <a:lnTo>
                    <a:pt x="330645" y="207815"/>
                  </a:lnTo>
                  <a:lnTo>
                    <a:pt x="341604" y="188963"/>
                  </a:lnTo>
                  <a:lnTo>
                    <a:pt x="337348" y="163360"/>
                  </a:lnTo>
                  <a:lnTo>
                    <a:pt x="334794" y="147634"/>
                  </a:lnTo>
                  <a:lnTo>
                    <a:pt x="332921" y="135313"/>
                  </a:lnTo>
                  <a:lnTo>
                    <a:pt x="330708" y="119926"/>
                  </a:lnTo>
                  <a:lnTo>
                    <a:pt x="329878" y="94289"/>
                  </a:lnTo>
                  <a:lnTo>
                    <a:pt x="331608" y="62691"/>
                  </a:lnTo>
                  <a:lnTo>
                    <a:pt x="334020" y="35863"/>
                  </a:lnTo>
                  <a:lnTo>
                    <a:pt x="335241" y="24536"/>
                  </a:lnTo>
                  <a:lnTo>
                    <a:pt x="258025" y="0"/>
                  </a:lnTo>
                  <a:lnTo>
                    <a:pt x="192608" y="94488"/>
                  </a:lnTo>
                  <a:lnTo>
                    <a:pt x="98120" y="221678"/>
                  </a:lnTo>
                  <a:lnTo>
                    <a:pt x="65417" y="225310"/>
                  </a:lnTo>
                  <a:close/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21535" y="3254210"/>
              <a:ext cx="143441" cy="4715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21545" y="3254219"/>
              <a:ext cx="143510" cy="471805"/>
            </a:xfrm>
            <a:custGeom>
              <a:avLst/>
              <a:gdLst/>
              <a:ahLst/>
              <a:cxnLst/>
              <a:rect l="l" t="t" r="r" b="b"/>
              <a:pathLst>
                <a:path w="143510" h="471804">
                  <a:moveTo>
                    <a:pt x="99818" y="0"/>
                  </a:moveTo>
                  <a:lnTo>
                    <a:pt x="58551" y="36578"/>
                  </a:lnTo>
                  <a:lnTo>
                    <a:pt x="35426" y="67794"/>
                  </a:lnTo>
                  <a:lnTo>
                    <a:pt x="22012" y="110765"/>
                  </a:lnTo>
                  <a:lnTo>
                    <a:pt x="9877" y="182613"/>
                  </a:lnTo>
                  <a:lnTo>
                    <a:pt x="978" y="258201"/>
                  </a:lnTo>
                  <a:lnTo>
                    <a:pt x="0" y="304919"/>
                  </a:lnTo>
                  <a:lnTo>
                    <a:pt x="2597" y="328640"/>
                  </a:lnTo>
                  <a:lnTo>
                    <a:pt x="4429" y="335241"/>
                  </a:lnTo>
                  <a:lnTo>
                    <a:pt x="24913" y="407894"/>
                  </a:lnTo>
                  <a:lnTo>
                    <a:pt x="35433" y="446306"/>
                  </a:lnTo>
                  <a:lnTo>
                    <a:pt x="39308" y="463254"/>
                  </a:lnTo>
                  <a:lnTo>
                    <a:pt x="39862" y="471512"/>
                  </a:lnTo>
                  <a:lnTo>
                    <a:pt x="48290" y="468222"/>
                  </a:lnTo>
                  <a:lnTo>
                    <a:pt x="95732" y="415304"/>
                  </a:lnTo>
                  <a:lnTo>
                    <a:pt x="121422" y="369765"/>
                  </a:lnTo>
                  <a:lnTo>
                    <a:pt x="139542" y="314231"/>
                  </a:lnTo>
                  <a:lnTo>
                    <a:pt x="143430" y="250748"/>
                  </a:lnTo>
                  <a:lnTo>
                    <a:pt x="132013" y="155226"/>
                  </a:lnTo>
                  <a:lnTo>
                    <a:pt x="117533" y="75291"/>
                  </a:lnTo>
                  <a:lnTo>
                    <a:pt x="105099" y="20398"/>
                  </a:lnTo>
                  <a:lnTo>
                    <a:pt x="99818" y="0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0661" y="2572042"/>
              <a:ext cx="538633" cy="6471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50661" y="2572115"/>
              <a:ext cx="539115" cy="579120"/>
            </a:xfrm>
            <a:custGeom>
              <a:avLst/>
              <a:gdLst/>
              <a:ahLst/>
              <a:cxnLst/>
              <a:rect l="l" t="t" r="r" b="b"/>
              <a:pathLst>
                <a:path w="539114" h="579119">
                  <a:moveTo>
                    <a:pt x="33391" y="256919"/>
                  </a:moveTo>
                  <a:lnTo>
                    <a:pt x="41226" y="277830"/>
                  </a:lnTo>
                  <a:lnTo>
                    <a:pt x="44973" y="291330"/>
                  </a:lnTo>
                  <a:lnTo>
                    <a:pt x="45653" y="303297"/>
                  </a:lnTo>
                  <a:lnTo>
                    <a:pt x="44288" y="319607"/>
                  </a:lnTo>
                  <a:lnTo>
                    <a:pt x="42291" y="339153"/>
                  </a:lnTo>
                  <a:lnTo>
                    <a:pt x="42592" y="357423"/>
                  </a:lnTo>
                  <a:lnTo>
                    <a:pt x="48513" y="375180"/>
                  </a:lnTo>
                  <a:lnTo>
                    <a:pt x="63376" y="393190"/>
                  </a:lnTo>
                  <a:lnTo>
                    <a:pt x="84839" y="411975"/>
                  </a:lnTo>
                  <a:lnTo>
                    <a:pt x="106302" y="431013"/>
                  </a:lnTo>
                  <a:lnTo>
                    <a:pt x="136959" y="466787"/>
                  </a:lnTo>
                  <a:lnTo>
                    <a:pt x="153658" y="506646"/>
                  </a:lnTo>
                  <a:lnTo>
                    <a:pt x="164214" y="540371"/>
                  </a:lnTo>
                  <a:lnTo>
                    <a:pt x="168390" y="552083"/>
                  </a:lnTo>
                  <a:lnTo>
                    <a:pt x="177165" y="564563"/>
                  </a:lnTo>
                  <a:lnTo>
                    <a:pt x="191049" y="574488"/>
                  </a:lnTo>
                  <a:lnTo>
                    <a:pt x="210556" y="578534"/>
                  </a:lnTo>
                  <a:lnTo>
                    <a:pt x="249390" y="570016"/>
                  </a:lnTo>
                  <a:lnTo>
                    <a:pt x="308668" y="549232"/>
                  </a:lnTo>
                  <a:lnTo>
                    <a:pt x="369992" y="523338"/>
                  </a:lnTo>
                  <a:lnTo>
                    <a:pt x="414962" y="499489"/>
                  </a:lnTo>
                  <a:lnTo>
                    <a:pt x="465045" y="466784"/>
                  </a:lnTo>
                  <a:lnTo>
                    <a:pt x="480380" y="425906"/>
                  </a:lnTo>
                  <a:lnTo>
                    <a:pt x="476804" y="396603"/>
                  </a:lnTo>
                  <a:lnTo>
                    <a:pt x="474248" y="369348"/>
                  </a:lnTo>
                  <a:lnTo>
                    <a:pt x="472713" y="349248"/>
                  </a:lnTo>
                  <a:lnTo>
                    <a:pt x="472201" y="341413"/>
                  </a:lnTo>
                  <a:lnTo>
                    <a:pt x="480250" y="352015"/>
                  </a:lnTo>
                  <a:lnTo>
                    <a:pt x="485489" y="354697"/>
                  </a:lnTo>
                  <a:lnTo>
                    <a:pt x="506061" y="309215"/>
                  </a:lnTo>
                  <a:lnTo>
                    <a:pt x="524711" y="258110"/>
                  </a:lnTo>
                  <a:lnTo>
                    <a:pt x="538635" y="201727"/>
                  </a:lnTo>
                  <a:lnTo>
                    <a:pt x="534419" y="177365"/>
                  </a:lnTo>
                  <a:lnTo>
                    <a:pt x="513083" y="164248"/>
                  </a:lnTo>
                  <a:lnTo>
                    <a:pt x="485740" y="165783"/>
                  </a:lnTo>
                  <a:lnTo>
                    <a:pt x="468109" y="174473"/>
                  </a:lnTo>
                  <a:lnTo>
                    <a:pt x="458654" y="184184"/>
                  </a:lnTo>
                  <a:lnTo>
                    <a:pt x="455844" y="188784"/>
                  </a:lnTo>
                  <a:lnTo>
                    <a:pt x="400742" y="192107"/>
                  </a:lnTo>
                  <a:lnTo>
                    <a:pt x="362502" y="184696"/>
                  </a:lnTo>
                  <a:lnTo>
                    <a:pt x="323238" y="158886"/>
                  </a:lnTo>
                  <a:lnTo>
                    <a:pt x="265064" y="107009"/>
                  </a:lnTo>
                  <a:lnTo>
                    <a:pt x="213387" y="59650"/>
                  </a:lnTo>
                  <a:lnTo>
                    <a:pt x="172176" y="25767"/>
                  </a:lnTo>
                  <a:lnTo>
                    <a:pt x="135543" y="5753"/>
                  </a:lnTo>
                  <a:lnTo>
                    <a:pt x="97602" y="0"/>
                  </a:lnTo>
                  <a:lnTo>
                    <a:pt x="52466" y="8901"/>
                  </a:lnTo>
                  <a:lnTo>
                    <a:pt x="19633" y="30806"/>
                  </a:lnTo>
                  <a:lnTo>
                    <a:pt x="3305" y="66034"/>
                  </a:lnTo>
                  <a:lnTo>
                    <a:pt x="0" y="109742"/>
                  </a:lnTo>
                  <a:lnTo>
                    <a:pt x="6234" y="157085"/>
                  </a:lnTo>
                  <a:lnTo>
                    <a:pt x="18525" y="203216"/>
                  </a:lnTo>
                  <a:lnTo>
                    <a:pt x="33391" y="243292"/>
                  </a:lnTo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2726" y="3158820"/>
              <a:ext cx="326686" cy="136549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12727" y="3158825"/>
              <a:ext cx="327025" cy="1365885"/>
            </a:xfrm>
            <a:custGeom>
              <a:avLst/>
              <a:gdLst/>
              <a:ahLst/>
              <a:cxnLst/>
              <a:rect l="l" t="t" r="r" b="b"/>
              <a:pathLst>
                <a:path w="327025" h="1365885">
                  <a:moveTo>
                    <a:pt x="247639" y="0"/>
                  </a:moveTo>
                  <a:lnTo>
                    <a:pt x="193680" y="31725"/>
                  </a:lnTo>
                  <a:lnTo>
                    <a:pt x="163485" y="49398"/>
                  </a:lnTo>
                  <a:lnTo>
                    <a:pt x="146069" y="59405"/>
                  </a:lnTo>
                  <a:lnTo>
                    <a:pt x="130443" y="68135"/>
                  </a:lnTo>
                  <a:lnTo>
                    <a:pt x="116984" y="76951"/>
                  </a:lnTo>
                  <a:lnTo>
                    <a:pt x="110682" y="85512"/>
                  </a:lnTo>
                  <a:lnTo>
                    <a:pt x="107447" y="97649"/>
                  </a:lnTo>
                  <a:lnTo>
                    <a:pt x="103189" y="117195"/>
                  </a:lnTo>
                  <a:lnTo>
                    <a:pt x="95692" y="149693"/>
                  </a:lnTo>
                  <a:lnTo>
                    <a:pt x="86150" y="193174"/>
                  </a:lnTo>
                  <a:lnTo>
                    <a:pt x="75587" y="240230"/>
                  </a:lnTo>
                  <a:lnTo>
                    <a:pt x="65025" y="283451"/>
                  </a:lnTo>
                  <a:lnTo>
                    <a:pt x="52207" y="329532"/>
                  </a:lnTo>
                  <a:lnTo>
                    <a:pt x="36066" y="382254"/>
                  </a:lnTo>
                  <a:lnTo>
                    <a:pt x="19416" y="429866"/>
                  </a:lnTo>
                  <a:lnTo>
                    <a:pt x="5069" y="460616"/>
                  </a:lnTo>
                  <a:lnTo>
                    <a:pt x="0" y="488337"/>
                  </a:lnTo>
                  <a:lnTo>
                    <a:pt x="7453" y="531136"/>
                  </a:lnTo>
                  <a:lnTo>
                    <a:pt x="24618" y="583645"/>
                  </a:lnTo>
                  <a:lnTo>
                    <a:pt x="48681" y="640499"/>
                  </a:lnTo>
                  <a:lnTo>
                    <a:pt x="68222" y="689219"/>
                  </a:lnTo>
                  <a:lnTo>
                    <a:pt x="76268" y="729764"/>
                  </a:lnTo>
                  <a:lnTo>
                    <a:pt x="76652" y="775419"/>
                  </a:lnTo>
                  <a:lnTo>
                    <a:pt x="73204" y="839469"/>
                  </a:lnTo>
                  <a:lnTo>
                    <a:pt x="69281" y="897689"/>
                  </a:lnTo>
                  <a:lnTo>
                    <a:pt x="63616" y="963632"/>
                  </a:lnTo>
                  <a:lnTo>
                    <a:pt x="57193" y="1029574"/>
                  </a:lnTo>
                  <a:lnTo>
                    <a:pt x="50996" y="1087794"/>
                  </a:lnTo>
                  <a:lnTo>
                    <a:pt x="46010" y="1130568"/>
                  </a:lnTo>
                  <a:lnTo>
                    <a:pt x="39092" y="1174367"/>
                  </a:lnTo>
                  <a:lnTo>
                    <a:pt x="32663" y="1216953"/>
                  </a:lnTo>
                  <a:lnTo>
                    <a:pt x="26743" y="1257494"/>
                  </a:lnTo>
                  <a:lnTo>
                    <a:pt x="24144" y="1275549"/>
                  </a:lnTo>
                  <a:lnTo>
                    <a:pt x="82914" y="1324482"/>
                  </a:lnTo>
                  <a:lnTo>
                    <a:pt x="126352" y="1350162"/>
                  </a:lnTo>
                  <a:lnTo>
                    <a:pt x="175922" y="1361021"/>
                  </a:lnTo>
                  <a:lnTo>
                    <a:pt x="253087" y="1365491"/>
                  </a:lnTo>
                  <a:lnTo>
                    <a:pt x="263183" y="1350968"/>
                  </a:lnTo>
                  <a:lnTo>
                    <a:pt x="282730" y="1326991"/>
                  </a:lnTo>
                  <a:lnTo>
                    <a:pt x="301766" y="1304547"/>
                  </a:lnTo>
                  <a:lnTo>
                    <a:pt x="310326" y="1294625"/>
                  </a:lnTo>
                  <a:lnTo>
                    <a:pt x="307219" y="1112486"/>
                  </a:lnTo>
                  <a:lnTo>
                    <a:pt x="305898" y="1002657"/>
                  </a:lnTo>
                  <a:lnTo>
                    <a:pt x="306109" y="920933"/>
                  </a:lnTo>
                  <a:lnTo>
                    <a:pt x="307595" y="823112"/>
                  </a:lnTo>
                  <a:lnTo>
                    <a:pt x="311730" y="669673"/>
                  </a:lnTo>
                  <a:lnTo>
                    <a:pt x="318163" y="488896"/>
                  </a:lnTo>
                  <a:lnTo>
                    <a:pt x="324085" y="338269"/>
                  </a:lnTo>
                  <a:lnTo>
                    <a:pt x="326684" y="275285"/>
                  </a:lnTo>
                  <a:lnTo>
                    <a:pt x="288520" y="168986"/>
                  </a:lnTo>
                  <a:lnTo>
                    <a:pt x="247639" y="0"/>
                  </a:lnTo>
                  <a:close/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42917" y="3055251"/>
              <a:ext cx="860334" cy="15260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23055" y="3055254"/>
              <a:ext cx="586740" cy="1526540"/>
            </a:xfrm>
            <a:custGeom>
              <a:avLst/>
              <a:gdLst/>
              <a:ahLst/>
              <a:cxnLst/>
              <a:rect l="l" t="t" r="r" b="b"/>
              <a:pathLst>
                <a:path w="586739" h="1526539">
                  <a:moveTo>
                    <a:pt x="376123" y="0"/>
                  </a:moveTo>
                  <a:lnTo>
                    <a:pt x="439318" y="33219"/>
                  </a:lnTo>
                  <a:lnTo>
                    <a:pt x="488038" y="59794"/>
                  </a:lnTo>
                  <a:lnTo>
                    <a:pt x="499112" y="74355"/>
                  </a:lnTo>
                  <a:lnTo>
                    <a:pt x="494001" y="87896"/>
                  </a:lnTo>
                  <a:lnTo>
                    <a:pt x="483779" y="104504"/>
                  </a:lnTo>
                  <a:lnTo>
                    <a:pt x="471512" y="122643"/>
                  </a:lnTo>
                  <a:lnTo>
                    <a:pt x="456166" y="144777"/>
                  </a:lnTo>
                  <a:lnTo>
                    <a:pt x="433753" y="181300"/>
                  </a:lnTo>
                  <a:lnTo>
                    <a:pt x="410292" y="231559"/>
                  </a:lnTo>
                  <a:lnTo>
                    <a:pt x="391802" y="294902"/>
                  </a:lnTo>
                  <a:lnTo>
                    <a:pt x="384301" y="370674"/>
                  </a:lnTo>
                  <a:lnTo>
                    <a:pt x="391540" y="469899"/>
                  </a:lnTo>
                  <a:lnTo>
                    <a:pt x="407466" y="555329"/>
                  </a:lnTo>
                  <a:lnTo>
                    <a:pt x="423392" y="615209"/>
                  </a:lnTo>
                  <a:lnTo>
                    <a:pt x="430631" y="637781"/>
                  </a:lnTo>
                  <a:lnTo>
                    <a:pt x="492128" y="862123"/>
                  </a:lnTo>
                  <a:lnTo>
                    <a:pt x="523984" y="981194"/>
                  </a:lnTo>
                  <a:lnTo>
                    <a:pt x="536421" y="1034854"/>
                  </a:lnTo>
                  <a:lnTo>
                    <a:pt x="542041" y="1103886"/>
                  </a:lnTo>
                  <a:lnTo>
                    <a:pt x="544423" y="1157331"/>
                  </a:lnTo>
                  <a:lnTo>
                    <a:pt x="545786" y="1205157"/>
                  </a:lnTo>
                  <a:lnTo>
                    <a:pt x="545109" y="1229220"/>
                  </a:lnTo>
                  <a:lnTo>
                    <a:pt x="542252" y="1245019"/>
                  </a:lnTo>
                  <a:lnTo>
                    <a:pt x="538630" y="1271803"/>
                  </a:lnTo>
                  <a:lnTo>
                    <a:pt x="535520" y="1297053"/>
                  </a:lnTo>
                  <a:lnTo>
                    <a:pt x="534200" y="1308252"/>
                  </a:lnTo>
                  <a:lnTo>
                    <a:pt x="577811" y="1444536"/>
                  </a:lnTo>
                  <a:lnTo>
                    <a:pt x="586544" y="1449690"/>
                  </a:lnTo>
                  <a:lnTo>
                    <a:pt x="586332" y="1455099"/>
                  </a:lnTo>
                  <a:lnTo>
                    <a:pt x="547827" y="1479969"/>
                  </a:lnTo>
                  <a:lnTo>
                    <a:pt x="490919" y="1505745"/>
                  </a:lnTo>
                  <a:lnTo>
                    <a:pt x="450497" y="1517156"/>
                  </a:lnTo>
                  <a:lnTo>
                    <a:pt x="402924" y="1524657"/>
                  </a:lnTo>
                  <a:lnTo>
                    <a:pt x="348819" y="1526056"/>
                  </a:lnTo>
                  <a:lnTo>
                    <a:pt x="288802" y="1519160"/>
                  </a:lnTo>
                  <a:lnTo>
                    <a:pt x="223494" y="1501775"/>
                  </a:lnTo>
                  <a:lnTo>
                    <a:pt x="121884" y="1462596"/>
                  </a:lnTo>
                  <a:lnTo>
                    <a:pt x="52468" y="1429550"/>
                  </a:lnTo>
                  <a:lnTo>
                    <a:pt x="12691" y="1406723"/>
                  </a:lnTo>
                  <a:lnTo>
                    <a:pt x="0" y="1398206"/>
                  </a:lnTo>
                  <a:lnTo>
                    <a:pt x="0" y="1041158"/>
                  </a:lnTo>
                  <a:lnTo>
                    <a:pt x="7" y="999289"/>
                  </a:lnTo>
                  <a:lnTo>
                    <a:pt x="63" y="939827"/>
                  </a:lnTo>
                  <a:lnTo>
                    <a:pt x="214" y="870877"/>
                  </a:lnTo>
                  <a:lnTo>
                    <a:pt x="509" y="800545"/>
                  </a:lnTo>
                  <a:lnTo>
                    <a:pt x="995" y="736935"/>
                  </a:lnTo>
                  <a:lnTo>
                    <a:pt x="1719" y="688153"/>
                  </a:lnTo>
                  <a:lnTo>
                    <a:pt x="6430" y="604813"/>
                  </a:lnTo>
                  <a:lnTo>
                    <a:pt x="11922" y="504904"/>
                  </a:lnTo>
                  <a:lnTo>
                    <a:pt x="16903" y="410105"/>
                  </a:lnTo>
                  <a:lnTo>
                    <a:pt x="19075" y="367944"/>
                  </a:lnTo>
                  <a:lnTo>
                    <a:pt x="63577" y="320249"/>
                  </a:lnTo>
                  <a:lnTo>
                    <a:pt x="88917" y="292995"/>
                  </a:lnTo>
                  <a:lnTo>
                    <a:pt x="104548" y="275961"/>
                  </a:lnTo>
                  <a:lnTo>
                    <a:pt x="119926" y="258927"/>
                  </a:lnTo>
                  <a:lnTo>
                    <a:pt x="170302" y="206972"/>
                  </a:lnTo>
                  <a:lnTo>
                    <a:pt x="257221" y="119243"/>
                  </a:lnTo>
                  <a:lnTo>
                    <a:pt x="339541" y="36624"/>
                  </a:lnTo>
                  <a:lnTo>
                    <a:pt x="376123" y="0"/>
                  </a:lnTo>
                  <a:close/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75036" y="3131566"/>
              <a:ext cx="990742" cy="11430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507546" y="3131569"/>
              <a:ext cx="658495" cy="1134110"/>
            </a:xfrm>
            <a:custGeom>
              <a:avLst/>
              <a:gdLst/>
              <a:ahLst/>
              <a:cxnLst/>
              <a:rect l="l" t="t" r="r" b="b"/>
              <a:pathLst>
                <a:path w="658495" h="1134110">
                  <a:moveTo>
                    <a:pt x="411556" y="0"/>
                  </a:moveTo>
                  <a:lnTo>
                    <a:pt x="458315" y="34114"/>
                  </a:lnTo>
                  <a:lnTo>
                    <a:pt x="493318" y="51790"/>
                  </a:lnTo>
                  <a:lnTo>
                    <a:pt x="532927" y="71077"/>
                  </a:lnTo>
                  <a:lnTo>
                    <a:pt x="562822" y="87556"/>
                  </a:lnTo>
                  <a:lnTo>
                    <a:pt x="599617" y="133553"/>
                  </a:lnTo>
                  <a:lnTo>
                    <a:pt x="621423" y="219112"/>
                  </a:lnTo>
                  <a:lnTo>
                    <a:pt x="631996" y="275628"/>
                  </a:lnTo>
                  <a:lnTo>
                    <a:pt x="640607" y="331360"/>
                  </a:lnTo>
                  <a:lnTo>
                    <a:pt x="645947" y="378853"/>
                  </a:lnTo>
                  <a:lnTo>
                    <a:pt x="651865" y="462301"/>
                  </a:lnTo>
                  <a:lnTo>
                    <a:pt x="654894" y="516445"/>
                  </a:lnTo>
                  <a:lnTo>
                    <a:pt x="657206" y="573212"/>
                  </a:lnTo>
                  <a:lnTo>
                    <a:pt x="658230" y="628357"/>
                  </a:lnTo>
                  <a:lnTo>
                    <a:pt x="657394" y="677639"/>
                  </a:lnTo>
                  <a:lnTo>
                    <a:pt x="654126" y="716813"/>
                  </a:lnTo>
                  <a:lnTo>
                    <a:pt x="648197" y="761418"/>
                  </a:lnTo>
                  <a:lnTo>
                    <a:pt x="641207" y="814729"/>
                  </a:lnTo>
                  <a:lnTo>
                    <a:pt x="633006" y="870464"/>
                  </a:lnTo>
                  <a:lnTo>
                    <a:pt x="623441" y="922337"/>
                  </a:lnTo>
                  <a:lnTo>
                    <a:pt x="612362" y="964067"/>
                  </a:lnTo>
                  <a:lnTo>
                    <a:pt x="574662" y="1015475"/>
                  </a:lnTo>
                  <a:lnTo>
                    <a:pt x="545106" y="1044903"/>
                  </a:lnTo>
                  <a:lnTo>
                    <a:pt x="517593" y="1071776"/>
                  </a:lnTo>
                  <a:lnTo>
                    <a:pt x="498767" y="1090218"/>
                  </a:lnTo>
                  <a:lnTo>
                    <a:pt x="485143" y="1105800"/>
                  </a:lnTo>
                  <a:lnTo>
                    <a:pt x="467429" y="1122918"/>
                  </a:lnTo>
                  <a:lnTo>
                    <a:pt x="443581" y="1133906"/>
                  </a:lnTo>
                  <a:lnTo>
                    <a:pt x="411556" y="1131100"/>
                  </a:lnTo>
                  <a:lnTo>
                    <a:pt x="357046" y="1107249"/>
                  </a:lnTo>
                  <a:lnTo>
                    <a:pt x="327063" y="1071130"/>
                  </a:lnTo>
                  <a:lnTo>
                    <a:pt x="314114" y="1048349"/>
                  </a:lnTo>
                  <a:lnTo>
                    <a:pt x="299124" y="1027866"/>
                  </a:lnTo>
                  <a:lnTo>
                    <a:pt x="281069" y="1007896"/>
                  </a:lnTo>
                  <a:lnTo>
                    <a:pt x="258927" y="986650"/>
                  </a:lnTo>
                  <a:lnTo>
                    <a:pt x="236401" y="964844"/>
                  </a:lnTo>
                  <a:lnTo>
                    <a:pt x="217706" y="945083"/>
                  </a:lnTo>
                  <a:lnTo>
                    <a:pt x="202588" y="928389"/>
                  </a:lnTo>
                  <a:lnTo>
                    <a:pt x="190792" y="915784"/>
                  </a:lnTo>
                  <a:lnTo>
                    <a:pt x="150928" y="871150"/>
                  </a:lnTo>
                  <a:lnTo>
                    <a:pt x="109016" y="820381"/>
                  </a:lnTo>
                  <a:lnTo>
                    <a:pt x="74610" y="757020"/>
                  </a:lnTo>
                  <a:lnTo>
                    <a:pt x="57276" y="723035"/>
                  </a:lnTo>
                  <a:lnTo>
                    <a:pt x="46329" y="705916"/>
                  </a:lnTo>
                  <a:lnTo>
                    <a:pt x="34495" y="700679"/>
                  </a:lnTo>
                  <a:lnTo>
                    <a:pt x="17035" y="692629"/>
                  </a:lnTo>
                  <a:lnTo>
                    <a:pt x="2640" y="681002"/>
                  </a:lnTo>
                  <a:lnTo>
                    <a:pt x="0" y="665035"/>
                  </a:lnTo>
                  <a:lnTo>
                    <a:pt x="7836" y="648252"/>
                  </a:lnTo>
                  <a:lnTo>
                    <a:pt x="17716" y="633004"/>
                  </a:lnTo>
                  <a:lnTo>
                    <a:pt x="27596" y="616734"/>
                  </a:lnTo>
                  <a:lnTo>
                    <a:pt x="35433" y="596887"/>
                  </a:lnTo>
                  <a:lnTo>
                    <a:pt x="42289" y="577174"/>
                  </a:lnTo>
                  <a:lnTo>
                    <a:pt x="51444" y="561803"/>
                  </a:lnTo>
                  <a:lnTo>
                    <a:pt x="64175" y="548984"/>
                  </a:lnTo>
                  <a:lnTo>
                    <a:pt x="81762" y="536930"/>
                  </a:lnTo>
                  <a:lnTo>
                    <a:pt x="102758" y="528540"/>
                  </a:lnTo>
                  <a:lnTo>
                    <a:pt x="122989" y="527051"/>
                  </a:lnTo>
                  <a:lnTo>
                    <a:pt x="139644" y="531185"/>
                  </a:lnTo>
                  <a:lnTo>
                    <a:pt x="149910" y="539661"/>
                  </a:lnTo>
                  <a:lnTo>
                    <a:pt x="157741" y="550178"/>
                  </a:lnTo>
                  <a:lnTo>
                    <a:pt x="167620" y="560439"/>
                  </a:lnTo>
                  <a:lnTo>
                    <a:pt x="177499" y="569170"/>
                  </a:lnTo>
                  <a:lnTo>
                    <a:pt x="185331" y="575094"/>
                  </a:lnTo>
                  <a:lnTo>
                    <a:pt x="198831" y="580543"/>
                  </a:lnTo>
                  <a:lnTo>
                    <a:pt x="221786" y="588036"/>
                  </a:lnTo>
                  <a:lnTo>
                    <a:pt x="246274" y="596552"/>
                  </a:lnTo>
                  <a:lnTo>
                    <a:pt x="278942" y="619038"/>
                  </a:lnTo>
                  <a:lnTo>
                    <a:pt x="308070" y="657199"/>
                  </a:lnTo>
                  <a:lnTo>
                    <a:pt x="313436" y="665035"/>
                  </a:lnTo>
                  <a:lnTo>
                    <a:pt x="346138" y="561467"/>
                  </a:lnTo>
                  <a:lnTo>
                    <a:pt x="319396" y="504697"/>
                  </a:lnTo>
                  <a:lnTo>
                    <a:pt x="305941" y="454826"/>
                  </a:lnTo>
                  <a:lnTo>
                    <a:pt x="301684" y="384003"/>
                  </a:lnTo>
                  <a:lnTo>
                    <a:pt x="302539" y="264375"/>
                  </a:lnTo>
                  <a:lnTo>
                    <a:pt x="309629" y="219168"/>
                  </a:lnTo>
                  <a:lnTo>
                    <a:pt x="322543" y="168241"/>
                  </a:lnTo>
                  <a:lnTo>
                    <a:pt x="342489" y="117684"/>
                  </a:lnTo>
                  <a:lnTo>
                    <a:pt x="370674" y="73583"/>
                  </a:lnTo>
                  <a:lnTo>
                    <a:pt x="389010" y="36963"/>
                  </a:lnTo>
                  <a:lnTo>
                    <a:pt x="401735" y="14460"/>
                  </a:lnTo>
                  <a:lnTo>
                    <a:pt x="409151" y="3123"/>
                  </a:lnTo>
                  <a:lnTo>
                    <a:pt x="411556" y="0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18168" y="3657600"/>
              <a:ext cx="155443" cy="29436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20474" y="3657596"/>
              <a:ext cx="153670" cy="294640"/>
            </a:xfrm>
            <a:custGeom>
              <a:avLst/>
              <a:gdLst/>
              <a:ahLst/>
              <a:cxnLst/>
              <a:rect l="l" t="t" r="r" b="b"/>
              <a:pathLst>
                <a:path w="153670" h="294639">
                  <a:moveTo>
                    <a:pt x="153139" y="294360"/>
                  </a:moveTo>
                  <a:lnTo>
                    <a:pt x="137129" y="274555"/>
                  </a:lnTo>
                  <a:lnTo>
                    <a:pt x="125203" y="266761"/>
                  </a:lnTo>
                  <a:lnTo>
                    <a:pt x="116343" y="262547"/>
                  </a:lnTo>
                  <a:lnTo>
                    <a:pt x="109527" y="253479"/>
                  </a:lnTo>
                  <a:lnTo>
                    <a:pt x="98752" y="232358"/>
                  </a:lnTo>
                  <a:lnTo>
                    <a:pt x="82614" y="203058"/>
                  </a:lnTo>
                  <a:lnTo>
                    <a:pt x="66988" y="173756"/>
                  </a:lnTo>
                  <a:lnTo>
                    <a:pt x="57749" y="152628"/>
                  </a:lnTo>
                  <a:lnTo>
                    <a:pt x="52122" y="143006"/>
                  </a:lnTo>
                  <a:lnTo>
                    <a:pt x="43433" y="141049"/>
                  </a:lnTo>
                  <a:lnTo>
                    <a:pt x="31681" y="144202"/>
                  </a:lnTo>
                  <a:lnTo>
                    <a:pt x="16868" y="149910"/>
                  </a:lnTo>
                  <a:lnTo>
                    <a:pt x="5112" y="151656"/>
                  </a:lnTo>
                  <a:lnTo>
                    <a:pt x="512" y="147523"/>
                  </a:lnTo>
                  <a:lnTo>
                    <a:pt x="0" y="141856"/>
                  </a:lnTo>
                  <a:lnTo>
                    <a:pt x="510" y="139001"/>
                  </a:lnTo>
                  <a:lnTo>
                    <a:pt x="25723" y="78572"/>
                  </a:lnTo>
                  <a:lnTo>
                    <a:pt x="38670" y="43949"/>
                  </a:lnTo>
                  <a:lnTo>
                    <a:pt x="43440" y="22102"/>
                  </a:lnTo>
                  <a:lnTo>
                    <a:pt x="44122" y="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6874" y="3925940"/>
              <a:ext cx="68580" cy="18415"/>
            </a:xfrm>
            <a:custGeom>
              <a:avLst/>
              <a:gdLst/>
              <a:ahLst/>
              <a:cxnLst/>
              <a:rect l="l" t="t" r="r" b="b"/>
              <a:pathLst>
                <a:path w="68579" h="18414">
                  <a:moveTo>
                    <a:pt x="47329" y="4129"/>
                  </a:moveTo>
                  <a:lnTo>
                    <a:pt x="27457" y="4129"/>
                  </a:lnTo>
                  <a:lnTo>
                    <a:pt x="40843" y="5106"/>
                  </a:lnTo>
                  <a:lnTo>
                    <a:pt x="45326" y="5589"/>
                  </a:lnTo>
                  <a:lnTo>
                    <a:pt x="49364" y="6643"/>
                  </a:lnTo>
                  <a:lnTo>
                    <a:pt x="51435" y="7050"/>
                  </a:lnTo>
                  <a:lnTo>
                    <a:pt x="55143" y="8370"/>
                  </a:lnTo>
                  <a:lnTo>
                    <a:pt x="57023" y="8904"/>
                  </a:lnTo>
                  <a:lnTo>
                    <a:pt x="58585" y="9856"/>
                  </a:lnTo>
                  <a:lnTo>
                    <a:pt x="60071" y="10580"/>
                  </a:lnTo>
                  <a:lnTo>
                    <a:pt x="61645" y="11241"/>
                  </a:lnTo>
                  <a:lnTo>
                    <a:pt x="62763" y="12307"/>
                  </a:lnTo>
                  <a:lnTo>
                    <a:pt x="63881" y="13107"/>
                  </a:lnTo>
                  <a:lnTo>
                    <a:pt x="65417" y="14263"/>
                  </a:lnTo>
                  <a:lnTo>
                    <a:pt x="68529" y="17845"/>
                  </a:lnTo>
                  <a:lnTo>
                    <a:pt x="65671" y="14009"/>
                  </a:lnTo>
                  <a:lnTo>
                    <a:pt x="64211" y="12714"/>
                  </a:lnTo>
                  <a:lnTo>
                    <a:pt x="63144" y="11837"/>
                  </a:lnTo>
                  <a:lnTo>
                    <a:pt x="62052" y="10644"/>
                  </a:lnTo>
                  <a:lnTo>
                    <a:pt x="60493" y="9844"/>
                  </a:lnTo>
                  <a:lnTo>
                    <a:pt x="58921" y="8904"/>
                  </a:lnTo>
                  <a:lnTo>
                    <a:pt x="57480" y="7888"/>
                  </a:lnTo>
                  <a:lnTo>
                    <a:pt x="55638" y="7202"/>
                  </a:lnTo>
                  <a:lnTo>
                    <a:pt x="51904" y="5551"/>
                  </a:lnTo>
                  <a:lnTo>
                    <a:pt x="49834" y="4992"/>
                  </a:lnTo>
                  <a:lnTo>
                    <a:pt x="47329" y="4129"/>
                  </a:lnTo>
                  <a:close/>
                </a:path>
                <a:path w="68579" h="18414">
                  <a:moveTo>
                    <a:pt x="18405" y="0"/>
                  </a:moveTo>
                  <a:lnTo>
                    <a:pt x="10938" y="335"/>
                  </a:lnTo>
                  <a:lnTo>
                    <a:pt x="0" y="1512"/>
                  </a:lnTo>
                  <a:lnTo>
                    <a:pt x="774" y="6910"/>
                  </a:lnTo>
                  <a:lnTo>
                    <a:pt x="5092" y="6097"/>
                  </a:lnTo>
                  <a:lnTo>
                    <a:pt x="18478" y="4713"/>
                  </a:lnTo>
                  <a:lnTo>
                    <a:pt x="27457" y="4129"/>
                  </a:lnTo>
                  <a:lnTo>
                    <a:pt x="47329" y="4129"/>
                  </a:lnTo>
                  <a:lnTo>
                    <a:pt x="45745" y="3582"/>
                  </a:lnTo>
                  <a:lnTo>
                    <a:pt x="41211" y="2757"/>
                  </a:lnTo>
                  <a:lnTo>
                    <a:pt x="36677" y="2058"/>
                  </a:lnTo>
                  <a:lnTo>
                    <a:pt x="25838" y="557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86961" y="3911079"/>
              <a:ext cx="198970" cy="29163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86968" y="3911070"/>
              <a:ext cx="199390" cy="292100"/>
            </a:xfrm>
            <a:custGeom>
              <a:avLst/>
              <a:gdLst/>
              <a:ahLst/>
              <a:cxnLst/>
              <a:rect l="l" t="t" r="r" b="b"/>
              <a:pathLst>
                <a:path w="199389" h="292100">
                  <a:moveTo>
                    <a:pt x="0" y="155359"/>
                  </a:moveTo>
                  <a:lnTo>
                    <a:pt x="28916" y="173162"/>
                  </a:lnTo>
                  <a:lnTo>
                    <a:pt x="47356" y="185342"/>
                  </a:lnTo>
                  <a:lnTo>
                    <a:pt x="63241" y="197519"/>
                  </a:lnTo>
                  <a:lnTo>
                    <a:pt x="84493" y="215315"/>
                  </a:lnTo>
                  <a:lnTo>
                    <a:pt x="114346" y="239889"/>
                  </a:lnTo>
                  <a:lnTo>
                    <a:pt x="145475" y="264717"/>
                  </a:lnTo>
                  <a:lnTo>
                    <a:pt x="169960" y="283922"/>
                  </a:lnTo>
                  <a:lnTo>
                    <a:pt x="179882" y="291630"/>
                  </a:lnTo>
                  <a:lnTo>
                    <a:pt x="198958" y="49060"/>
                  </a:lnTo>
                  <a:lnTo>
                    <a:pt x="180821" y="56682"/>
                  </a:lnTo>
                  <a:lnTo>
                    <a:pt x="166258" y="58940"/>
                  </a:lnTo>
                  <a:lnTo>
                    <a:pt x="117195" y="46342"/>
                  </a:lnTo>
                  <a:lnTo>
                    <a:pt x="61325" y="20785"/>
                  </a:lnTo>
                  <a:lnTo>
                    <a:pt x="46676" y="10689"/>
                  </a:lnTo>
                  <a:lnTo>
                    <a:pt x="38163" y="5448"/>
                  </a:lnTo>
                  <a:lnTo>
                    <a:pt x="28750" y="3450"/>
                  </a:lnTo>
                  <a:lnTo>
                    <a:pt x="16014" y="1704"/>
                  </a:lnTo>
                  <a:lnTo>
                    <a:pt x="4812" y="469"/>
                  </a:lnTo>
                  <a:lnTo>
                    <a:pt x="0" y="0"/>
                  </a:lnTo>
                  <a:lnTo>
                    <a:pt x="24872" y="18314"/>
                  </a:lnTo>
                  <a:lnTo>
                    <a:pt x="35434" y="34072"/>
                  </a:lnTo>
                  <a:lnTo>
                    <a:pt x="33731" y="55962"/>
                  </a:lnTo>
                  <a:lnTo>
                    <a:pt x="21805" y="92671"/>
                  </a:lnTo>
                  <a:lnTo>
                    <a:pt x="0" y="155359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64758" y="3488614"/>
              <a:ext cx="761194" cy="45515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552245" y="3488617"/>
              <a:ext cx="782320" cy="455295"/>
            </a:xfrm>
            <a:custGeom>
              <a:avLst/>
              <a:gdLst/>
              <a:ahLst/>
              <a:cxnLst/>
              <a:rect l="l" t="t" r="r" b="b"/>
              <a:pathLst>
                <a:path w="782320" h="455295">
                  <a:moveTo>
                    <a:pt x="219405" y="228942"/>
                  </a:moveTo>
                  <a:lnTo>
                    <a:pt x="28613" y="40881"/>
                  </a:lnTo>
                  <a:lnTo>
                    <a:pt x="7153" y="17246"/>
                  </a:lnTo>
                  <a:lnTo>
                    <a:pt x="0" y="5110"/>
                  </a:lnTo>
                  <a:lnTo>
                    <a:pt x="7153" y="638"/>
                  </a:lnTo>
                  <a:lnTo>
                    <a:pt x="28613" y="0"/>
                  </a:lnTo>
                  <a:lnTo>
                    <a:pt x="93263" y="4685"/>
                  </a:lnTo>
                  <a:lnTo>
                    <a:pt x="198283" y="14992"/>
                  </a:lnTo>
                  <a:lnTo>
                    <a:pt x="296148" y="25299"/>
                  </a:lnTo>
                  <a:lnTo>
                    <a:pt x="339331" y="29984"/>
                  </a:lnTo>
                  <a:lnTo>
                    <a:pt x="347720" y="28917"/>
                  </a:lnTo>
                  <a:lnTo>
                    <a:pt x="355342" y="31683"/>
                  </a:lnTo>
                  <a:lnTo>
                    <a:pt x="366541" y="41093"/>
                  </a:lnTo>
                  <a:lnTo>
                    <a:pt x="385660" y="59956"/>
                  </a:lnTo>
                  <a:lnTo>
                    <a:pt x="459077" y="132527"/>
                  </a:lnTo>
                  <a:lnTo>
                    <a:pt x="588710" y="260286"/>
                  </a:lnTo>
                  <a:lnTo>
                    <a:pt x="712210" y="381911"/>
                  </a:lnTo>
                  <a:lnTo>
                    <a:pt x="767232" y="436079"/>
                  </a:lnTo>
                  <a:lnTo>
                    <a:pt x="779285" y="447115"/>
                  </a:lnTo>
                  <a:lnTo>
                    <a:pt x="781883" y="452781"/>
                  </a:lnTo>
                  <a:lnTo>
                    <a:pt x="773749" y="454869"/>
                  </a:lnTo>
                  <a:lnTo>
                    <a:pt x="753605" y="455168"/>
                  </a:lnTo>
                  <a:lnTo>
                    <a:pt x="685850" y="450056"/>
                  </a:lnTo>
                  <a:lnTo>
                    <a:pt x="571338" y="438810"/>
                  </a:lnTo>
                  <a:lnTo>
                    <a:pt x="463469" y="427564"/>
                  </a:lnTo>
                  <a:lnTo>
                    <a:pt x="415645" y="422452"/>
                  </a:lnTo>
                  <a:lnTo>
                    <a:pt x="219405" y="228942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3617" y="3678720"/>
              <a:ext cx="280947" cy="37409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733622" y="3678722"/>
              <a:ext cx="288925" cy="374650"/>
            </a:xfrm>
            <a:custGeom>
              <a:avLst/>
              <a:gdLst/>
              <a:ahLst/>
              <a:cxnLst/>
              <a:rect l="l" t="t" r="r" b="b"/>
              <a:pathLst>
                <a:path w="288925" h="374650">
                  <a:moveTo>
                    <a:pt x="253346" y="374078"/>
                  </a:moveTo>
                  <a:lnTo>
                    <a:pt x="201555" y="344093"/>
                  </a:lnTo>
                  <a:lnTo>
                    <a:pt x="139554" y="312753"/>
                  </a:lnTo>
                  <a:lnTo>
                    <a:pt x="118005" y="300402"/>
                  </a:lnTo>
                  <a:lnTo>
                    <a:pt x="106165" y="289585"/>
                  </a:lnTo>
                  <a:lnTo>
                    <a:pt x="100288" y="275957"/>
                  </a:lnTo>
                  <a:lnTo>
                    <a:pt x="93900" y="258241"/>
                  </a:lnTo>
                  <a:lnTo>
                    <a:pt x="85470" y="240525"/>
                  </a:lnTo>
                  <a:lnTo>
                    <a:pt x="73463" y="226898"/>
                  </a:lnTo>
                  <a:lnTo>
                    <a:pt x="58089" y="211525"/>
                  </a:lnTo>
                  <a:lnTo>
                    <a:pt x="42457" y="189764"/>
                  </a:lnTo>
                  <a:lnTo>
                    <a:pt x="29381" y="167492"/>
                  </a:lnTo>
                  <a:lnTo>
                    <a:pt x="21672" y="150583"/>
                  </a:lnTo>
                  <a:lnTo>
                    <a:pt x="18395" y="137976"/>
                  </a:lnTo>
                  <a:lnTo>
                    <a:pt x="15883" y="125371"/>
                  </a:lnTo>
                  <a:lnTo>
                    <a:pt x="12859" y="113790"/>
                  </a:lnTo>
                  <a:lnTo>
                    <a:pt x="8045" y="104254"/>
                  </a:lnTo>
                  <a:lnTo>
                    <a:pt x="2977" y="96116"/>
                  </a:lnTo>
                  <a:lnTo>
                    <a:pt x="211" y="88238"/>
                  </a:lnTo>
                  <a:lnTo>
                    <a:pt x="23719" y="53828"/>
                  </a:lnTo>
                  <a:lnTo>
                    <a:pt x="63409" y="26829"/>
                  </a:lnTo>
                  <a:lnTo>
                    <a:pt x="85044" y="19761"/>
                  </a:lnTo>
                  <a:lnTo>
                    <a:pt x="105657" y="12692"/>
                  </a:lnTo>
                  <a:lnTo>
                    <a:pt x="117075" y="6134"/>
                  </a:lnTo>
                  <a:lnTo>
                    <a:pt x="124993" y="1533"/>
                  </a:lnTo>
                  <a:lnTo>
                    <a:pt x="137511" y="0"/>
                  </a:lnTo>
                  <a:lnTo>
                    <a:pt x="163319" y="30279"/>
                  </a:lnTo>
                  <a:lnTo>
                    <a:pt x="163404" y="33388"/>
                  </a:lnTo>
                  <a:lnTo>
                    <a:pt x="188660" y="19373"/>
                  </a:lnTo>
                  <a:lnTo>
                    <a:pt x="201904" y="13282"/>
                  </a:lnTo>
                  <a:lnTo>
                    <a:pt x="207481" y="13837"/>
                  </a:lnTo>
                  <a:lnTo>
                    <a:pt x="209734" y="19761"/>
                  </a:lnTo>
                  <a:lnTo>
                    <a:pt x="211312" y="29041"/>
                  </a:lnTo>
                  <a:lnTo>
                    <a:pt x="212123" y="38833"/>
                  </a:lnTo>
                  <a:lnTo>
                    <a:pt x="212422" y="46582"/>
                  </a:lnTo>
                  <a:lnTo>
                    <a:pt x="212464" y="49733"/>
                  </a:lnTo>
                  <a:lnTo>
                    <a:pt x="220555" y="40624"/>
                  </a:lnTo>
                  <a:lnTo>
                    <a:pt x="246194" y="76998"/>
                  </a:lnTo>
                  <a:lnTo>
                    <a:pt x="243939" y="81256"/>
                  </a:lnTo>
                  <a:lnTo>
                    <a:pt x="242449" y="82448"/>
                  </a:lnTo>
                  <a:lnTo>
                    <a:pt x="256076" y="98793"/>
                  </a:lnTo>
                  <a:lnTo>
                    <a:pt x="244871" y="113148"/>
                  </a:lnTo>
                  <a:lnTo>
                    <a:pt x="238012" y="121624"/>
                  </a:lnTo>
                  <a:lnTo>
                    <a:pt x="232689" y="127543"/>
                  </a:lnTo>
                  <a:lnTo>
                    <a:pt x="226091" y="134226"/>
                  </a:lnTo>
                  <a:lnTo>
                    <a:pt x="216804" y="146494"/>
                  </a:lnTo>
                  <a:lnTo>
                    <a:pt x="207008" y="162847"/>
                  </a:lnTo>
                  <a:lnTo>
                    <a:pt x="199258" y="177154"/>
                  </a:lnTo>
                  <a:lnTo>
                    <a:pt x="196107" y="183286"/>
                  </a:lnTo>
                  <a:lnTo>
                    <a:pt x="234270" y="232346"/>
                  </a:lnTo>
                  <a:lnTo>
                    <a:pt x="253346" y="232346"/>
                  </a:lnTo>
                  <a:lnTo>
                    <a:pt x="278218" y="258326"/>
                  </a:lnTo>
                  <a:lnTo>
                    <a:pt x="288780" y="276639"/>
                  </a:lnTo>
                  <a:lnTo>
                    <a:pt x="287077" y="295974"/>
                  </a:lnTo>
                  <a:lnTo>
                    <a:pt x="275152" y="325018"/>
                  </a:lnTo>
                  <a:lnTo>
                    <a:pt x="253346" y="374078"/>
                  </a:lnTo>
                  <a:close/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95268" y="3646106"/>
              <a:ext cx="76377" cy="9598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92608" y="3643975"/>
              <a:ext cx="286181" cy="2071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1380" y="3750767"/>
              <a:ext cx="87223" cy="730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8655" y="3744479"/>
              <a:ext cx="92671" cy="8210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957254" y="3358235"/>
              <a:ext cx="147320" cy="408940"/>
            </a:xfrm>
            <a:custGeom>
              <a:avLst/>
              <a:gdLst/>
              <a:ahLst/>
              <a:cxnLst/>
              <a:rect l="l" t="t" r="r" b="b"/>
              <a:pathLst>
                <a:path w="147320" h="408939">
                  <a:moveTo>
                    <a:pt x="133045" y="4572"/>
                  </a:moveTo>
                  <a:lnTo>
                    <a:pt x="102565" y="47104"/>
                  </a:lnTo>
                  <a:lnTo>
                    <a:pt x="81788" y="95491"/>
                  </a:lnTo>
                  <a:lnTo>
                    <a:pt x="49580" y="172466"/>
                  </a:lnTo>
                  <a:lnTo>
                    <a:pt x="30403" y="220281"/>
                  </a:lnTo>
                  <a:lnTo>
                    <a:pt x="14008" y="263461"/>
                  </a:lnTo>
                  <a:lnTo>
                    <a:pt x="11455" y="270052"/>
                  </a:lnTo>
                  <a:lnTo>
                    <a:pt x="9474" y="276377"/>
                  </a:lnTo>
                  <a:lnTo>
                    <a:pt x="7594" y="281978"/>
                  </a:lnTo>
                  <a:lnTo>
                    <a:pt x="0" y="304825"/>
                  </a:lnTo>
                  <a:lnTo>
                    <a:pt x="10655" y="276034"/>
                  </a:lnTo>
                  <a:lnTo>
                    <a:pt x="12598" y="270471"/>
                  </a:lnTo>
                  <a:lnTo>
                    <a:pt x="15354" y="263982"/>
                  </a:lnTo>
                  <a:lnTo>
                    <a:pt x="30454" y="227723"/>
                  </a:lnTo>
                  <a:lnTo>
                    <a:pt x="53886" y="174307"/>
                  </a:lnTo>
                  <a:lnTo>
                    <a:pt x="76123" y="125463"/>
                  </a:lnTo>
                  <a:lnTo>
                    <a:pt x="100355" y="73393"/>
                  </a:lnTo>
                  <a:lnTo>
                    <a:pt x="110947" y="50901"/>
                  </a:lnTo>
                  <a:lnTo>
                    <a:pt x="133045" y="4572"/>
                  </a:lnTo>
                  <a:close/>
                </a:path>
                <a:path w="147320" h="408939">
                  <a:moveTo>
                    <a:pt x="147078" y="52095"/>
                  </a:moveTo>
                  <a:lnTo>
                    <a:pt x="141846" y="50596"/>
                  </a:lnTo>
                  <a:lnTo>
                    <a:pt x="138176" y="65760"/>
                  </a:lnTo>
                  <a:lnTo>
                    <a:pt x="136372" y="73825"/>
                  </a:lnTo>
                  <a:lnTo>
                    <a:pt x="134226" y="83312"/>
                  </a:lnTo>
                  <a:lnTo>
                    <a:pt x="123621" y="132943"/>
                  </a:lnTo>
                  <a:lnTo>
                    <a:pt x="112712" y="187667"/>
                  </a:lnTo>
                  <a:lnTo>
                    <a:pt x="103593" y="237350"/>
                  </a:lnTo>
                  <a:lnTo>
                    <a:pt x="99504" y="261874"/>
                  </a:lnTo>
                  <a:lnTo>
                    <a:pt x="93002" y="302323"/>
                  </a:lnTo>
                  <a:lnTo>
                    <a:pt x="91948" y="309981"/>
                  </a:lnTo>
                  <a:lnTo>
                    <a:pt x="86537" y="351993"/>
                  </a:lnTo>
                  <a:lnTo>
                    <a:pt x="85280" y="360387"/>
                  </a:lnTo>
                  <a:lnTo>
                    <a:pt x="84950" y="368173"/>
                  </a:lnTo>
                  <a:lnTo>
                    <a:pt x="84353" y="375043"/>
                  </a:lnTo>
                  <a:lnTo>
                    <a:pt x="81775" y="408393"/>
                  </a:lnTo>
                  <a:lnTo>
                    <a:pt x="84861" y="374992"/>
                  </a:lnTo>
                  <a:lnTo>
                    <a:pt x="85572" y="368122"/>
                  </a:lnTo>
                  <a:lnTo>
                    <a:pt x="86017" y="360299"/>
                  </a:lnTo>
                  <a:lnTo>
                    <a:pt x="87414" y="351891"/>
                  </a:lnTo>
                  <a:lnTo>
                    <a:pt x="93484" y="309753"/>
                  </a:lnTo>
                  <a:lnTo>
                    <a:pt x="94678" y="302069"/>
                  </a:lnTo>
                  <a:lnTo>
                    <a:pt x="103187" y="253568"/>
                  </a:lnTo>
                  <a:lnTo>
                    <a:pt x="114490" y="195834"/>
                  </a:lnTo>
                  <a:lnTo>
                    <a:pt x="119557" y="171627"/>
                  </a:lnTo>
                  <a:lnTo>
                    <a:pt x="124498" y="148463"/>
                  </a:lnTo>
                  <a:lnTo>
                    <a:pt x="136499" y="95161"/>
                  </a:lnTo>
                  <a:lnTo>
                    <a:pt x="141300" y="75133"/>
                  </a:lnTo>
                  <a:lnTo>
                    <a:pt x="143192" y="67183"/>
                  </a:lnTo>
                  <a:lnTo>
                    <a:pt x="147078" y="52095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81322" y="2392959"/>
              <a:ext cx="535102" cy="36793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81326" y="2392946"/>
              <a:ext cx="535305" cy="369570"/>
            </a:xfrm>
            <a:custGeom>
              <a:avLst/>
              <a:gdLst/>
              <a:ahLst/>
              <a:cxnLst/>
              <a:rect l="l" t="t" r="r" b="b"/>
              <a:pathLst>
                <a:path w="535304" h="369569">
                  <a:moveTo>
                    <a:pt x="0" y="196240"/>
                  </a:moveTo>
                  <a:lnTo>
                    <a:pt x="23468" y="137254"/>
                  </a:lnTo>
                  <a:lnTo>
                    <a:pt x="44635" y="102546"/>
                  </a:lnTo>
                  <a:lnTo>
                    <a:pt x="75511" y="78572"/>
                  </a:lnTo>
                  <a:lnTo>
                    <a:pt x="128104" y="51790"/>
                  </a:lnTo>
                  <a:lnTo>
                    <a:pt x="192494" y="25299"/>
                  </a:lnTo>
                  <a:lnTo>
                    <a:pt x="248708" y="9540"/>
                  </a:lnTo>
                  <a:lnTo>
                    <a:pt x="293680" y="1959"/>
                  </a:lnTo>
                  <a:lnTo>
                    <a:pt x="324345" y="0"/>
                  </a:lnTo>
                  <a:lnTo>
                    <a:pt x="359559" y="4429"/>
                  </a:lnTo>
                  <a:lnTo>
                    <a:pt x="409851" y="19080"/>
                  </a:lnTo>
                  <a:lnTo>
                    <a:pt x="459633" y="45996"/>
                  </a:lnTo>
                  <a:lnTo>
                    <a:pt x="493318" y="87223"/>
                  </a:lnTo>
                  <a:lnTo>
                    <a:pt x="512696" y="141432"/>
                  </a:lnTo>
                  <a:lnTo>
                    <a:pt x="527731" y="199988"/>
                  </a:lnTo>
                  <a:lnTo>
                    <a:pt x="535100" y="253946"/>
                  </a:lnTo>
                  <a:lnTo>
                    <a:pt x="531482" y="294360"/>
                  </a:lnTo>
                  <a:lnTo>
                    <a:pt x="506945" y="367944"/>
                  </a:lnTo>
                  <a:lnTo>
                    <a:pt x="501664" y="353766"/>
                  </a:lnTo>
                  <a:lnTo>
                    <a:pt x="495361" y="346486"/>
                  </a:lnTo>
                  <a:lnTo>
                    <a:pt x="483951" y="343803"/>
                  </a:lnTo>
                  <a:lnTo>
                    <a:pt x="463346" y="343420"/>
                  </a:lnTo>
                  <a:lnTo>
                    <a:pt x="442435" y="347252"/>
                  </a:lnTo>
                  <a:lnTo>
                    <a:pt x="430977" y="355682"/>
                  </a:lnTo>
                  <a:lnTo>
                    <a:pt x="426163" y="364112"/>
                  </a:lnTo>
                  <a:lnTo>
                    <a:pt x="425183" y="367944"/>
                  </a:lnTo>
                  <a:lnTo>
                    <a:pt x="365054" y="369355"/>
                  </a:lnTo>
                  <a:lnTo>
                    <a:pt x="322299" y="358754"/>
                  </a:lnTo>
                  <a:lnTo>
                    <a:pt x="276473" y="326176"/>
                  </a:lnTo>
                  <a:lnTo>
                    <a:pt x="207136" y="261658"/>
                  </a:lnTo>
                  <a:lnTo>
                    <a:pt x="144255" y="210635"/>
                  </a:lnTo>
                  <a:lnTo>
                    <a:pt x="94587" y="186431"/>
                  </a:lnTo>
                  <a:lnTo>
                    <a:pt x="55646" y="181197"/>
                  </a:lnTo>
                  <a:lnTo>
                    <a:pt x="24946" y="187083"/>
                  </a:lnTo>
                  <a:lnTo>
                    <a:pt x="0" y="196240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52379" y="3551301"/>
              <a:ext cx="581777" cy="22754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52380" y="3551299"/>
              <a:ext cx="588010" cy="229870"/>
            </a:xfrm>
            <a:custGeom>
              <a:avLst/>
              <a:gdLst/>
              <a:ahLst/>
              <a:cxnLst/>
              <a:rect l="l" t="t" r="r" b="b"/>
              <a:pathLst>
                <a:path w="588010" h="229870">
                  <a:moveTo>
                    <a:pt x="0" y="106299"/>
                  </a:moveTo>
                  <a:lnTo>
                    <a:pt x="39561" y="90542"/>
                  </a:lnTo>
                  <a:lnTo>
                    <a:pt x="60982" y="82451"/>
                  </a:lnTo>
                  <a:lnTo>
                    <a:pt x="71673" y="79470"/>
                  </a:lnTo>
                  <a:lnTo>
                    <a:pt x="79044" y="79044"/>
                  </a:lnTo>
                  <a:lnTo>
                    <a:pt x="88113" y="76021"/>
                  </a:lnTo>
                  <a:lnTo>
                    <a:pt x="98461" y="69165"/>
                  </a:lnTo>
                  <a:lnTo>
                    <a:pt x="109321" y="61798"/>
                  </a:lnTo>
                  <a:lnTo>
                    <a:pt x="119926" y="57238"/>
                  </a:lnTo>
                  <a:lnTo>
                    <a:pt x="131636" y="53106"/>
                  </a:lnTo>
                  <a:lnTo>
                    <a:pt x="144111" y="46677"/>
                  </a:lnTo>
                  <a:lnTo>
                    <a:pt x="154032" y="40760"/>
                  </a:lnTo>
                  <a:lnTo>
                    <a:pt x="158076" y="38163"/>
                  </a:lnTo>
                  <a:lnTo>
                    <a:pt x="196240" y="21805"/>
                  </a:lnTo>
                  <a:lnTo>
                    <a:pt x="221794" y="26491"/>
                  </a:lnTo>
                  <a:lnTo>
                    <a:pt x="237126" y="28621"/>
                  </a:lnTo>
                  <a:lnTo>
                    <a:pt x="248370" y="28704"/>
                  </a:lnTo>
                  <a:lnTo>
                    <a:pt x="261658" y="27254"/>
                  </a:lnTo>
                  <a:lnTo>
                    <a:pt x="296829" y="21849"/>
                  </a:lnTo>
                  <a:lnTo>
                    <a:pt x="352958" y="12607"/>
                  </a:lnTo>
                  <a:lnTo>
                    <a:pt x="405001" y="3876"/>
                  </a:lnTo>
                  <a:lnTo>
                    <a:pt x="427913" y="0"/>
                  </a:lnTo>
                  <a:lnTo>
                    <a:pt x="449719" y="24536"/>
                  </a:lnTo>
                  <a:lnTo>
                    <a:pt x="473567" y="30878"/>
                  </a:lnTo>
                  <a:lnTo>
                    <a:pt x="487194" y="34412"/>
                  </a:lnTo>
                  <a:lnTo>
                    <a:pt x="495711" y="36414"/>
                  </a:lnTo>
                  <a:lnTo>
                    <a:pt x="504228" y="38163"/>
                  </a:lnTo>
                  <a:lnTo>
                    <a:pt x="513808" y="42290"/>
                  </a:lnTo>
                  <a:lnTo>
                    <a:pt x="521600" y="48720"/>
                  </a:lnTo>
                  <a:lnTo>
                    <a:pt x="526836" y="54640"/>
                  </a:lnTo>
                  <a:lnTo>
                    <a:pt x="528751" y="57238"/>
                  </a:lnTo>
                  <a:lnTo>
                    <a:pt x="533650" y="73165"/>
                  </a:lnTo>
                  <a:lnTo>
                    <a:pt x="537270" y="82449"/>
                  </a:lnTo>
                  <a:lnTo>
                    <a:pt x="541399" y="88669"/>
                  </a:lnTo>
                  <a:lnTo>
                    <a:pt x="547827" y="95402"/>
                  </a:lnTo>
                  <a:lnTo>
                    <a:pt x="557541" y="107665"/>
                  </a:lnTo>
                  <a:lnTo>
                    <a:pt x="568275" y="124018"/>
                  </a:lnTo>
                  <a:lnTo>
                    <a:pt x="576964" y="138329"/>
                  </a:lnTo>
                  <a:lnTo>
                    <a:pt x="580542" y="144462"/>
                  </a:lnTo>
                  <a:lnTo>
                    <a:pt x="587526" y="174609"/>
                  </a:lnTo>
                  <a:lnTo>
                    <a:pt x="585311" y="191471"/>
                  </a:lnTo>
                  <a:lnTo>
                    <a:pt x="569808" y="201180"/>
                  </a:lnTo>
                  <a:lnTo>
                    <a:pt x="536930" y="209867"/>
                  </a:lnTo>
                  <a:lnTo>
                    <a:pt x="502136" y="216043"/>
                  </a:lnTo>
                  <a:lnTo>
                    <a:pt x="481398" y="216342"/>
                  </a:lnTo>
                  <a:lnTo>
                    <a:pt x="471392" y="214087"/>
                  </a:lnTo>
                  <a:lnTo>
                    <a:pt x="468795" y="212598"/>
                  </a:lnTo>
                  <a:lnTo>
                    <a:pt x="433362" y="149910"/>
                  </a:lnTo>
                  <a:lnTo>
                    <a:pt x="432127" y="165156"/>
                  </a:lnTo>
                  <a:lnTo>
                    <a:pt x="423481" y="169670"/>
                  </a:lnTo>
                  <a:lnTo>
                    <a:pt x="400015" y="162942"/>
                  </a:lnTo>
                  <a:lnTo>
                    <a:pt x="354317" y="144462"/>
                  </a:lnTo>
                  <a:lnTo>
                    <a:pt x="318884" y="188061"/>
                  </a:lnTo>
                  <a:lnTo>
                    <a:pt x="321614" y="201688"/>
                  </a:lnTo>
                  <a:lnTo>
                    <a:pt x="307987" y="204419"/>
                  </a:lnTo>
                  <a:lnTo>
                    <a:pt x="295851" y="206422"/>
                  </a:lnTo>
                  <a:lnTo>
                    <a:pt x="282436" y="208167"/>
                  </a:lnTo>
                  <a:lnTo>
                    <a:pt x="271577" y="209400"/>
                  </a:lnTo>
                  <a:lnTo>
                    <a:pt x="267106" y="209867"/>
                  </a:lnTo>
                  <a:lnTo>
                    <a:pt x="273107" y="217788"/>
                  </a:lnTo>
                  <a:lnTo>
                    <a:pt x="274256" y="222132"/>
                  </a:lnTo>
                  <a:lnTo>
                    <a:pt x="269785" y="224433"/>
                  </a:lnTo>
                  <a:lnTo>
                    <a:pt x="258927" y="226225"/>
                  </a:lnTo>
                  <a:lnTo>
                    <a:pt x="244065" y="225242"/>
                  </a:lnTo>
                  <a:lnTo>
                    <a:pt x="229968" y="220430"/>
                  </a:lnTo>
                  <a:lnTo>
                    <a:pt x="219447" y="215109"/>
                  </a:lnTo>
                  <a:lnTo>
                    <a:pt x="215315" y="212598"/>
                  </a:lnTo>
                  <a:lnTo>
                    <a:pt x="203861" y="226222"/>
                  </a:lnTo>
                  <a:lnTo>
                    <a:pt x="168986" y="201688"/>
                  </a:lnTo>
                  <a:lnTo>
                    <a:pt x="153311" y="152968"/>
                  </a:lnTo>
                  <a:lnTo>
                    <a:pt x="155948" y="136912"/>
                  </a:lnTo>
                  <a:lnTo>
                    <a:pt x="158076" y="130822"/>
                  </a:lnTo>
                  <a:lnTo>
                    <a:pt x="125374" y="119926"/>
                  </a:lnTo>
                  <a:lnTo>
                    <a:pt x="114005" y="127761"/>
                  </a:lnTo>
                  <a:lnTo>
                    <a:pt x="105957" y="131508"/>
                  </a:lnTo>
                  <a:lnTo>
                    <a:pt x="97397" y="132188"/>
                  </a:lnTo>
                  <a:lnTo>
                    <a:pt x="84493" y="130822"/>
                  </a:lnTo>
                  <a:lnTo>
                    <a:pt x="66350" y="130529"/>
                  </a:lnTo>
                  <a:lnTo>
                    <a:pt x="47696" y="132534"/>
                  </a:lnTo>
                  <a:lnTo>
                    <a:pt x="33131" y="135048"/>
                  </a:lnTo>
                  <a:lnTo>
                    <a:pt x="27254" y="136283"/>
                  </a:lnTo>
                  <a:lnTo>
                    <a:pt x="0" y="106299"/>
                  </a:lnTo>
                  <a:close/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51515" y="3706661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19754" y="32702"/>
                  </a:moveTo>
                  <a:lnTo>
                    <a:pt x="5790" y="24526"/>
                  </a:lnTo>
                  <a:lnTo>
                    <a:pt x="0" y="18394"/>
                  </a:lnTo>
                  <a:lnTo>
                    <a:pt x="1363" y="11240"/>
                  </a:lnTo>
                  <a:lnTo>
                    <a:pt x="8858" y="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297678" y="3676675"/>
              <a:ext cx="22225" cy="85090"/>
            </a:xfrm>
            <a:custGeom>
              <a:avLst/>
              <a:gdLst/>
              <a:ahLst/>
              <a:cxnLst/>
              <a:rect l="l" t="t" r="r" b="b"/>
              <a:pathLst>
                <a:path w="22225" h="85089">
                  <a:moveTo>
                    <a:pt x="21805" y="84493"/>
                  </a:moveTo>
                  <a:lnTo>
                    <a:pt x="0" y="51790"/>
                  </a:lnTo>
                  <a:lnTo>
                    <a:pt x="127" y="32579"/>
                  </a:lnTo>
                  <a:lnTo>
                    <a:pt x="1022" y="20780"/>
                  </a:lnTo>
                  <a:lnTo>
                    <a:pt x="3450" y="11539"/>
                  </a:lnTo>
                  <a:lnTo>
                    <a:pt x="8178" y="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54072" y="3673952"/>
              <a:ext cx="13970" cy="90170"/>
            </a:xfrm>
            <a:custGeom>
              <a:avLst/>
              <a:gdLst/>
              <a:ahLst/>
              <a:cxnLst/>
              <a:rect l="l" t="t" r="r" b="b"/>
              <a:pathLst>
                <a:path w="13970" h="90170">
                  <a:moveTo>
                    <a:pt x="13627" y="89941"/>
                  </a:moveTo>
                  <a:lnTo>
                    <a:pt x="0" y="49060"/>
                  </a:lnTo>
                  <a:lnTo>
                    <a:pt x="8178" y="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39412" y="3259670"/>
              <a:ext cx="158076" cy="17443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39405" y="3259669"/>
              <a:ext cx="158115" cy="174625"/>
            </a:xfrm>
            <a:custGeom>
              <a:avLst/>
              <a:gdLst/>
              <a:ahLst/>
              <a:cxnLst/>
              <a:rect l="l" t="t" r="r" b="b"/>
              <a:pathLst>
                <a:path w="158114" h="174625">
                  <a:moveTo>
                    <a:pt x="119926" y="0"/>
                  </a:moveTo>
                  <a:lnTo>
                    <a:pt x="72486" y="36453"/>
                  </a:lnTo>
                  <a:lnTo>
                    <a:pt x="34838" y="67456"/>
                  </a:lnTo>
                  <a:lnTo>
                    <a:pt x="10906" y="110043"/>
                  </a:lnTo>
                  <a:lnTo>
                    <a:pt x="0" y="174434"/>
                  </a:lnTo>
                  <a:lnTo>
                    <a:pt x="158089" y="0"/>
                  </a:lnTo>
                  <a:lnTo>
                    <a:pt x="119926" y="0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71263" y="3207893"/>
              <a:ext cx="85645" cy="22621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371268" y="3207886"/>
              <a:ext cx="85725" cy="226695"/>
            </a:xfrm>
            <a:custGeom>
              <a:avLst/>
              <a:gdLst/>
              <a:ahLst/>
              <a:cxnLst/>
              <a:rect l="l" t="t" r="r" b="b"/>
              <a:pathLst>
                <a:path w="85725" h="226695">
                  <a:moveTo>
                    <a:pt x="84493" y="152628"/>
                  </a:moveTo>
                  <a:lnTo>
                    <a:pt x="83473" y="101861"/>
                  </a:lnTo>
                  <a:lnTo>
                    <a:pt x="59956" y="57238"/>
                  </a:lnTo>
                  <a:lnTo>
                    <a:pt x="19758" y="12265"/>
                  </a:lnTo>
                  <a:lnTo>
                    <a:pt x="0" y="0"/>
                  </a:lnTo>
                  <a:lnTo>
                    <a:pt x="11240" y="58893"/>
                  </a:lnTo>
                  <a:lnTo>
                    <a:pt x="24526" y="115362"/>
                  </a:lnTo>
                  <a:lnTo>
                    <a:pt x="43987" y="168723"/>
                  </a:lnTo>
                  <a:lnTo>
                    <a:pt x="64515" y="217950"/>
                  </a:lnTo>
                  <a:lnTo>
                    <a:pt x="68135" y="226212"/>
                  </a:lnTo>
                  <a:lnTo>
                    <a:pt x="71462" y="197466"/>
                  </a:lnTo>
                  <a:lnTo>
                    <a:pt x="74275" y="180219"/>
                  </a:lnTo>
                  <a:lnTo>
                    <a:pt x="78108" y="167572"/>
                  </a:lnTo>
                  <a:lnTo>
                    <a:pt x="84493" y="152628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71270" y="4745088"/>
              <a:ext cx="174625" cy="49530"/>
            </a:xfrm>
            <a:custGeom>
              <a:avLst/>
              <a:gdLst/>
              <a:ahLst/>
              <a:cxnLst/>
              <a:rect l="l" t="t" r="r" b="b"/>
              <a:pathLst>
                <a:path w="174625" h="49529">
                  <a:moveTo>
                    <a:pt x="0" y="0"/>
                  </a:moveTo>
                  <a:lnTo>
                    <a:pt x="49273" y="28362"/>
                  </a:lnTo>
                  <a:lnTo>
                    <a:pt x="77338" y="42927"/>
                  </a:lnTo>
                  <a:lnTo>
                    <a:pt x="94670" y="48293"/>
                  </a:lnTo>
                  <a:lnTo>
                    <a:pt x="111747" y="49060"/>
                  </a:lnTo>
                  <a:lnTo>
                    <a:pt x="130739" y="45525"/>
                  </a:lnTo>
                  <a:lnTo>
                    <a:pt x="147177" y="37134"/>
                  </a:lnTo>
                  <a:lnTo>
                    <a:pt x="161571" y="27210"/>
                  </a:lnTo>
                  <a:lnTo>
                    <a:pt x="174434" y="19075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63639" y="4486167"/>
              <a:ext cx="17145" cy="297180"/>
            </a:xfrm>
            <a:custGeom>
              <a:avLst/>
              <a:gdLst/>
              <a:ahLst/>
              <a:cxnLst/>
              <a:rect l="l" t="t" r="r" b="b"/>
              <a:pathLst>
                <a:path w="17145" h="297179">
                  <a:moveTo>
                    <a:pt x="16650" y="297078"/>
                  </a:moveTo>
                  <a:lnTo>
                    <a:pt x="4385" y="235070"/>
                  </a:lnTo>
                  <a:lnTo>
                    <a:pt x="293" y="144449"/>
                  </a:lnTo>
                  <a:lnTo>
                    <a:pt x="0" y="81636"/>
                  </a:lnTo>
                  <a:lnTo>
                    <a:pt x="2004" y="36453"/>
                  </a:lnTo>
                  <a:lnTo>
                    <a:pt x="4518" y="9156"/>
                  </a:lnTo>
                  <a:lnTo>
                    <a:pt x="5754" y="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66472" y="4581555"/>
              <a:ext cx="158115" cy="27940"/>
            </a:xfrm>
            <a:custGeom>
              <a:avLst/>
              <a:gdLst/>
              <a:ahLst/>
              <a:cxnLst/>
              <a:rect l="l" t="t" r="r" b="b"/>
              <a:pathLst>
                <a:path w="158114" h="27939">
                  <a:moveTo>
                    <a:pt x="0" y="0"/>
                  </a:moveTo>
                  <a:lnTo>
                    <a:pt x="17418" y="8859"/>
                  </a:lnTo>
                  <a:lnTo>
                    <a:pt x="59621" y="19761"/>
                  </a:lnTo>
                  <a:lnTo>
                    <a:pt x="111533" y="27596"/>
                  </a:lnTo>
                  <a:lnTo>
                    <a:pt x="158076" y="27254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180481" y="4546125"/>
              <a:ext cx="66040" cy="27305"/>
            </a:xfrm>
            <a:custGeom>
              <a:avLst/>
              <a:gdLst/>
              <a:ahLst/>
              <a:cxnLst/>
              <a:rect l="l" t="t" r="r" b="b"/>
              <a:pathLst>
                <a:path w="66039" h="27304">
                  <a:moveTo>
                    <a:pt x="0" y="27254"/>
                  </a:moveTo>
                  <a:lnTo>
                    <a:pt x="27082" y="26828"/>
                  </a:lnTo>
                  <a:lnTo>
                    <a:pt x="42924" y="23847"/>
                  </a:lnTo>
                  <a:lnTo>
                    <a:pt x="53658" y="15756"/>
                  </a:lnTo>
                  <a:lnTo>
                    <a:pt x="65417" y="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1408" y="4229963"/>
              <a:ext cx="806754" cy="16565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720137" y="2773289"/>
              <a:ext cx="44450" cy="103505"/>
            </a:xfrm>
            <a:custGeom>
              <a:avLst/>
              <a:gdLst/>
              <a:ahLst/>
              <a:cxnLst/>
              <a:rect l="l" t="t" r="r" b="b"/>
              <a:pathLst>
                <a:path w="44450" h="103505">
                  <a:moveTo>
                    <a:pt x="0" y="103442"/>
                  </a:moveTo>
                  <a:lnTo>
                    <a:pt x="2021" y="97075"/>
                  </a:lnTo>
                  <a:lnTo>
                    <a:pt x="5961" y="96457"/>
                  </a:lnTo>
                  <a:lnTo>
                    <a:pt x="11688" y="98649"/>
                  </a:lnTo>
                  <a:lnTo>
                    <a:pt x="19075" y="100711"/>
                  </a:lnTo>
                  <a:lnTo>
                    <a:pt x="24785" y="98161"/>
                  </a:lnTo>
                  <a:lnTo>
                    <a:pt x="26916" y="90496"/>
                  </a:lnTo>
                  <a:lnTo>
                    <a:pt x="27510" y="80786"/>
                  </a:lnTo>
                  <a:lnTo>
                    <a:pt x="28613" y="72098"/>
                  </a:lnTo>
                  <a:lnTo>
                    <a:pt x="31320" y="61899"/>
                  </a:lnTo>
                  <a:lnTo>
                    <a:pt x="34921" y="47737"/>
                  </a:lnTo>
                  <a:lnTo>
                    <a:pt x="38775" y="32808"/>
                  </a:lnTo>
                  <a:lnTo>
                    <a:pt x="42240" y="20308"/>
                  </a:lnTo>
                  <a:lnTo>
                    <a:pt x="44200" y="12344"/>
                  </a:lnTo>
                  <a:lnTo>
                    <a:pt x="43605" y="7703"/>
                  </a:lnTo>
                  <a:lnTo>
                    <a:pt x="39943" y="4595"/>
                  </a:lnTo>
                  <a:lnTo>
                    <a:pt x="32702" y="1232"/>
                  </a:lnTo>
                  <a:lnTo>
                    <a:pt x="22849" y="0"/>
                  </a:lnTo>
                  <a:lnTo>
                    <a:pt x="13120" y="2599"/>
                  </a:lnTo>
                  <a:lnTo>
                    <a:pt x="5690" y="6221"/>
                  </a:lnTo>
                  <a:lnTo>
                    <a:pt x="2730" y="8052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22863" y="2809956"/>
              <a:ext cx="12700" cy="45085"/>
            </a:xfrm>
            <a:custGeom>
              <a:avLst/>
              <a:gdLst/>
              <a:ahLst/>
              <a:cxnLst/>
              <a:rect l="l" t="t" r="r" b="b"/>
              <a:pathLst>
                <a:path w="12700" h="45085">
                  <a:moveTo>
                    <a:pt x="0" y="0"/>
                  </a:moveTo>
                  <a:lnTo>
                    <a:pt x="10896" y="2730"/>
                  </a:lnTo>
                  <a:lnTo>
                    <a:pt x="12268" y="20447"/>
                  </a:lnTo>
                  <a:lnTo>
                    <a:pt x="11904" y="31177"/>
                  </a:lnTo>
                  <a:lnTo>
                    <a:pt x="9371" y="37819"/>
                  </a:lnTo>
                  <a:lnTo>
                    <a:pt x="5558" y="41905"/>
                  </a:lnTo>
                  <a:lnTo>
                    <a:pt x="1358" y="4497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735128" y="2778612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0" y="13627"/>
                  </a:moveTo>
                  <a:lnTo>
                    <a:pt x="12268" y="0"/>
                  </a:lnTo>
                  <a:lnTo>
                    <a:pt x="14986" y="5448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34304" y="2853564"/>
              <a:ext cx="104139" cy="147320"/>
            </a:xfrm>
            <a:custGeom>
              <a:avLst/>
              <a:gdLst/>
              <a:ahLst/>
              <a:cxnLst/>
              <a:rect l="l" t="t" r="r" b="b"/>
              <a:pathLst>
                <a:path w="104139" h="147319">
                  <a:moveTo>
                    <a:pt x="1533" y="0"/>
                  </a:moveTo>
                  <a:lnTo>
                    <a:pt x="10904" y="9861"/>
                  </a:lnTo>
                  <a:lnTo>
                    <a:pt x="15163" y="17548"/>
                  </a:lnTo>
                  <a:lnTo>
                    <a:pt x="15331" y="27021"/>
                  </a:lnTo>
                  <a:lnTo>
                    <a:pt x="12429" y="42240"/>
                  </a:lnTo>
                  <a:lnTo>
                    <a:pt x="8407" y="62641"/>
                  </a:lnTo>
                  <a:lnTo>
                    <a:pt x="4768" y="82786"/>
                  </a:lnTo>
                  <a:lnTo>
                    <a:pt x="1896" y="99352"/>
                  </a:lnTo>
                  <a:lnTo>
                    <a:pt x="174" y="109016"/>
                  </a:lnTo>
                  <a:lnTo>
                    <a:pt x="0" y="118048"/>
                  </a:lnTo>
                  <a:lnTo>
                    <a:pt x="2895" y="131165"/>
                  </a:lnTo>
                  <a:lnTo>
                    <a:pt x="10900" y="142749"/>
                  </a:lnTo>
                  <a:lnTo>
                    <a:pt x="26056" y="147180"/>
                  </a:lnTo>
                  <a:lnTo>
                    <a:pt x="42093" y="144265"/>
                  </a:lnTo>
                  <a:lnTo>
                    <a:pt x="52125" y="139177"/>
                  </a:lnTo>
                  <a:lnTo>
                    <a:pt x="57301" y="134344"/>
                  </a:lnTo>
                  <a:lnTo>
                    <a:pt x="58772" y="132194"/>
                  </a:lnTo>
                  <a:lnTo>
                    <a:pt x="69668" y="130822"/>
                  </a:lnTo>
                  <a:lnTo>
                    <a:pt x="79206" y="129463"/>
                  </a:lnTo>
                  <a:lnTo>
                    <a:pt x="87446" y="127740"/>
                  </a:lnTo>
                  <a:lnTo>
                    <a:pt x="96070" y="123844"/>
                  </a:lnTo>
                  <a:lnTo>
                    <a:pt x="102396" y="116622"/>
                  </a:lnTo>
                  <a:lnTo>
                    <a:pt x="103742" y="104927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03130" y="2853559"/>
              <a:ext cx="24765" cy="11430"/>
            </a:xfrm>
            <a:custGeom>
              <a:avLst/>
              <a:gdLst/>
              <a:ahLst/>
              <a:cxnLst/>
              <a:rect l="l" t="t" r="r" b="b"/>
              <a:pathLst>
                <a:path w="24764" h="11430">
                  <a:moveTo>
                    <a:pt x="0" y="6819"/>
                  </a:moveTo>
                  <a:lnTo>
                    <a:pt x="4089" y="10909"/>
                  </a:lnTo>
                  <a:lnTo>
                    <a:pt x="23164" y="10909"/>
                  </a:lnTo>
                  <a:lnTo>
                    <a:pt x="23504" y="8178"/>
                  </a:lnTo>
                  <a:lnTo>
                    <a:pt x="19075" y="8178"/>
                  </a:lnTo>
                  <a:lnTo>
                    <a:pt x="0" y="6819"/>
                  </a:lnTo>
                  <a:close/>
                </a:path>
                <a:path w="24764" h="11430">
                  <a:moveTo>
                    <a:pt x="24523" y="0"/>
                  </a:moveTo>
                  <a:lnTo>
                    <a:pt x="19075" y="8178"/>
                  </a:lnTo>
                  <a:lnTo>
                    <a:pt x="23504" y="8178"/>
                  </a:lnTo>
                  <a:lnTo>
                    <a:pt x="24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03130" y="2853559"/>
              <a:ext cx="24765" cy="11430"/>
            </a:xfrm>
            <a:custGeom>
              <a:avLst/>
              <a:gdLst/>
              <a:ahLst/>
              <a:cxnLst/>
              <a:rect l="l" t="t" r="r" b="b"/>
              <a:pathLst>
                <a:path w="24764" h="11430">
                  <a:moveTo>
                    <a:pt x="0" y="6819"/>
                  </a:moveTo>
                  <a:lnTo>
                    <a:pt x="19075" y="8178"/>
                  </a:lnTo>
                  <a:lnTo>
                    <a:pt x="21805" y="4089"/>
                  </a:lnTo>
                  <a:lnTo>
                    <a:pt x="24523" y="0"/>
                  </a:lnTo>
                  <a:lnTo>
                    <a:pt x="23164" y="10909"/>
                  </a:lnTo>
                  <a:lnTo>
                    <a:pt x="13627" y="10909"/>
                  </a:lnTo>
                  <a:lnTo>
                    <a:pt x="4089" y="10909"/>
                  </a:lnTo>
                  <a:lnTo>
                    <a:pt x="0" y="6819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51675" y="2953042"/>
              <a:ext cx="72390" cy="34290"/>
            </a:xfrm>
            <a:custGeom>
              <a:avLst/>
              <a:gdLst/>
              <a:ahLst/>
              <a:cxnLst/>
              <a:rect l="l" t="t" r="r" b="b"/>
              <a:pathLst>
                <a:path w="72389" h="34289">
                  <a:moveTo>
                    <a:pt x="0" y="0"/>
                  </a:moveTo>
                  <a:lnTo>
                    <a:pt x="444" y="1231"/>
                  </a:lnTo>
                  <a:lnTo>
                    <a:pt x="1745" y="3276"/>
                  </a:lnTo>
                  <a:lnTo>
                    <a:pt x="2235" y="4178"/>
                  </a:lnTo>
                  <a:lnTo>
                    <a:pt x="3073" y="5270"/>
                  </a:lnTo>
                  <a:lnTo>
                    <a:pt x="4102" y="6489"/>
                  </a:lnTo>
                  <a:lnTo>
                    <a:pt x="5143" y="7683"/>
                  </a:lnTo>
                  <a:lnTo>
                    <a:pt x="6184" y="9232"/>
                  </a:lnTo>
                  <a:lnTo>
                    <a:pt x="7696" y="10464"/>
                  </a:lnTo>
                  <a:lnTo>
                    <a:pt x="10706" y="13246"/>
                  </a:lnTo>
                  <a:lnTo>
                    <a:pt x="12433" y="14719"/>
                  </a:lnTo>
                  <a:lnTo>
                    <a:pt x="14198" y="16116"/>
                  </a:lnTo>
                  <a:lnTo>
                    <a:pt x="16205" y="17360"/>
                  </a:lnTo>
                  <a:lnTo>
                    <a:pt x="18275" y="18707"/>
                  </a:lnTo>
                  <a:lnTo>
                    <a:pt x="20358" y="20002"/>
                  </a:lnTo>
                  <a:lnTo>
                    <a:pt x="22402" y="21577"/>
                  </a:lnTo>
                  <a:lnTo>
                    <a:pt x="24803" y="22504"/>
                  </a:lnTo>
                  <a:lnTo>
                    <a:pt x="31877" y="25768"/>
                  </a:lnTo>
                  <a:lnTo>
                    <a:pt x="35471" y="27292"/>
                  </a:lnTo>
                  <a:lnTo>
                    <a:pt x="41656" y="29209"/>
                  </a:lnTo>
                  <a:lnTo>
                    <a:pt x="44107" y="29844"/>
                  </a:lnTo>
                  <a:lnTo>
                    <a:pt x="46456" y="30518"/>
                  </a:lnTo>
                  <a:lnTo>
                    <a:pt x="48806" y="31127"/>
                  </a:lnTo>
                  <a:lnTo>
                    <a:pt x="51079" y="31889"/>
                  </a:lnTo>
                  <a:lnTo>
                    <a:pt x="53251" y="32143"/>
                  </a:lnTo>
                  <a:lnTo>
                    <a:pt x="55435" y="32486"/>
                  </a:lnTo>
                  <a:lnTo>
                    <a:pt x="67030" y="33908"/>
                  </a:lnTo>
                  <a:lnTo>
                    <a:pt x="72224" y="34074"/>
                  </a:lnTo>
                  <a:lnTo>
                    <a:pt x="67411" y="32130"/>
                  </a:lnTo>
                  <a:lnTo>
                    <a:pt x="56222" y="28752"/>
                  </a:lnTo>
                  <a:lnTo>
                    <a:pt x="54102" y="28181"/>
                  </a:lnTo>
                  <a:lnTo>
                    <a:pt x="51955" y="27660"/>
                  </a:lnTo>
                  <a:lnTo>
                    <a:pt x="49923" y="26606"/>
                  </a:lnTo>
                  <a:lnTo>
                    <a:pt x="47688" y="25882"/>
                  </a:lnTo>
                  <a:lnTo>
                    <a:pt x="45478" y="25107"/>
                  </a:lnTo>
                  <a:lnTo>
                    <a:pt x="43218" y="24218"/>
                  </a:lnTo>
                  <a:lnTo>
                    <a:pt x="37376" y="22288"/>
                  </a:lnTo>
                  <a:lnTo>
                    <a:pt x="33972" y="20739"/>
                  </a:lnTo>
                  <a:lnTo>
                    <a:pt x="27127" y="17792"/>
                  </a:lnTo>
                  <a:lnTo>
                    <a:pt x="24828" y="16903"/>
                  </a:lnTo>
                  <a:lnTo>
                    <a:pt x="22758" y="15684"/>
                  </a:lnTo>
                  <a:lnTo>
                    <a:pt x="20701" y="14566"/>
                  </a:lnTo>
                  <a:lnTo>
                    <a:pt x="18681" y="13411"/>
                  </a:lnTo>
                  <a:lnTo>
                    <a:pt x="16586" y="12484"/>
                  </a:lnTo>
                  <a:lnTo>
                    <a:pt x="14757" y="11379"/>
                  </a:lnTo>
                  <a:lnTo>
                    <a:pt x="13004" y="10172"/>
                  </a:lnTo>
                  <a:lnTo>
                    <a:pt x="9702" y="8064"/>
                  </a:lnTo>
                  <a:lnTo>
                    <a:pt x="8051" y="7124"/>
                  </a:lnTo>
                  <a:lnTo>
                    <a:pt x="6832" y="5930"/>
                  </a:lnTo>
                  <a:lnTo>
                    <a:pt x="5588" y="5016"/>
                  </a:lnTo>
                  <a:lnTo>
                    <a:pt x="4368" y="4076"/>
                  </a:lnTo>
                  <a:lnTo>
                    <a:pt x="3276" y="3276"/>
                  </a:lnTo>
                  <a:lnTo>
                    <a:pt x="2514" y="2476"/>
                  </a:lnTo>
                  <a:lnTo>
                    <a:pt x="850" y="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75355" y="2993929"/>
              <a:ext cx="151765" cy="41275"/>
            </a:xfrm>
            <a:custGeom>
              <a:avLst/>
              <a:gdLst/>
              <a:ahLst/>
              <a:cxnLst/>
              <a:rect l="l" t="t" r="r" b="b"/>
              <a:pathLst>
                <a:path w="151764" h="41275">
                  <a:moveTo>
                    <a:pt x="151269" y="0"/>
                  </a:moveTo>
                  <a:lnTo>
                    <a:pt x="107467" y="10942"/>
                  </a:lnTo>
                  <a:lnTo>
                    <a:pt x="81937" y="16009"/>
                  </a:lnTo>
                  <a:lnTo>
                    <a:pt x="64841" y="16478"/>
                  </a:lnTo>
                  <a:lnTo>
                    <a:pt x="46342" y="13627"/>
                  </a:lnTo>
                  <a:lnTo>
                    <a:pt x="39522" y="20447"/>
                  </a:lnTo>
                  <a:lnTo>
                    <a:pt x="25895" y="16357"/>
                  </a:lnTo>
                  <a:lnTo>
                    <a:pt x="24726" y="20207"/>
                  </a:lnTo>
                  <a:lnTo>
                    <a:pt x="21639" y="21632"/>
                  </a:lnTo>
                  <a:lnTo>
                    <a:pt x="14206" y="20759"/>
                  </a:lnTo>
                  <a:lnTo>
                    <a:pt x="0" y="17716"/>
                  </a:lnTo>
                  <a:lnTo>
                    <a:pt x="13093" y="36606"/>
                  </a:lnTo>
                  <a:lnTo>
                    <a:pt x="33215" y="41057"/>
                  </a:lnTo>
                  <a:lnTo>
                    <a:pt x="74546" y="29409"/>
                  </a:lnTo>
                  <a:lnTo>
                    <a:pt x="151269" y="0"/>
                  </a:lnTo>
                  <a:close/>
                </a:path>
              </a:pathLst>
            </a:custGeom>
            <a:solidFill>
              <a:srgbClr val="9652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376721" y="2993929"/>
              <a:ext cx="155575" cy="66675"/>
            </a:xfrm>
            <a:custGeom>
              <a:avLst/>
              <a:gdLst/>
              <a:ahLst/>
              <a:cxnLst/>
              <a:rect l="l" t="t" r="r" b="b"/>
              <a:pathLst>
                <a:path w="155575" h="66675">
                  <a:moveTo>
                    <a:pt x="149910" y="0"/>
                  </a:moveTo>
                  <a:lnTo>
                    <a:pt x="89304" y="26651"/>
                  </a:lnTo>
                  <a:lnTo>
                    <a:pt x="53486" y="37758"/>
                  </a:lnTo>
                  <a:lnTo>
                    <a:pt x="28402" y="35324"/>
                  </a:lnTo>
                  <a:lnTo>
                    <a:pt x="0" y="21348"/>
                  </a:lnTo>
                  <a:lnTo>
                    <a:pt x="16407" y="44559"/>
                  </a:lnTo>
                  <a:lnTo>
                    <a:pt x="36564" y="61891"/>
                  </a:lnTo>
                  <a:lnTo>
                    <a:pt x="63877" y="66448"/>
                  </a:lnTo>
                  <a:lnTo>
                    <a:pt x="101752" y="51333"/>
                  </a:lnTo>
                  <a:lnTo>
                    <a:pt x="135723" y="30085"/>
                  </a:lnTo>
                  <a:lnTo>
                    <a:pt x="152063" y="17656"/>
                  </a:lnTo>
                  <a:lnTo>
                    <a:pt x="155287" y="9231"/>
                  </a:lnTo>
                  <a:lnTo>
                    <a:pt x="149910" y="0"/>
                  </a:lnTo>
                  <a:close/>
                </a:path>
              </a:pathLst>
            </a:custGeom>
            <a:solidFill>
              <a:srgbClr val="ECDC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375358" y="2996203"/>
              <a:ext cx="151765" cy="88265"/>
            </a:xfrm>
            <a:custGeom>
              <a:avLst/>
              <a:gdLst/>
              <a:ahLst/>
              <a:cxnLst/>
              <a:rect l="l" t="t" r="r" b="b"/>
              <a:pathLst>
                <a:path w="151764" h="88264">
                  <a:moveTo>
                    <a:pt x="151269" y="0"/>
                  </a:moveTo>
                  <a:lnTo>
                    <a:pt x="114560" y="34141"/>
                  </a:lnTo>
                  <a:lnTo>
                    <a:pt x="92670" y="51673"/>
                  </a:lnTo>
                  <a:lnTo>
                    <a:pt x="76912" y="58132"/>
                  </a:lnTo>
                  <a:lnTo>
                    <a:pt x="58597" y="59055"/>
                  </a:lnTo>
                  <a:lnTo>
                    <a:pt x="40815" y="57032"/>
                  </a:lnTo>
                  <a:lnTo>
                    <a:pt x="28784" y="50026"/>
                  </a:lnTo>
                  <a:lnTo>
                    <a:pt x="17010" y="36632"/>
                  </a:lnTo>
                  <a:lnTo>
                    <a:pt x="0" y="15443"/>
                  </a:lnTo>
                  <a:lnTo>
                    <a:pt x="8005" y="28369"/>
                  </a:lnTo>
                  <a:lnTo>
                    <a:pt x="12946" y="37077"/>
                  </a:lnTo>
                  <a:lnTo>
                    <a:pt x="16864" y="45529"/>
                  </a:lnTo>
                  <a:lnTo>
                    <a:pt x="27406" y="70994"/>
                  </a:lnTo>
                  <a:lnTo>
                    <a:pt x="33899" y="80343"/>
                  </a:lnTo>
                  <a:lnTo>
                    <a:pt x="44226" y="85858"/>
                  </a:lnTo>
                  <a:lnTo>
                    <a:pt x="61328" y="87668"/>
                  </a:lnTo>
                  <a:lnTo>
                    <a:pt x="81150" y="85986"/>
                  </a:lnTo>
                  <a:lnTo>
                    <a:pt x="115836" y="65862"/>
                  </a:lnTo>
                  <a:lnTo>
                    <a:pt x="138234" y="32002"/>
                  </a:lnTo>
                  <a:lnTo>
                    <a:pt x="151353" y="2434"/>
                  </a:lnTo>
                  <a:lnTo>
                    <a:pt x="151269" y="0"/>
                  </a:lnTo>
                  <a:close/>
                </a:path>
              </a:pathLst>
            </a:custGeom>
            <a:solidFill>
              <a:srgbClr val="C4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83533" y="2783272"/>
              <a:ext cx="129225" cy="10027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399431" y="3007558"/>
              <a:ext cx="90805" cy="29209"/>
            </a:xfrm>
            <a:custGeom>
              <a:avLst/>
              <a:gdLst/>
              <a:ahLst/>
              <a:cxnLst/>
              <a:rect l="l" t="t" r="r" b="b"/>
              <a:pathLst>
                <a:path w="90804" h="29210">
                  <a:moveTo>
                    <a:pt x="90398" y="0"/>
                  </a:moveTo>
                  <a:lnTo>
                    <a:pt x="76720" y="6363"/>
                  </a:lnTo>
                  <a:lnTo>
                    <a:pt x="62744" y="10045"/>
                  </a:lnTo>
                  <a:lnTo>
                    <a:pt x="39995" y="12451"/>
                  </a:lnTo>
                  <a:lnTo>
                    <a:pt x="0" y="14986"/>
                  </a:lnTo>
                  <a:lnTo>
                    <a:pt x="14084" y="28613"/>
                  </a:lnTo>
                  <a:lnTo>
                    <a:pt x="18173" y="20447"/>
                  </a:lnTo>
                  <a:lnTo>
                    <a:pt x="39429" y="20447"/>
                  </a:lnTo>
                  <a:lnTo>
                    <a:pt x="39979" y="14986"/>
                  </a:lnTo>
                  <a:lnTo>
                    <a:pt x="56324" y="12268"/>
                  </a:lnTo>
                  <a:lnTo>
                    <a:pt x="62871" y="12268"/>
                  </a:lnTo>
                  <a:lnTo>
                    <a:pt x="63144" y="10896"/>
                  </a:lnTo>
                  <a:lnTo>
                    <a:pt x="79501" y="5448"/>
                  </a:lnTo>
                  <a:lnTo>
                    <a:pt x="87979" y="5448"/>
                  </a:lnTo>
                  <a:lnTo>
                    <a:pt x="90398" y="0"/>
                  </a:lnTo>
                  <a:close/>
                </a:path>
                <a:path w="90804" h="29210">
                  <a:moveTo>
                    <a:pt x="39429" y="20447"/>
                  </a:moveTo>
                  <a:lnTo>
                    <a:pt x="34531" y="20447"/>
                  </a:lnTo>
                  <a:lnTo>
                    <a:pt x="38607" y="28613"/>
                  </a:lnTo>
                  <a:lnTo>
                    <a:pt x="39429" y="20447"/>
                  </a:lnTo>
                  <a:close/>
                </a:path>
                <a:path w="90804" h="29210">
                  <a:moveTo>
                    <a:pt x="62871" y="12268"/>
                  </a:moveTo>
                  <a:lnTo>
                    <a:pt x="56324" y="12268"/>
                  </a:lnTo>
                  <a:lnTo>
                    <a:pt x="61785" y="17716"/>
                  </a:lnTo>
                  <a:lnTo>
                    <a:pt x="62871" y="12268"/>
                  </a:lnTo>
                  <a:close/>
                </a:path>
                <a:path w="90804" h="29210">
                  <a:moveTo>
                    <a:pt x="87979" y="5448"/>
                  </a:moveTo>
                  <a:lnTo>
                    <a:pt x="79501" y="5448"/>
                  </a:lnTo>
                  <a:lnTo>
                    <a:pt x="84950" y="12268"/>
                  </a:lnTo>
                  <a:lnTo>
                    <a:pt x="87979" y="5448"/>
                  </a:lnTo>
                  <a:close/>
                </a:path>
              </a:pathLst>
            </a:custGeom>
            <a:solidFill>
              <a:srgbClr val="7E3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289513" y="3112490"/>
              <a:ext cx="152615" cy="17715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286779" y="3109766"/>
              <a:ext cx="158076" cy="18261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53876" y="2984170"/>
              <a:ext cx="245770" cy="411772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4553885" y="2983025"/>
              <a:ext cx="248285" cy="413384"/>
            </a:xfrm>
            <a:custGeom>
              <a:avLst/>
              <a:gdLst/>
              <a:ahLst/>
              <a:cxnLst/>
              <a:rect l="l" t="t" r="r" b="b"/>
              <a:pathLst>
                <a:path w="248285" h="413385">
                  <a:moveTo>
                    <a:pt x="185331" y="1365"/>
                  </a:moveTo>
                  <a:lnTo>
                    <a:pt x="198107" y="0"/>
                  </a:lnTo>
                  <a:lnTo>
                    <a:pt x="205773" y="679"/>
                  </a:lnTo>
                  <a:lnTo>
                    <a:pt x="211393" y="4426"/>
                  </a:lnTo>
                  <a:lnTo>
                    <a:pt x="235751" y="47357"/>
                  </a:lnTo>
                  <a:lnTo>
                    <a:pt x="245287" y="72231"/>
                  </a:lnTo>
                  <a:lnTo>
                    <a:pt x="248061" y="72827"/>
                  </a:lnTo>
                  <a:lnTo>
                    <a:pt x="246999" y="77000"/>
                  </a:lnTo>
                  <a:lnTo>
                    <a:pt x="240312" y="88326"/>
                  </a:lnTo>
                  <a:lnTo>
                    <a:pt x="226212" y="110382"/>
                  </a:lnTo>
                  <a:lnTo>
                    <a:pt x="203091" y="173754"/>
                  </a:lnTo>
                  <a:lnTo>
                    <a:pt x="176134" y="275963"/>
                  </a:lnTo>
                  <a:lnTo>
                    <a:pt x="153776" y="371016"/>
                  </a:lnTo>
                  <a:lnTo>
                    <a:pt x="144449" y="412921"/>
                  </a:lnTo>
                  <a:lnTo>
                    <a:pt x="137592" y="299091"/>
                  </a:lnTo>
                  <a:lnTo>
                    <a:pt x="120259" y="248372"/>
                  </a:lnTo>
                  <a:lnTo>
                    <a:pt x="78909" y="249267"/>
                  </a:lnTo>
                  <a:lnTo>
                    <a:pt x="0" y="290277"/>
                  </a:lnTo>
                  <a:lnTo>
                    <a:pt x="37050" y="248499"/>
                  </a:lnTo>
                  <a:lnTo>
                    <a:pt x="61323" y="221796"/>
                  </a:lnTo>
                  <a:lnTo>
                    <a:pt x="83551" y="198670"/>
                  </a:lnTo>
                  <a:lnTo>
                    <a:pt x="114465" y="167621"/>
                  </a:lnTo>
                  <a:lnTo>
                    <a:pt x="153963" y="130593"/>
                  </a:lnTo>
                  <a:lnTo>
                    <a:pt x="182433" y="102381"/>
                  </a:lnTo>
                  <a:lnTo>
                    <a:pt x="196680" y="75445"/>
                  </a:lnTo>
                  <a:lnTo>
                    <a:pt x="193509" y="42246"/>
                  </a:lnTo>
                  <a:lnTo>
                    <a:pt x="185331" y="1365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77562" y="2821597"/>
              <a:ext cx="33058" cy="3741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05655" y="2182584"/>
              <a:ext cx="784475" cy="67915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087810" y="2197519"/>
              <a:ext cx="802640" cy="633095"/>
            </a:xfrm>
            <a:custGeom>
              <a:avLst/>
              <a:gdLst/>
              <a:ahLst/>
              <a:cxnLst/>
              <a:rect l="l" t="t" r="r" b="b"/>
              <a:pathLst>
                <a:path w="802639" h="633094">
                  <a:moveTo>
                    <a:pt x="62690" y="606985"/>
                  </a:moveTo>
                  <a:lnTo>
                    <a:pt x="17801" y="586887"/>
                  </a:lnTo>
                  <a:lnTo>
                    <a:pt x="0" y="568831"/>
                  </a:lnTo>
                  <a:lnTo>
                    <a:pt x="6729" y="542599"/>
                  </a:lnTo>
                  <a:lnTo>
                    <a:pt x="35436" y="497968"/>
                  </a:lnTo>
                  <a:lnTo>
                    <a:pt x="61325" y="464319"/>
                  </a:lnTo>
                  <a:lnTo>
                    <a:pt x="93693" y="432801"/>
                  </a:lnTo>
                  <a:lnTo>
                    <a:pt x="98123" y="429820"/>
                  </a:lnTo>
                  <a:lnTo>
                    <a:pt x="77467" y="236097"/>
                  </a:lnTo>
                  <a:lnTo>
                    <a:pt x="96416" y="126949"/>
                  </a:lnTo>
                  <a:lnTo>
                    <a:pt x="178224" y="62262"/>
                  </a:lnTo>
                  <a:lnTo>
                    <a:pt x="346141" y="1919"/>
                  </a:lnTo>
                  <a:lnTo>
                    <a:pt x="527947" y="0"/>
                  </a:lnTo>
                  <a:lnTo>
                    <a:pt x="643569" y="88794"/>
                  </a:lnTo>
                  <a:lnTo>
                    <a:pt x="704507" y="195476"/>
                  </a:lnTo>
                  <a:lnTo>
                    <a:pt x="722264" y="247220"/>
                  </a:lnTo>
                  <a:lnTo>
                    <a:pt x="758761" y="229030"/>
                  </a:lnTo>
                  <a:lnTo>
                    <a:pt x="779160" y="224387"/>
                  </a:lnTo>
                  <a:lnTo>
                    <a:pt x="790873" y="234566"/>
                  </a:lnTo>
                  <a:lnTo>
                    <a:pt x="801309" y="260847"/>
                  </a:lnTo>
                  <a:lnTo>
                    <a:pt x="802320" y="287470"/>
                  </a:lnTo>
                  <a:lnTo>
                    <a:pt x="789400" y="319393"/>
                  </a:lnTo>
                  <a:lnTo>
                    <a:pt x="763154" y="354193"/>
                  </a:lnTo>
                  <a:lnTo>
                    <a:pt x="724187" y="389448"/>
                  </a:lnTo>
                  <a:lnTo>
                    <a:pt x="673106" y="422733"/>
                  </a:lnTo>
                  <a:lnTo>
                    <a:pt x="610517" y="451626"/>
                  </a:lnTo>
                  <a:lnTo>
                    <a:pt x="539307" y="476899"/>
                  </a:lnTo>
                  <a:lnTo>
                    <a:pt x="485627" y="493537"/>
                  </a:lnTo>
                  <a:lnTo>
                    <a:pt x="444113" y="505986"/>
                  </a:lnTo>
                  <a:lnTo>
                    <a:pt x="409400" y="518698"/>
                  </a:lnTo>
                  <a:lnTo>
                    <a:pt x="376126" y="536119"/>
                  </a:lnTo>
                  <a:lnTo>
                    <a:pt x="353155" y="552468"/>
                  </a:lnTo>
                  <a:lnTo>
                    <a:pt x="326768" y="572872"/>
                  </a:lnTo>
                  <a:lnTo>
                    <a:pt x="296356" y="594235"/>
                  </a:lnTo>
                  <a:lnTo>
                    <a:pt x="261313" y="613458"/>
                  </a:lnTo>
                  <a:lnTo>
                    <a:pt x="221032" y="627442"/>
                  </a:lnTo>
                  <a:lnTo>
                    <a:pt x="174906" y="633090"/>
                  </a:lnTo>
                  <a:lnTo>
                    <a:pt x="122328" y="627304"/>
                  </a:lnTo>
                  <a:lnTo>
                    <a:pt x="62690" y="606985"/>
                  </a:lnTo>
                  <a:close/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26816" y="2223881"/>
              <a:ext cx="488315" cy="591820"/>
            </a:xfrm>
            <a:custGeom>
              <a:avLst/>
              <a:gdLst/>
              <a:ahLst/>
              <a:cxnLst/>
              <a:rect l="l" t="t" r="r" b="b"/>
              <a:pathLst>
                <a:path w="488314" h="591819">
                  <a:moveTo>
                    <a:pt x="0" y="591525"/>
                  </a:moveTo>
                  <a:lnTo>
                    <a:pt x="70866" y="490674"/>
                  </a:lnTo>
                  <a:lnTo>
                    <a:pt x="36453" y="285624"/>
                  </a:lnTo>
                  <a:lnTo>
                    <a:pt x="40881" y="168726"/>
                  </a:lnTo>
                  <a:lnTo>
                    <a:pt x="98458" y="96286"/>
                  </a:lnTo>
                  <a:lnTo>
                    <a:pt x="223494" y="24610"/>
                  </a:lnTo>
                  <a:lnTo>
                    <a:pt x="333795" y="0"/>
                  </a:lnTo>
                  <a:lnTo>
                    <a:pt x="417009" y="9627"/>
                  </a:lnTo>
                  <a:lnTo>
                    <a:pt x="469559" y="31518"/>
                  </a:lnTo>
                  <a:lnTo>
                    <a:pt x="487870" y="43698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7680" y="2567382"/>
              <a:ext cx="387350" cy="147320"/>
            </a:xfrm>
            <a:custGeom>
              <a:avLst/>
              <a:gdLst/>
              <a:ahLst/>
              <a:cxnLst/>
              <a:rect l="l" t="t" r="r" b="b"/>
              <a:pathLst>
                <a:path w="387350" h="147319">
                  <a:moveTo>
                    <a:pt x="0" y="147180"/>
                  </a:moveTo>
                  <a:lnTo>
                    <a:pt x="60177" y="144707"/>
                  </a:lnTo>
                  <a:lnTo>
                    <a:pt x="103233" y="137637"/>
                  </a:lnTo>
                  <a:lnTo>
                    <a:pt x="149863" y="120350"/>
                  </a:lnTo>
                  <a:lnTo>
                    <a:pt x="220764" y="87223"/>
                  </a:lnTo>
                  <a:lnTo>
                    <a:pt x="297337" y="49447"/>
                  </a:lnTo>
                  <a:lnTo>
                    <a:pt x="348870" y="22147"/>
                  </a:lnTo>
                  <a:lnTo>
                    <a:pt x="377917" y="5579"/>
                  </a:lnTo>
                  <a:lnTo>
                    <a:pt x="387032" y="0"/>
                  </a:lnTo>
                </a:path>
              </a:pathLst>
            </a:custGeom>
            <a:ln w="5448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95660" y="2882113"/>
              <a:ext cx="47713" cy="8956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79315" y="2657068"/>
              <a:ext cx="160286" cy="7710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75547" y="4454365"/>
              <a:ext cx="781706" cy="17096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10867" y="2277199"/>
              <a:ext cx="718828" cy="78830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23246" y="2654597"/>
              <a:ext cx="70865" cy="13355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12412" y="3920159"/>
              <a:ext cx="170933" cy="28317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72419" y="2967863"/>
              <a:ext cx="74047" cy="3916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524447" y="3423043"/>
              <a:ext cx="394970" cy="156210"/>
            </a:xfrm>
            <a:custGeom>
              <a:avLst/>
              <a:gdLst/>
              <a:ahLst/>
              <a:cxnLst/>
              <a:rect l="l" t="t" r="r" b="b"/>
              <a:pathLst>
                <a:path w="394970" h="156210">
                  <a:moveTo>
                    <a:pt x="2082" y="0"/>
                  </a:moveTo>
                  <a:lnTo>
                    <a:pt x="0" y="146329"/>
                  </a:lnTo>
                  <a:lnTo>
                    <a:pt x="55852" y="152171"/>
                  </a:lnTo>
                  <a:lnTo>
                    <a:pt x="104411" y="154041"/>
                  </a:lnTo>
                  <a:lnTo>
                    <a:pt x="152926" y="155260"/>
                  </a:lnTo>
                  <a:lnTo>
                    <a:pt x="201396" y="155819"/>
                  </a:lnTo>
                  <a:lnTo>
                    <a:pt x="249818" y="155710"/>
                  </a:lnTo>
                  <a:lnTo>
                    <a:pt x="298191" y="154925"/>
                  </a:lnTo>
                  <a:lnTo>
                    <a:pt x="346512" y="153456"/>
                  </a:lnTo>
                  <a:lnTo>
                    <a:pt x="394779" y="151295"/>
                  </a:lnTo>
                  <a:lnTo>
                    <a:pt x="382409" y="5397"/>
                  </a:lnTo>
                  <a:lnTo>
                    <a:pt x="375183" y="2781"/>
                  </a:lnTo>
                  <a:lnTo>
                    <a:pt x="322026" y="4228"/>
                  </a:lnTo>
                  <a:lnTo>
                    <a:pt x="268820" y="5046"/>
                  </a:lnTo>
                  <a:lnTo>
                    <a:pt x="215567" y="5245"/>
                  </a:lnTo>
                  <a:lnTo>
                    <a:pt x="162267" y="4832"/>
                  </a:lnTo>
                  <a:lnTo>
                    <a:pt x="108919" y="3814"/>
                  </a:lnTo>
                  <a:lnTo>
                    <a:pt x="55524" y="2201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24447" y="3423043"/>
              <a:ext cx="394970" cy="156210"/>
            </a:xfrm>
            <a:custGeom>
              <a:avLst/>
              <a:gdLst/>
              <a:ahLst/>
              <a:cxnLst/>
              <a:rect l="l" t="t" r="r" b="b"/>
              <a:pathLst>
                <a:path w="394970" h="156210">
                  <a:moveTo>
                    <a:pt x="394779" y="151295"/>
                  </a:moveTo>
                  <a:lnTo>
                    <a:pt x="346512" y="153456"/>
                  </a:lnTo>
                  <a:lnTo>
                    <a:pt x="298191" y="154925"/>
                  </a:lnTo>
                  <a:lnTo>
                    <a:pt x="249818" y="155710"/>
                  </a:lnTo>
                  <a:lnTo>
                    <a:pt x="201396" y="155819"/>
                  </a:lnTo>
                  <a:lnTo>
                    <a:pt x="152926" y="155260"/>
                  </a:lnTo>
                  <a:lnTo>
                    <a:pt x="104411" y="154041"/>
                  </a:lnTo>
                  <a:lnTo>
                    <a:pt x="55852" y="152171"/>
                  </a:lnTo>
                  <a:lnTo>
                    <a:pt x="7251" y="149656"/>
                  </a:lnTo>
                  <a:lnTo>
                    <a:pt x="4838" y="148551"/>
                  </a:lnTo>
                  <a:lnTo>
                    <a:pt x="2412" y="147447"/>
                  </a:lnTo>
                  <a:lnTo>
                    <a:pt x="0" y="146329"/>
                  </a:lnTo>
                  <a:lnTo>
                    <a:pt x="509" y="109788"/>
                  </a:lnTo>
                  <a:lnTo>
                    <a:pt x="1027" y="73221"/>
                  </a:lnTo>
                  <a:lnTo>
                    <a:pt x="1551" y="36626"/>
                  </a:lnTo>
                  <a:lnTo>
                    <a:pt x="2082" y="0"/>
                  </a:lnTo>
                  <a:lnTo>
                    <a:pt x="55524" y="2201"/>
                  </a:lnTo>
                  <a:lnTo>
                    <a:pt x="108919" y="3814"/>
                  </a:lnTo>
                  <a:lnTo>
                    <a:pt x="162267" y="4832"/>
                  </a:lnTo>
                  <a:lnTo>
                    <a:pt x="215567" y="5245"/>
                  </a:lnTo>
                  <a:lnTo>
                    <a:pt x="268820" y="5046"/>
                  </a:lnTo>
                  <a:lnTo>
                    <a:pt x="322026" y="4228"/>
                  </a:lnTo>
                  <a:lnTo>
                    <a:pt x="375183" y="2781"/>
                  </a:lnTo>
                  <a:lnTo>
                    <a:pt x="377583" y="3657"/>
                  </a:lnTo>
                  <a:lnTo>
                    <a:pt x="379996" y="4521"/>
                  </a:lnTo>
                  <a:lnTo>
                    <a:pt x="382409" y="5397"/>
                  </a:lnTo>
                  <a:lnTo>
                    <a:pt x="385476" y="41940"/>
                  </a:lnTo>
                  <a:lnTo>
                    <a:pt x="388561" y="78436"/>
                  </a:lnTo>
                  <a:lnTo>
                    <a:pt x="391662" y="114887"/>
                  </a:lnTo>
                  <a:lnTo>
                    <a:pt x="394779" y="151295"/>
                  </a:lnTo>
                  <a:close/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19750" y="3412177"/>
              <a:ext cx="392430" cy="164465"/>
            </a:xfrm>
            <a:custGeom>
              <a:avLst/>
              <a:gdLst/>
              <a:ahLst/>
              <a:cxnLst/>
              <a:rect l="l" t="t" r="r" b="b"/>
              <a:pathLst>
                <a:path w="392429" h="164464">
                  <a:moveTo>
                    <a:pt x="0" y="0"/>
                  </a:moveTo>
                  <a:lnTo>
                    <a:pt x="4699" y="157200"/>
                  </a:lnTo>
                  <a:lnTo>
                    <a:pt x="53280" y="159840"/>
                  </a:lnTo>
                  <a:lnTo>
                    <a:pt x="101822" y="161840"/>
                  </a:lnTo>
                  <a:lnTo>
                    <a:pt x="150322" y="163193"/>
                  </a:lnTo>
                  <a:lnTo>
                    <a:pt x="198777" y="163890"/>
                  </a:lnTo>
                  <a:lnTo>
                    <a:pt x="247185" y="163924"/>
                  </a:lnTo>
                  <a:lnTo>
                    <a:pt x="295546" y="163287"/>
                  </a:lnTo>
                  <a:lnTo>
                    <a:pt x="343855" y="161971"/>
                  </a:lnTo>
                  <a:lnTo>
                    <a:pt x="392112" y="159969"/>
                  </a:lnTo>
                  <a:lnTo>
                    <a:pt x="379882" y="13652"/>
                  </a:lnTo>
                  <a:lnTo>
                    <a:pt x="325685" y="13787"/>
                  </a:lnTo>
                  <a:lnTo>
                    <a:pt x="271461" y="13210"/>
                  </a:lnTo>
                  <a:lnTo>
                    <a:pt x="217212" y="11931"/>
                  </a:lnTo>
                  <a:lnTo>
                    <a:pt x="162940" y="9960"/>
                  </a:lnTo>
                  <a:lnTo>
                    <a:pt x="108646" y="7307"/>
                  </a:lnTo>
                  <a:lnTo>
                    <a:pt x="54332" y="3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519750" y="3412177"/>
              <a:ext cx="392430" cy="164465"/>
            </a:xfrm>
            <a:custGeom>
              <a:avLst/>
              <a:gdLst/>
              <a:ahLst/>
              <a:cxnLst/>
              <a:rect l="l" t="t" r="r" b="b"/>
              <a:pathLst>
                <a:path w="392429" h="164464">
                  <a:moveTo>
                    <a:pt x="392112" y="159969"/>
                  </a:moveTo>
                  <a:lnTo>
                    <a:pt x="343855" y="161971"/>
                  </a:lnTo>
                  <a:lnTo>
                    <a:pt x="295546" y="163287"/>
                  </a:lnTo>
                  <a:lnTo>
                    <a:pt x="247185" y="163924"/>
                  </a:lnTo>
                  <a:lnTo>
                    <a:pt x="198777" y="163890"/>
                  </a:lnTo>
                  <a:lnTo>
                    <a:pt x="150322" y="163193"/>
                  </a:lnTo>
                  <a:lnTo>
                    <a:pt x="101822" y="161840"/>
                  </a:lnTo>
                  <a:lnTo>
                    <a:pt x="53280" y="159840"/>
                  </a:lnTo>
                  <a:lnTo>
                    <a:pt x="4699" y="157200"/>
                  </a:lnTo>
                  <a:lnTo>
                    <a:pt x="3477" y="118014"/>
                  </a:lnTo>
                  <a:lnTo>
                    <a:pt x="2287" y="78752"/>
                  </a:lnTo>
                  <a:lnTo>
                    <a:pt x="1128" y="39414"/>
                  </a:lnTo>
                  <a:lnTo>
                    <a:pt x="0" y="0"/>
                  </a:lnTo>
                  <a:lnTo>
                    <a:pt x="54332" y="3983"/>
                  </a:lnTo>
                  <a:lnTo>
                    <a:pt x="108646" y="7307"/>
                  </a:lnTo>
                  <a:lnTo>
                    <a:pt x="162940" y="9960"/>
                  </a:lnTo>
                  <a:lnTo>
                    <a:pt x="217212" y="11931"/>
                  </a:lnTo>
                  <a:lnTo>
                    <a:pt x="271461" y="13210"/>
                  </a:lnTo>
                  <a:lnTo>
                    <a:pt x="325685" y="13787"/>
                  </a:lnTo>
                  <a:lnTo>
                    <a:pt x="379882" y="13652"/>
                  </a:lnTo>
                  <a:lnTo>
                    <a:pt x="382913" y="50300"/>
                  </a:lnTo>
                  <a:lnTo>
                    <a:pt x="385964" y="86901"/>
                  </a:lnTo>
                  <a:lnTo>
                    <a:pt x="389031" y="123457"/>
                  </a:lnTo>
                  <a:lnTo>
                    <a:pt x="392112" y="159969"/>
                  </a:lnTo>
                  <a:close/>
                </a:path>
              </a:pathLst>
            </a:custGeom>
            <a:ln w="5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 rot="180000">
            <a:off x="4566122" y="3460990"/>
            <a:ext cx="324128" cy="6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50"/>
              </a:lnSpc>
            </a:pPr>
            <a:r>
              <a:rPr sz="550" spc="-20" dirty="0">
                <a:latin typeface="Trebuchet MS"/>
                <a:cs typeface="Trebuchet MS"/>
              </a:rPr>
              <a:t>Supervisor</a:t>
            </a:r>
            <a:endParaRPr sz="550">
              <a:latin typeface="Trebuchet MS"/>
              <a:cs typeface="Trebuchet MS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678493" y="3357787"/>
            <a:ext cx="105410" cy="86995"/>
            <a:chOff x="4678493" y="3357787"/>
            <a:chExt cx="105410" cy="86995"/>
          </a:xfrm>
        </p:grpSpPr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681220" y="3360508"/>
              <a:ext cx="99548" cy="8094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78493" y="3357787"/>
              <a:ext cx="104997" cy="86404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5437213" y="395368"/>
            <a:ext cx="1398270" cy="1744980"/>
            <a:chOff x="5437213" y="395368"/>
            <a:chExt cx="1398270" cy="1744980"/>
          </a:xfrm>
        </p:grpSpPr>
        <p:pic>
          <p:nvPicPr>
            <p:cNvPr id="89" name="object 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48305" y="1170177"/>
              <a:ext cx="263973" cy="472808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248301" y="1170189"/>
              <a:ext cx="264160" cy="473075"/>
            </a:xfrm>
            <a:custGeom>
              <a:avLst/>
              <a:gdLst/>
              <a:ahLst/>
              <a:cxnLst/>
              <a:rect l="l" t="t" r="r" b="b"/>
              <a:pathLst>
                <a:path w="264159" h="473075">
                  <a:moveTo>
                    <a:pt x="72650" y="0"/>
                  </a:moveTo>
                  <a:lnTo>
                    <a:pt x="122954" y="19777"/>
                  </a:lnTo>
                  <a:lnTo>
                    <a:pt x="146894" y="52755"/>
                  </a:lnTo>
                  <a:lnTo>
                    <a:pt x="190839" y="136153"/>
                  </a:lnTo>
                  <a:lnTo>
                    <a:pt x="219612" y="192856"/>
                  </a:lnTo>
                  <a:lnTo>
                    <a:pt x="245292" y="245432"/>
                  </a:lnTo>
                  <a:lnTo>
                    <a:pt x="262159" y="283286"/>
                  </a:lnTo>
                  <a:lnTo>
                    <a:pt x="263974" y="314689"/>
                  </a:lnTo>
                  <a:lnTo>
                    <a:pt x="253254" y="358032"/>
                  </a:lnTo>
                  <a:lnTo>
                    <a:pt x="232116" y="404415"/>
                  </a:lnTo>
                  <a:lnTo>
                    <a:pt x="202674" y="444937"/>
                  </a:lnTo>
                  <a:lnTo>
                    <a:pt x="167046" y="470697"/>
                  </a:lnTo>
                  <a:lnTo>
                    <a:pt x="127349" y="472795"/>
                  </a:lnTo>
                  <a:lnTo>
                    <a:pt x="106088" y="461962"/>
                  </a:lnTo>
                  <a:lnTo>
                    <a:pt x="62480" y="416228"/>
                  </a:lnTo>
                  <a:lnTo>
                    <a:pt x="42400" y="383213"/>
                  </a:lnTo>
                  <a:lnTo>
                    <a:pt x="24979" y="344690"/>
                  </a:lnTo>
                  <a:lnTo>
                    <a:pt x="11350" y="301601"/>
                  </a:lnTo>
                  <a:lnTo>
                    <a:pt x="2646" y="254889"/>
                  </a:lnTo>
                  <a:lnTo>
                    <a:pt x="0" y="205499"/>
                  </a:lnTo>
                  <a:lnTo>
                    <a:pt x="4544" y="154371"/>
                  </a:lnTo>
                  <a:lnTo>
                    <a:pt x="17412" y="102450"/>
                  </a:lnTo>
                  <a:lnTo>
                    <a:pt x="39736" y="50679"/>
                  </a:lnTo>
                  <a:lnTo>
                    <a:pt x="72650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25388" y="2090039"/>
              <a:ext cx="550748" cy="4790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720446" y="2027297"/>
              <a:ext cx="589915" cy="111125"/>
            </a:xfrm>
            <a:custGeom>
              <a:avLst/>
              <a:gdLst/>
              <a:ahLst/>
              <a:cxnLst/>
              <a:rect l="l" t="t" r="r" b="b"/>
              <a:pathLst>
                <a:path w="589914" h="111125">
                  <a:moveTo>
                    <a:pt x="589785" y="110645"/>
                  </a:moveTo>
                  <a:lnTo>
                    <a:pt x="525925" y="45937"/>
                  </a:lnTo>
                  <a:lnTo>
                    <a:pt x="406892" y="0"/>
                  </a:lnTo>
                  <a:lnTo>
                    <a:pt x="225438" y="32703"/>
                  </a:lnTo>
                  <a:lnTo>
                    <a:pt x="0" y="110645"/>
                  </a:lnTo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35746" y="966546"/>
              <a:ext cx="835957" cy="117139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535749" y="967105"/>
              <a:ext cx="836294" cy="1170940"/>
            </a:xfrm>
            <a:custGeom>
              <a:avLst/>
              <a:gdLst/>
              <a:ahLst/>
              <a:cxnLst/>
              <a:rect l="l" t="t" r="r" b="b"/>
              <a:pathLst>
                <a:path w="836295" h="1170939">
                  <a:moveTo>
                    <a:pt x="343667" y="13578"/>
                  </a:moveTo>
                  <a:lnTo>
                    <a:pt x="219844" y="91988"/>
                  </a:lnTo>
                  <a:lnTo>
                    <a:pt x="151654" y="135322"/>
                  </a:lnTo>
                  <a:lnTo>
                    <a:pt x="114876" y="159055"/>
                  </a:lnTo>
                  <a:lnTo>
                    <a:pt x="85286" y="178665"/>
                  </a:lnTo>
                  <a:lnTo>
                    <a:pt x="60249" y="194806"/>
                  </a:lnTo>
                  <a:lnTo>
                    <a:pt x="35070" y="211044"/>
                  </a:lnTo>
                  <a:lnTo>
                    <a:pt x="14120" y="226110"/>
                  </a:lnTo>
                  <a:lnTo>
                    <a:pt x="1770" y="238736"/>
                  </a:lnTo>
                  <a:lnTo>
                    <a:pt x="0" y="251431"/>
                  </a:lnTo>
                  <a:lnTo>
                    <a:pt x="83" y="279097"/>
                  </a:lnTo>
                  <a:lnTo>
                    <a:pt x="2205" y="319300"/>
                  </a:lnTo>
                  <a:lnTo>
                    <a:pt x="6552" y="369605"/>
                  </a:lnTo>
                  <a:lnTo>
                    <a:pt x="13307" y="427576"/>
                  </a:lnTo>
                  <a:lnTo>
                    <a:pt x="22655" y="490778"/>
                  </a:lnTo>
                  <a:lnTo>
                    <a:pt x="34782" y="556776"/>
                  </a:lnTo>
                  <a:lnTo>
                    <a:pt x="49872" y="623134"/>
                  </a:lnTo>
                  <a:lnTo>
                    <a:pt x="68110" y="687419"/>
                  </a:lnTo>
                  <a:lnTo>
                    <a:pt x="89680" y="747193"/>
                  </a:lnTo>
                  <a:lnTo>
                    <a:pt x="108429" y="889368"/>
                  </a:lnTo>
                  <a:lnTo>
                    <a:pt x="115086" y="972475"/>
                  </a:lnTo>
                  <a:lnTo>
                    <a:pt x="110018" y="1028661"/>
                  </a:lnTo>
                  <a:lnTo>
                    <a:pt x="93591" y="1090068"/>
                  </a:lnTo>
                  <a:lnTo>
                    <a:pt x="75829" y="1154506"/>
                  </a:lnTo>
                  <a:lnTo>
                    <a:pt x="73842" y="1170837"/>
                  </a:lnTo>
                </a:path>
                <a:path w="836295" h="1170939">
                  <a:moveTo>
                    <a:pt x="836031" y="1170837"/>
                  </a:moveTo>
                  <a:lnTo>
                    <a:pt x="830960" y="1149253"/>
                  </a:lnTo>
                  <a:lnTo>
                    <a:pt x="826229" y="1117411"/>
                  </a:lnTo>
                  <a:lnTo>
                    <a:pt x="825416" y="1093975"/>
                  </a:lnTo>
                  <a:lnTo>
                    <a:pt x="823391" y="1051170"/>
                  </a:lnTo>
                  <a:lnTo>
                    <a:pt x="820770" y="995085"/>
                  </a:lnTo>
                  <a:lnTo>
                    <a:pt x="818172" y="931810"/>
                  </a:lnTo>
                  <a:lnTo>
                    <a:pt x="816216" y="867437"/>
                  </a:lnTo>
                  <a:lnTo>
                    <a:pt x="815519" y="808054"/>
                  </a:lnTo>
                  <a:lnTo>
                    <a:pt x="816699" y="759754"/>
                  </a:lnTo>
                  <a:lnTo>
                    <a:pt x="820374" y="728626"/>
                  </a:lnTo>
                  <a:lnTo>
                    <a:pt x="824427" y="701948"/>
                  </a:lnTo>
                  <a:lnTo>
                    <a:pt x="828200" y="657733"/>
                  </a:lnTo>
                  <a:lnTo>
                    <a:pt x="831410" y="600483"/>
                  </a:lnTo>
                  <a:lnTo>
                    <a:pt x="833777" y="534699"/>
                  </a:lnTo>
                  <a:lnTo>
                    <a:pt x="835019" y="464882"/>
                  </a:lnTo>
                  <a:lnTo>
                    <a:pt x="834855" y="395534"/>
                  </a:lnTo>
                  <a:lnTo>
                    <a:pt x="833003" y="331156"/>
                  </a:lnTo>
                  <a:lnTo>
                    <a:pt x="829182" y="276249"/>
                  </a:lnTo>
                  <a:lnTo>
                    <a:pt x="823110" y="235314"/>
                  </a:lnTo>
                  <a:lnTo>
                    <a:pt x="789293" y="189926"/>
                  </a:lnTo>
                  <a:lnTo>
                    <a:pt x="738133" y="165321"/>
                  </a:lnTo>
                  <a:lnTo>
                    <a:pt x="712920" y="152287"/>
                  </a:lnTo>
                  <a:lnTo>
                    <a:pt x="678211" y="129058"/>
                  </a:lnTo>
                  <a:lnTo>
                    <a:pt x="630128" y="96855"/>
                  </a:lnTo>
                  <a:lnTo>
                    <a:pt x="578017" y="63551"/>
                  </a:lnTo>
                  <a:lnTo>
                    <a:pt x="531221" y="37022"/>
                  </a:lnTo>
                  <a:lnTo>
                    <a:pt x="489966" y="17353"/>
                  </a:lnTo>
                  <a:lnTo>
                    <a:pt x="446602" y="3135"/>
                  </a:lnTo>
                  <a:lnTo>
                    <a:pt x="398660" y="0"/>
                  </a:lnTo>
                  <a:lnTo>
                    <a:pt x="343667" y="13578"/>
                  </a:lnTo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643512" y="1072692"/>
              <a:ext cx="715645" cy="951230"/>
            </a:xfrm>
            <a:custGeom>
              <a:avLst/>
              <a:gdLst/>
              <a:ahLst/>
              <a:cxnLst/>
              <a:rect l="l" t="t" r="r" b="b"/>
              <a:pathLst>
                <a:path w="715645" h="951230">
                  <a:moveTo>
                    <a:pt x="303822" y="231990"/>
                  </a:moveTo>
                  <a:lnTo>
                    <a:pt x="294919" y="185204"/>
                  </a:lnTo>
                  <a:lnTo>
                    <a:pt x="227723" y="104698"/>
                  </a:lnTo>
                  <a:lnTo>
                    <a:pt x="92075" y="0"/>
                  </a:lnTo>
                  <a:lnTo>
                    <a:pt x="9359" y="51333"/>
                  </a:lnTo>
                  <a:lnTo>
                    <a:pt x="126492" y="127419"/>
                  </a:lnTo>
                  <a:lnTo>
                    <a:pt x="187083" y="194830"/>
                  </a:lnTo>
                  <a:lnTo>
                    <a:pt x="210502" y="291376"/>
                  </a:lnTo>
                  <a:lnTo>
                    <a:pt x="216141" y="454901"/>
                  </a:lnTo>
                  <a:lnTo>
                    <a:pt x="303123" y="437794"/>
                  </a:lnTo>
                  <a:lnTo>
                    <a:pt x="303822" y="427113"/>
                  </a:lnTo>
                  <a:lnTo>
                    <a:pt x="303822" y="231990"/>
                  </a:lnTo>
                  <a:close/>
                </a:path>
                <a:path w="715645" h="951230">
                  <a:moveTo>
                    <a:pt x="639622" y="106819"/>
                  </a:moveTo>
                  <a:lnTo>
                    <a:pt x="633958" y="64173"/>
                  </a:lnTo>
                  <a:lnTo>
                    <a:pt x="604799" y="49860"/>
                  </a:lnTo>
                  <a:lnTo>
                    <a:pt x="587794" y="40640"/>
                  </a:lnTo>
                  <a:lnTo>
                    <a:pt x="576414" y="32486"/>
                  </a:lnTo>
                  <a:lnTo>
                    <a:pt x="564095" y="21399"/>
                  </a:lnTo>
                  <a:lnTo>
                    <a:pt x="563841" y="196811"/>
                  </a:lnTo>
                  <a:lnTo>
                    <a:pt x="562127" y="296430"/>
                  </a:lnTo>
                  <a:lnTo>
                    <a:pt x="557466" y="357289"/>
                  </a:lnTo>
                  <a:lnTo>
                    <a:pt x="548398" y="416382"/>
                  </a:lnTo>
                  <a:lnTo>
                    <a:pt x="623976" y="414972"/>
                  </a:lnTo>
                  <a:lnTo>
                    <a:pt x="639368" y="277939"/>
                  </a:lnTo>
                  <a:lnTo>
                    <a:pt x="639622" y="274535"/>
                  </a:lnTo>
                  <a:lnTo>
                    <a:pt x="639622" y="106819"/>
                  </a:lnTo>
                  <a:close/>
                </a:path>
                <a:path w="715645" h="951230">
                  <a:moveTo>
                    <a:pt x="715340" y="876249"/>
                  </a:moveTo>
                  <a:lnTo>
                    <a:pt x="712495" y="867054"/>
                  </a:lnTo>
                  <a:lnTo>
                    <a:pt x="712965" y="849553"/>
                  </a:lnTo>
                  <a:lnTo>
                    <a:pt x="714552" y="790613"/>
                  </a:lnTo>
                  <a:lnTo>
                    <a:pt x="652018" y="817702"/>
                  </a:lnTo>
                  <a:lnTo>
                    <a:pt x="602627" y="832866"/>
                  </a:lnTo>
                  <a:lnTo>
                    <a:pt x="540677" y="841641"/>
                  </a:lnTo>
                  <a:lnTo>
                    <a:pt x="440461" y="849553"/>
                  </a:lnTo>
                  <a:lnTo>
                    <a:pt x="299707" y="846683"/>
                  </a:lnTo>
                  <a:lnTo>
                    <a:pt x="156286" y="828281"/>
                  </a:lnTo>
                  <a:lnTo>
                    <a:pt x="44843" y="807542"/>
                  </a:lnTo>
                  <a:lnTo>
                    <a:pt x="0" y="797699"/>
                  </a:lnTo>
                  <a:lnTo>
                    <a:pt x="139" y="899439"/>
                  </a:lnTo>
                  <a:lnTo>
                    <a:pt x="128003" y="939419"/>
                  </a:lnTo>
                  <a:lnTo>
                    <a:pt x="187223" y="950988"/>
                  </a:lnTo>
                  <a:lnTo>
                    <a:pt x="425221" y="950988"/>
                  </a:lnTo>
                  <a:lnTo>
                    <a:pt x="485927" y="946429"/>
                  </a:lnTo>
                  <a:lnTo>
                    <a:pt x="636079" y="924420"/>
                  </a:lnTo>
                  <a:lnTo>
                    <a:pt x="701205" y="898194"/>
                  </a:lnTo>
                  <a:lnTo>
                    <a:pt x="715340" y="876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125581" y="1389004"/>
              <a:ext cx="26034" cy="749300"/>
            </a:xfrm>
            <a:custGeom>
              <a:avLst/>
              <a:gdLst/>
              <a:ahLst/>
              <a:cxnLst/>
              <a:rect l="l" t="t" r="r" b="b"/>
              <a:pathLst>
                <a:path w="26035" h="749300">
                  <a:moveTo>
                    <a:pt x="0" y="0"/>
                  </a:moveTo>
                  <a:lnTo>
                    <a:pt x="17885" y="141944"/>
                  </a:lnTo>
                  <a:lnTo>
                    <a:pt x="25882" y="227112"/>
                  </a:lnTo>
                  <a:lnTo>
                    <a:pt x="25821" y="289570"/>
                  </a:lnTo>
                  <a:lnTo>
                    <a:pt x="19532" y="363385"/>
                  </a:lnTo>
                  <a:lnTo>
                    <a:pt x="16450" y="405831"/>
                  </a:lnTo>
                  <a:lnTo>
                    <a:pt x="14157" y="458367"/>
                  </a:lnTo>
                  <a:lnTo>
                    <a:pt x="12532" y="517806"/>
                  </a:lnTo>
                  <a:lnTo>
                    <a:pt x="11455" y="580965"/>
                  </a:lnTo>
                  <a:lnTo>
                    <a:pt x="10806" y="644656"/>
                  </a:lnTo>
                  <a:lnTo>
                    <a:pt x="10464" y="705696"/>
                  </a:lnTo>
                  <a:lnTo>
                    <a:pt x="10343" y="748939"/>
                  </a:lnTo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42529" y="806095"/>
              <a:ext cx="314799" cy="48585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842525" y="806111"/>
              <a:ext cx="314960" cy="486409"/>
            </a:xfrm>
            <a:custGeom>
              <a:avLst/>
              <a:gdLst/>
              <a:ahLst/>
              <a:cxnLst/>
              <a:rect l="l" t="t" r="r" b="b"/>
              <a:pathLst>
                <a:path w="314960" h="486409">
                  <a:moveTo>
                    <a:pt x="5630" y="99355"/>
                  </a:moveTo>
                  <a:lnTo>
                    <a:pt x="8056" y="158425"/>
                  </a:lnTo>
                  <a:lnTo>
                    <a:pt x="8559" y="192767"/>
                  </a:lnTo>
                  <a:lnTo>
                    <a:pt x="6864" y="215570"/>
                  </a:lnTo>
                  <a:lnTo>
                    <a:pt x="2696" y="240021"/>
                  </a:lnTo>
                  <a:lnTo>
                    <a:pt x="0" y="270440"/>
                  </a:lnTo>
                  <a:lnTo>
                    <a:pt x="3984" y="310707"/>
                  </a:lnTo>
                  <a:lnTo>
                    <a:pt x="19574" y="355546"/>
                  </a:lnTo>
                  <a:lnTo>
                    <a:pt x="51692" y="399681"/>
                  </a:lnTo>
                  <a:lnTo>
                    <a:pt x="105262" y="437836"/>
                  </a:lnTo>
                  <a:lnTo>
                    <a:pt x="167852" y="466143"/>
                  </a:lnTo>
                  <a:lnTo>
                    <a:pt x="222281" y="482846"/>
                  </a:lnTo>
                  <a:lnTo>
                    <a:pt x="266369" y="485834"/>
                  </a:lnTo>
                  <a:lnTo>
                    <a:pt x="297935" y="472999"/>
                  </a:lnTo>
                  <a:lnTo>
                    <a:pt x="314799" y="442230"/>
                  </a:lnTo>
                  <a:lnTo>
                    <a:pt x="314555" y="401110"/>
                  </a:lnTo>
                  <a:lnTo>
                    <a:pt x="301580" y="358018"/>
                  </a:lnTo>
                  <a:lnTo>
                    <a:pt x="283893" y="312043"/>
                  </a:lnTo>
                  <a:lnTo>
                    <a:pt x="269510" y="262271"/>
                  </a:lnTo>
                  <a:lnTo>
                    <a:pt x="266450" y="207788"/>
                  </a:lnTo>
                  <a:lnTo>
                    <a:pt x="266571" y="159618"/>
                  </a:lnTo>
                  <a:lnTo>
                    <a:pt x="258144" y="112545"/>
                  </a:lnTo>
                  <a:lnTo>
                    <a:pt x="241171" y="69868"/>
                  </a:lnTo>
                  <a:lnTo>
                    <a:pt x="215650" y="34883"/>
                  </a:lnTo>
                  <a:lnTo>
                    <a:pt x="181582" y="10889"/>
                  </a:lnTo>
                  <a:lnTo>
                    <a:pt x="138967" y="1184"/>
                  </a:lnTo>
                  <a:lnTo>
                    <a:pt x="90356" y="0"/>
                  </a:lnTo>
                  <a:lnTo>
                    <a:pt x="55318" y="3669"/>
                  </a:lnTo>
                  <a:lnTo>
                    <a:pt x="31252" y="17748"/>
                  </a:lnTo>
                  <a:lnTo>
                    <a:pt x="15557" y="47792"/>
                  </a:lnTo>
                  <a:lnTo>
                    <a:pt x="5630" y="99355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51514" y="1196930"/>
              <a:ext cx="221535" cy="19421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739308" y="990451"/>
              <a:ext cx="352425" cy="280035"/>
            </a:xfrm>
            <a:custGeom>
              <a:avLst/>
              <a:gdLst/>
              <a:ahLst/>
              <a:cxnLst/>
              <a:rect l="l" t="t" r="r" b="b"/>
              <a:pathLst>
                <a:path w="352425" h="280034">
                  <a:moveTo>
                    <a:pt x="110313" y="0"/>
                  </a:moveTo>
                  <a:lnTo>
                    <a:pt x="53535" y="8426"/>
                  </a:lnTo>
                  <a:lnTo>
                    <a:pt x="0" y="86793"/>
                  </a:lnTo>
                  <a:lnTo>
                    <a:pt x="8471" y="134621"/>
                  </a:lnTo>
                  <a:lnTo>
                    <a:pt x="77385" y="190966"/>
                  </a:lnTo>
                  <a:lnTo>
                    <a:pt x="224601" y="279869"/>
                  </a:lnTo>
                  <a:lnTo>
                    <a:pt x="252146" y="228495"/>
                  </a:lnTo>
                  <a:lnTo>
                    <a:pt x="274551" y="209586"/>
                  </a:lnTo>
                  <a:lnTo>
                    <a:pt x="218953" y="176050"/>
                  </a:lnTo>
                  <a:lnTo>
                    <a:pt x="180457" y="140484"/>
                  </a:lnTo>
                  <a:lnTo>
                    <a:pt x="145747" y="97469"/>
                  </a:lnTo>
                  <a:lnTo>
                    <a:pt x="120480" y="49732"/>
                  </a:lnTo>
                  <a:lnTo>
                    <a:pt x="110313" y="0"/>
                  </a:lnTo>
                  <a:close/>
                </a:path>
                <a:path w="352425" h="280034">
                  <a:moveTo>
                    <a:pt x="286732" y="214421"/>
                  </a:moveTo>
                  <a:lnTo>
                    <a:pt x="303936" y="221350"/>
                  </a:lnTo>
                  <a:lnTo>
                    <a:pt x="352083" y="262280"/>
                  </a:lnTo>
                  <a:lnTo>
                    <a:pt x="339486" y="240100"/>
                  </a:lnTo>
                  <a:lnTo>
                    <a:pt x="328265" y="227671"/>
                  </a:lnTo>
                  <a:lnTo>
                    <a:pt x="312100" y="220459"/>
                  </a:lnTo>
                  <a:lnTo>
                    <a:pt x="286732" y="214421"/>
                  </a:lnTo>
                  <a:close/>
                </a:path>
                <a:path w="352425" h="280034">
                  <a:moveTo>
                    <a:pt x="274607" y="209538"/>
                  </a:moveTo>
                  <a:lnTo>
                    <a:pt x="284672" y="213931"/>
                  </a:lnTo>
                  <a:lnTo>
                    <a:pt x="286732" y="214421"/>
                  </a:lnTo>
                  <a:lnTo>
                    <a:pt x="274607" y="209538"/>
                  </a:lnTo>
                  <a:close/>
                </a:path>
              </a:pathLst>
            </a:custGeom>
            <a:solidFill>
              <a:srgbClr val="EA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739308" y="990451"/>
              <a:ext cx="352425" cy="280035"/>
            </a:xfrm>
            <a:custGeom>
              <a:avLst/>
              <a:gdLst/>
              <a:ahLst/>
              <a:cxnLst/>
              <a:rect l="l" t="t" r="r" b="b"/>
              <a:pathLst>
                <a:path w="352425" h="280034">
                  <a:moveTo>
                    <a:pt x="110313" y="0"/>
                  </a:moveTo>
                  <a:lnTo>
                    <a:pt x="53535" y="8426"/>
                  </a:lnTo>
                  <a:lnTo>
                    <a:pt x="0" y="86793"/>
                  </a:lnTo>
                  <a:lnTo>
                    <a:pt x="8471" y="134621"/>
                  </a:lnTo>
                  <a:lnTo>
                    <a:pt x="77385" y="190966"/>
                  </a:lnTo>
                  <a:lnTo>
                    <a:pt x="224601" y="279869"/>
                  </a:lnTo>
                  <a:lnTo>
                    <a:pt x="252146" y="228495"/>
                  </a:lnTo>
                  <a:lnTo>
                    <a:pt x="274607" y="209538"/>
                  </a:lnTo>
                  <a:lnTo>
                    <a:pt x="303936" y="221350"/>
                  </a:lnTo>
                  <a:lnTo>
                    <a:pt x="352083" y="262280"/>
                  </a:lnTo>
                  <a:lnTo>
                    <a:pt x="339486" y="240100"/>
                  </a:lnTo>
                  <a:lnTo>
                    <a:pt x="328265" y="227671"/>
                  </a:lnTo>
                  <a:lnTo>
                    <a:pt x="312100" y="220459"/>
                  </a:lnTo>
                  <a:lnTo>
                    <a:pt x="284672" y="213931"/>
                  </a:lnTo>
                  <a:lnTo>
                    <a:pt x="255577" y="201441"/>
                  </a:lnTo>
                  <a:lnTo>
                    <a:pt x="218953" y="176050"/>
                  </a:lnTo>
                  <a:lnTo>
                    <a:pt x="180457" y="140484"/>
                  </a:lnTo>
                  <a:lnTo>
                    <a:pt x="145747" y="97469"/>
                  </a:lnTo>
                  <a:lnTo>
                    <a:pt x="120480" y="49732"/>
                  </a:lnTo>
                  <a:lnTo>
                    <a:pt x="110313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89251" y="1026404"/>
              <a:ext cx="127358" cy="22847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832043" y="495948"/>
              <a:ext cx="397630" cy="53985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832039" y="496656"/>
              <a:ext cx="398145" cy="539750"/>
            </a:xfrm>
            <a:custGeom>
              <a:avLst/>
              <a:gdLst/>
              <a:ahLst/>
              <a:cxnLst/>
              <a:rect l="l" t="t" r="r" b="b"/>
              <a:pathLst>
                <a:path w="398145" h="539750">
                  <a:moveTo>
                    <a:pt x="39560" y="358990"/>
                  </a:moveTo>
                  <a:lnTo>
                    <a:pt x="74248" y="454901"/>
                  </a:lnTo>
                  <a:lnTo>
                    <a:pt x="102754" y="505339"/>
                  </a:lnTo>
                  <a:lnTo>
                    <a:pt x="140324" y="526926"/>
                  </a:lnTo>
                  <a:lnTo>
                    <a:pt x="202209" y="536282"/>
                  </a:lnTo>
                  <a:lnTo>
                    <a:pt x="268557" y="539151"/>
                  </a:lnTo>
                  <a:lnTo>
                    <a:pt x="313201" y="532812"/>
                  </a:lnTo>
                  <a:lnTo>
                    <a:pt x="360451" y="508444"/>
                  </a:lnTo>
                  <a:lnTo>
                    <a:pt x="375661" y="473095"/>
                  </a:lnTo>
                  <a:lnTo>
                    <a:pt x="377562" y="450542"/>
                  </a:lnTo>
                  <a:lnTo>
                    <a:pt x="380974" y="427850"/>
                  </a:lnTo>
                  <a:lnTo>
                    <a:pt x="387265" y="399579"/>
                  </a:lnTo>
                  <a:lnTo>
                    <a:pt x="391775" y="362103"/>
                  </a:lnTo>
                  <a:lnTo>
                    <a:pt x="389418" y="320506"/>
                  </a:lnTo>
                  <a:lnTo>
                    <a:pt x="375107" y="279869"/>
                  </a:lnTo>
                  <a:lnTo>
                    <a:pt x="393032" y="187783"/>
                  </a:lnTo>
                  <a:lnTo>
                    <a:pt x="397633" y="136634"/>
                  </a:lnTo>
                  <a:lnTo>
                    <a:pt x="387676" y="108014"/>
                  </a:lnTo>
                  <a:lnTo>
                    <a:pt x="361924" y="83515"/>
                  </a:lnTo>
                  <a:lnTo>
                    <a:pt x="332663" y="55633"/>
                  </a:lnTo>
                  <a:lnTo>
                    <a:pt x="308073" y="30770"/>
                  </a:lnTo>
                  <a:lnTo>
                    <a:pt x="280735" y="11400"/>
                  </a:lnTo>
                  <a:lnTo>
                    <a:pt x="243230" y="0"/>
                  </a:lnTo>
                  <a:lnTo>
                    <a:pt x="204456" y="2110"/>
                  </a:lnTo>
                  <a:lnTo>
                    <a:pt x="153797" y="15414"/>
                  </a:lnTo>
                  <a:lnTo>
                    <a:pt x="99636" y="37184"/>
                  </a:lnTo>
                  <a:lnTo>
                    <a:pt x="50359" y="64692"/>
                  </a:lnTo>
                  <a:lnTo>
                    <a:pt x="14352" y="95214"/>
                  </a:lnTo>
                  <a:lnTo>
                    <a:pt x="0" y="126022"/>
                  </a:lnTo>
                  <a:lnTo>
                    <a:pt x="1584" y="169520"/>
                  </a:lnTo>
                  <a:lnTo>
                    <a:pt x="7387" y="222584"/>
                  </a:lnTo>
                  <a:lnTo>
                    <a:pt x="16354" y="277196"/>
                  </a:lnTo>
                  <a:lnTo>
                    <a:pt x="27429" y="325337"/>
                  </a:lnTo>
                  <a:lnTo>
                    <a:pt x="39560" y="35899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12121" y="397281"/>
              <a:ext cx="581091" cy="56766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712122" y="397508"/>
              <a:ext cx="581660" cy="567690"/>
            </a:xfrm>
            <a:custGeom>
              <a:avLst/>
              <a:gdLst/>
              <a:ahLst/>
              <a:cxnLst/>
              <a:rect l="l" t="t" r="r" b="b"/>
              <a:pathLst>
                <a:path w="581660" h="567690">
                  <a:moveTo>
                    <a:pt x="153617" y="387807"/>
                  </a:moveTo>
                  <a:lnTo>
                    <a:pt x="163326" y="445685"/>
                  </a:lnTo>
                  <a:lnTo>
                    <a:pt x="187323" y="499173"/>
                  </a:lnTo>
                  <a:lnTo>
                    <a:pt x="215714" y="509608"/>
                  </a:lnTo>
                  <a:lnTo>
                    <a:pt x="231211" y="508437"/>
                  </a:lnTo>
                  <a:lnTo>
                    <a:pt x="256182" y="503555"/>
                  </a:lnTo>
                  <a:lnTo>
                    <a:pt x="198464" y="404081"/>
                  </a:lnTo>
                  <a:lnTo>
                    <a:pt x="173577" y="345128"/>
                  </a:lnTo>
                  <a:lnTo>
                    <a:pt x="176438" y="303483"/>
                  </a:lnTo>
                  <a:lnTo>
                    <a:pt x="201966" y="255930"/>
                  </a:lnTo>
                  <a:lnTo>
                    <a:pt x="217358" y="242740"/>
                  </a:lnTo>
                  <a:lnTo>
                    <a:pt x="220657" y="232849"/>
                  </a:lnTo>
                  <a:lnTo>
                    <a:pt x="210217" y="221313"/>
                  </a:lnTo>
                  <a:lnTo>
                    <a:pt x="184389" y="203187"/>
                  </a:lnTo>
                  <a:lnTo>
                    <a:pt x="226447" y="161104"/>
                  </a:lnTo>
                  <a:lnTo>
                    <a:pt x="257103" y="141276"/>
                  </a:lnTo>
                  <a:lnTo>
                    <a:pt x="291331" y="138480"/>
                  </a:lnTo>
                  <a:lnTo>
                    <a:pt x="344104" y="147497"/>
                  </a:lnTo>
                  <a:lnTo>
                    <a:pt x="396694" y="153773"/>
                  </a:lnTo>
                  <a:lnTo>
                    <a:pt x="425242" y="150429"/>
                  </a:lnTo>
                  <a:lnTo>
                    <a:pt x="437030" y="143788"/>
                  </a:lnTo>
                  <a:lnTo>
                    <a:pt x="439342" y="140169"/>
                  </a:lnTo>
                  <a:lnTo>
                    <a:pt x="471358" y="168724"/>
                  </a:lnTo>
                  <a:lnTo>
                    <a:pt x="496561" y="203849"/>
                  </a:lnTo>
                  <a:lnTo>
                    <a:pt x="504415" y="259640"/>
                  </a:lnTo>
                  <a:lnTo>
                    <a:pt x="504426" y="295124"/>
                  </a:lnTo>
                  <a:lnTo>
                    <a:pt x="503156" y="323466"/>
                  </a:lnTo>
                  <a:lnTo>
                    <a:pt x="502346" y="335051"/>
                  </a:lnTo>
                  <a:lnTo>
                    <a:pt x="518956" y="345526"/>
                  </a:lnTo>
                  <a:lnTo>
                    <a:pt x="528970" y="349221"/>
                  </a:lnTo>
                  <a:lnTo>
                    <a:pt x="536420" y="346320"/>
                  </a:lnTo>
                  <a:lnTo>
                    <a:pt x="545336" y="337007"/>
                  </a:lnTo>
                  <a:lnTo>
                    <a:pt x="552062" y="324112"/>
                  </a:lnTo>
                  <a:lnTo>
                    <a:pt x="551556" y="310757"/>
                  </a:lnTo>
                  <a:lnTo>
                    <a:pt x="545740" y="297586"/>
                  </a:lnTo>
                  <a:lnTo>
                    <a:pt x="536535" y="285242"/>
                  </a:lnTo>
                  <a:lnTo>
                    <a:pt x="558344" y="263914"/>
                  </a:lnTo>
                  <a:lnTo>
                    <a:pt x="565089" y="249497"/>
                  </a:lnTo>
                  <a:lnTo>
                    <a:pt x="556296" y="235414"/>
                  </a:lnTo>
                  <a:lnTo>
                    <a:pt x="531493" y="215087"/>
                  </a:lnTo>
                  <a:lnTo>
                    <a:pt x="567070" y="211760"/>
                  </a:lnTo>
                  <a:lnTo>
                    <a:pt x="581083" y="207478"/>
                  </a:lnTo>
                  <a:lnTo>
                    <a:pt x="575470" y="199383"/>
                  </a:lnTo>
                  <a:lnTo>
                    <a:pt x="552169" y="184619"/>
                  </a:lnTo>
                  <a:lnTo>
                    <a:pt x="528803" y="170241"/>
                  </a:lnTo>
                  <a:lnTo>
                    <a:pt x="518347" y="163372"/>
                  </a:lnTo>
                  <a:lnTo>
                    <a:pt x="515766" y="161266"/>
                  </a:lnTo>
                  <a:lnTo>
                    <a:pt x="516024" y="161175"/>
                  </a:lnTo>
                  <a:lnTo>
                    <a:pt x="549512" y="142938"/>
                  </a:lnTo>
                  <a:lnTo>
                    <a:pt x="560471" y="132484"/>
                  </a:lnTo>
                  <a:lnTo>
                    <a:pt x="548718" y="125876"/>
                  </a:lnTo>
                  <a:lnTo>
                    <a:pt x="514069" y="119176"/>
                  </a:lnTo>
                  <a:lnTo>
                    <a:pt x="480480" y="113118"/>
                  </a:lnTo>
                  <a:lnTo>
                    <a:pt x="466578" y="110264"/>
                  </a:lnTo>
                  <a:lnTo>
                    <a:pt x="464214" y="109425"/>
                  </a:lnTo>
                  <a:lnTo>
                    <a:pt x="465237" y="109410"/>
                  </a:lnTo>
                  <a:lnTo>
                    <a:pt x="505586" y="95093"/>
                  </a:lnTo>
                  <a:lnTo>
                    <a:pt x="520663" y="86453"/>
                  </a:lnTo>
                  <a:lnTo>
                    <a:pt x="511932" y="80012"/>
                  </a:lnTo>
                  <a:lnTo>
                    <a:pt x="480858" y="72288"/>
                  </a:lnTo>
                  <a:lnTo>
                    <a:pt x="443937" y="64793"/>
                  </a:lnTo>
                  <a:lnTo>
                    <a:pt x="416996" y="60686"/>
                  </a:lnTo>
                  <a:lnTo>
                    <a:pt x="400494" y="58961"/>
                  </a:lnTo>
                  <a:lnTo>
                    <a:pt x="394892" y="58610"/>
                  </a:lnTo>
                  <a:lnTo>
                    <a:pt x="424353" y="45561"/>
                  </a:lnTo>
                  <a:lnTo>
                    <a:pt x="436413" y="38463"/>
                  </a:lnTo>
                  <a:lnTo>
                    <a:pt x="433088" y="34845"/>
                  </a:lnTo>
                  <a:lnTo>
                    <a:pt x="416393" y="32232"/>
                  </a:lnTo>
                  <a:lnTo>
                    <a:pt x="391434" y="31641"/>
                  </a:lnTo>
                  <a:lnTo>
                    <a:pt x="364737" y="35534"/>
                  </a:lnTo>
                  <a:lnTo>
                    <a:pt x="340424" y="43637"/>
                  </a:lnTo>
                  <a:lnTo>
                    <a:pt x="322616" y="55676"/>
                  </a:lnTo>
                  <a:lnTo>
                    <a:pt x="328003" y="34689"/>
                  </a:lnTo>
                  <a:lnTo>
                    <a:pt x="329085" y="23318"/>
                  </a:lnTo>
                  <a:lnTo>
                    <a:pt x="325222" y="17627"/>
                  </a:lnTo>
                  <a:lnTo>
                    <a:pt x="315771" y="13677"/>
                  </a:lnTo>
                  <a:lnTo>
                    <a:pt x="302735" y="13568"/>
                  </a:lnTo>
                  <a:lnTo>
                    <a:pt x="289887" y="20146"/>
                  </a:lnTo>
                  <a:lnTo>
                    <a:pt x="279236" y="30571"/>
                  </a:lnTo>
                  <a:lnTo>
                    <a:pt x="272794" y="41998"/>
                  </a:lnTo>
                  <a:lnTo>
                    <a:pt x="254893" y="19368"/>
                  </a:lnTo>
                  <a:lnTo>
                    <a:pt x="243127" y="7450"/>
                  </a:lnTo>
                  <a:lnTo>
                    <a:pt x="232275" y="2306"/>
                  </a:lnTo>
                  <a:lnTo>
                    <a:pt x="217117" y="0"/>
                  </a:lnTo>
                  <a:lnTo>
                    <a:pt x="203195" y="2486"/>
                  </a:lnTo>
                  <a:lnTo>
                    <a:pt x="198064" y="11842"/>
                  </a:lnTo>
                  <a:lnTo>
                    <a:pt x="199529" y="24313"/>
                  </a:lnTo>
                  <a:lnTo>
                    <a:pt x="205395" y="36144"/>
                  </a:lnTo>
                  <a:lnTo>
                    <a:pt x="166209" y="31713"/>
                  </a:lnTo>
                  <a:lnTo>
                    <a:pt x="144700" y="30032"/>
                  </a:lnTo>
                  <a:lnTo>
                    <a:pt x="133266" y="30918"/>
                  </a:lnTo>
                  <a:lnTo>
                    <a:pt x="124306" y="34188"/>
                  </a:lnTo>
                  <a:lnTo>
                    <a:pt x="116222" y="39526"/>
                  </a:lnTo>
                  <a:lnTo>
                    <a:pt x="113812" y="46150"/>
                  </a:lnTo>
                  <a:lnTo>
                    <a:pt x="119094" y="53142"/>
                  </a:lnTo>
                  <a:lnTo>
                    <a:pt x="134085" y="59588"/>
                  </a:lnTo>
                  <a:lnTo>
                    <a:pt x="102317" y="67159"/>
                  </a:lnTo>
                  <a:lnTo>
                    <a:pt x="85113" y="72531"/>
                  </a:lnTo>
                  <a:lnTo>
                    <a:pt x="76520" y="78267"/>
                  </a:lnTo>
                  <a:lnTo>
                    <a:pt x="70585" y="86931"/>
                  </a:lnTo>
                  <a:lnTo>
                    <a:pt x="68555" y="96626"/>
                  </a:lnTo>
                  <a:lnTo>
                    <a:pt x="74126" y="103666"/>
                  </a:lnTo>
                  <a:lnTo>
                    <a:pt x="85010" y="107959"/>
                  </a:lnTo>
                  <a:lnTo>
                    <a:pt x="98918" y="109410"/>
                  </a:lnTo>
                  <a:lnTo>
                    <a:pt x="66662" y="129374"/>
                  </a:lnTo>
                  <a:lnTo>
                    <a:pt x="49703" y="140912"/>
                  </a:lnTo>
                  <a:lnTo>
                    <a:pt x="42454" y="148422"/>
                  </a:lnTo>
                  <a:lnTo>
                    <a:pt x="39330" y="156298"/>
                  </a:lnTo>
                  <a:lnTo>
                    <a:pt x="40366" y="164785"/>
                  </a:lnTo>
                  <a:lnTo>
                    <a:pt x="47632" y="170705"/>
                  </a:lnTo>
                  <a:lnTo>
                    <a:pt x="58561" y="173327"/>
                  </a:lnTo>
                  <a:lnTo>
                    <a:pt x="70585" y="171919"/>
                  </a:lnTo>
                  <a:lnTo>
                    <a:pt x="43302" y="199396"/>
                  </a:lnTo>
                  <a:lnTo>
                    <a:pt x="29489" y="215090"/>
                  </a:lnTo>
                  <a:lnTo>
                    <a:pt x="24898" y="224883"/>
                  </a:lnTo>
                  <a:lnTo>
                    <a:pt x="25284" y="234657"/>
                  </a:lnTo>
                  <a:lnTo>
                    <a:pt x="28686" y="245242"/>
                  </a:lnTo>
                  <a:lnTo>
                    <a:pt x="35290" y="252857"/>
                  </a:lnTo>
                  <a:lnTo>
                    <a:pt x="44091" y="256442"/>
                  </a:lnTo>
                  <a:lnTo>
                    <a:pt x="54087" y="254939"/>
                  </a:lnTo>
                  <a:lnTo>
                    <a:pt x="49529" y="269615"/>
                  </a:lnTo>
                  <a:lnTo>
                    <a:pt x="45624" y="279285"/>
                  </a:lnTo>
                  <a:lnTo>
                    <a:pt x="40227" y="288251"/>
                  </a:lnTo>
                  <a:lnTo>
                    <a:pt x="31189" y="300812"/>
                  </a:lnTo>
                  <a:lnTo>
                    <a:pt x="15243" y="309660"/>
                  </a:lnTo>
                  <a:lnTo>
                    <a:pt x="4106" y="323594"/>
                  </a:lnTo>
                  <a:lnTo>
                    <a:pt x="0" y="336897"/>
                  </a:lnTo>
                  <a:lnTo>
                    <a:pt x="5141" y="343852"/>
                  </a:lnTo>
                  <a:lnTo>
                    <a:pt x="21453" y="345894"/>
                  </a:lnTo>
                  <a:lnTo>
                    <a:pt x="30900" y="345559"/>
                  </a:lnTo>
                  <a:lnTo>
                    <a:pt x="35770" y="344125"/>
                  </a:lnTo>
                  <a:lnTo>
                    <a:pt x="38352" y="342874"/>
                  </a:lnTo>
                  <a:lnTo>
                    <a:pt x="13651" y="378790"/>
                  </a:lnTo>
                  <a:lnTo>
                    <a:pt x="1958" y="399411"/>
                  </a:lnTo>
                  <a:lnTo>
                    <a:pt x="160" y="412522"/>
                  </a:lnTo>
                  <a:lnTo>
                    <a:pt x="5141" y="425907"/>
                  </a:lnTo>
                  <a:lnTo>
                    <a:pt x="12344" y="437459"/>
                  </a:lnTo>
                  <a:lnTo>
                    <a:pt x="19546" y="441410"/>
                  </a:lnTo>
                  <a:lnTo>
                    <a:pt x="27116" y="440051"/>
                  </a:lnTo>
                  <a:lnTo>
                    <a:pt x="35418" y="435673"/>
                  </a:lnTo>
                  <a:lnTo>
                    <a:pt x="26815" y="488115"/>
                  </a:lnTo>
                  <a:lnTo>
                    <a:pt x="25168" y="514551"/>
                  </a:lnTo>
                  <a:lnTo>
                    <a:pt x="31577" y="523039"/>
                  </a:lnTo>
                  <a:lnTo>
                    <a:pt x="47140" y="521639"/>
                  </a:lnTo>
                  <a:lnTo>
                    <a:pt x="64481" y="517287"/>
                  </a:lnTo>
                  <a:lnTo>
                    <a:pt x="75960" y="512478"/>
                  </a:lnTo>
                  <a:lnTo>
                    <a:pt x="82309" y="508586"/>
                  </a:lnTo>
                  <a:lnTo>
                    <a:pt x="84262" y="506984"/>
                  </a:lnTo>
                  <a:lnTo>
                    <a:pt x="88487" y="533526"/>
                  </a:lnTo>
                  <a:lnTo>
                    <a:pt x="92440" y="547155"/>
                  </a:lnTo>
                  <a:lnTo>
                    <a:pt x="98409" y="552177"/>
                  </a:lnTo>
                  <a:lnTo>
                    <a:pt x="108685" y="552894"/>
                  </a:lnTo>
                  <a:lnTo>
                    <a:pt x="117473" y="554850"/>
                  </a:lnTo>
                  <a:lnTo>
                    <a:pt x="128217" y="543128"/>
                  </a:lnTo>
                  <a:lnTo>
                    <a:pt x="125076" y="558316"/>
                  </a:lnTo>
                  <a:lnTo>
                    <a:pt x="125047" y="565719"/>
                  </a:lnTo>
                  <a:lnTo>
                    <a:pt x="129044" y="567443"/>
                  </a:lnTo>
                  <a:lnTo>
                    <a:pt x="137983" y="565594"/>
                  </a:lnTo>
                  <a:lnTo>
                    <a:pt x="157000" y="531848"/>
                  </a:lnTo>
                  <a:lnTo>
                    <a:pt x="165577" y="511746"/>
                  </a:lnTo>
                  <a:lnTo>
                    <a:pt x="165730" y="497321"/>
                  </a:lnTo>
                  <a:lnTo>
                    <a:pt x="159472" y="480606"/>
                  </a:lnTo>
                  <a:lnTo>
                    <a:pt x="145507" y="453054"/>
                  </a:lnTo>
                  <a:lnTo>
                    <a:pt x="130536" y="419919"/>
                  </a:lnTo>
                  <a:lnTo>
                    <a:pt x="128570" y="393927"/>
                  </a:lnTo>
                  <a:lnTo>
                    <a:pt x="153617" y="387807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80128" y="735444"/>
              <a:ext cx="105140" cy="15537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77987" y="733017"/>
              <a:ext cx="109427" cy="159937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6116303" y="1274713"/>
              <a:ext cx="716915" cy="708025"/>
            </a:xfrm>
            <a:custGeom>
              <a:avLst/>
              <a:gdLst/>
              <a:ahLst/>
              <a:cxnLst/>
              <a:rect l="l" t="t" r="r" b="b"/>
              <a:pathLst>
                <a:path w="716915" h="708025">
                  <a:moveTo>
                    <a:pt x="694537" y="0"/>
                  </a:moveTo>
                  <a:lnTo>
                    <a:pt x="600965" y="21250"/>
                  </a:lnTo>
                  <a:lnTo>
                    <a:pt x="544896" y="32608"/>
                  </a:lnTo>
                  <a:lnTo>
                    <a:pt x="503938" y="37920"/>
                  </a:lnTo>
                  <a:lnTo>
                    <a:pt x="455701" y="41033"/>
                  </a:lnTo>
                  <a:lnTo>
                    <a:pt x="398106" y="46560"/>
                  </a:lnTo>
                  <a:lnTo>
                    <a:pt x="329050" y="56100"/>
                  </a:lnTo>
                  <a:lnTo>
                    <a:pt x="261683" y="66978"/>
                  </a:lnTo>
                  <a:lnTo>
                    <a:pt x="209155" y="76521"/>
                  </a:lnTo>
                  <a:lnTo>
                    <a:pt x="143408" y="340747"/>
                  </a:lnTo>
                  <a:lnTo>
                    <a:pt x="110440" y="492151"/>
                  </a:lnTo>
                  <a:lnTo>
                    <a:pt x="68407" y="594924"/>
                  </a:lnTo>
                  <a:lnTo>
                    <a:pt x="0" y="707720"/>
                  </a:lnTo>
                  <a:lnTo>
                    <a:pt x="108015" y="701451"/>
                  </a:lnTo>
                  <a:lnTo>
                    <a:pt x="171799" y="696004"/>
                  </a:lnTo>
                  <a:lnTo>
                    <a:pt x="216352" y="688357"/>
                  </a:lnTo>
                  <a:lnTo>
                    <a:pt x="266674" y="675487"/>
                  </a:lnTo>
                  <a:lnTo>
                    <a:pt x="317232" y="663818"/>
                  </a:lnTo>
                  <a:lnTo>
                    <a:pt x="380530" y="651498"/>
                  </a:lnTo>
                  <a:lnTo>
                    <a:pt x="447084" y="639586"/>
                  </a:lnTo>
                  <a:lnTo>
                    <a:pt x="552027" y="621217"/>
                  </a:lnTo>
                  <a:lnTo>
                    <a:pt x="571449" y="616877"/>
                  </a:lnTo>
                  <a:lnTo>
                    <a:pt x="666512" y="387996"/>
                  </a:lnTo>
                  <a:lnTo>
                    <a:pt x="711022" y="247445"/>
                  </a:lnTo>
                  <a:lnTo>
                    <a:pt x="716517" y="137390"/>
                  </a:lnTo>
                  <a:lnTo>
                    <a:pt x="694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16303" y="1274713"/>
              <a:ext cx="716915" cy="708025"/>
            </a:xfrm>
            <a:custGeom>
              <a:avLst/>
              <a:gdLst/>
              <a:ahLst/>
              <a:cxnLst/>
              <a:rect l="l" t="t" r="r" b="b"/>
              <a:pathLst>
                <a:path w="716915" h="708025">
                  <a:moveTo>
                    <a:pt x="184619" y="82054"/>
                  </a:moveTo>
                  <a:lnTo>
                    <a:pt x="143408" y="340747"/>
                  </a:lnTo>
                  <a:lnTo>
                    <a:pt x="110440" y="492151"/>
                  </a:lnTo>
                  <a:lnTo>
                    <a:pt x="68407" y="594924"/>
                  </a:lnTo>
                  <a:lnTo>
                    <a:pt x="0" y="707720"/>
                  </a:lnTo>
                  <a:lnTo>
                    <a:pt x="108015" y="701451"/>
                  </a:lnTo>
                  <a:lnTo>
                    <a:pt x="171799" y="696004"/>
                  </a:lnTo>
                  <a:lnTo>
                    <a:pt x="216352" y="688357"/>
                  </a:lnTo>
                  <a:lnTo>
                    <a:pt x="266674" y="675487"/>
                  </a:lnTo>
                  <a:lnTo>
                    <a:pt x="317232" y="663818"/>
                  </a:lnTo>
                  <a:lnTo>
                    <a:pt x="380530" y="651498"/>
                  </a:lnTo>
                  <a:lnTo>
                    <a:pt x="447084" y="639586"/>
                  </a:lnTo>
                  <a:lnTo>
                    <a:pt x="507411" y="629140"/>
                  </a:lnTo>
                  <a:lnTo>
                    <a:pt x="552027" y="621217"/>
                  </a:lnTo>
                  <a:lnTo>
                    <a:pt x="571449" y="616877"/>
                  </a:lnTo>
                  <a:lnTo>
                    <a:pt x="666512" y="387996"/>
                  </a:lnTo>
                  <a:lnTo>
                    <a:pt x="711022" y="247445"/>
                  </a:lnTo>
                  <a:lnTo>
                    <a:pt x="716517" y="137390"/>
                  </a:lnTo>
                  <a:lnTo>
                    <a:pt x="694537" y="0"/>
                  </a:lnTo>
                  <a:lnTo>
                    <a:pt x="600965" y="21250"/>
                  </a:lnTo>
                  <a:lnTo>
                    <a:pt x="544896" y="32608"/>
                  </a:lnTo>
                  <a:lnTo>
                    <a:pt x="503938" y="37920"/>
                  </a:lnTo>
                  <a:lnTo>
                    <a:pt x="455701" y="41033"/>
                  </a:lnTo>
                  <a:lnTo>
                    <a:pt x="398106" y="46560"/>
                  </a:lnTo>
                  <a:lnTo>
                    <a:pt x="329050" y="56100"/>
                  </a:lnTo>
                  <a:lnTo>
                    <a:pt x="261683" y="66978"/>
                  </a:lnTo>
                  <a:lnTo>
                    <a:pt x="209155" y="76521"/>
                  </a:lnTo>
                  <a:lnTo>
                    <a:pt x="184619" y="82054"/>
                  </a:lnTo>
                  <a:close/>
                </a:path>
              </a:pathLst>
            </a:custGeom>
            <a:ln w="4279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38739" y="1623441"/>
              <a:ext cx="458034" cy="280022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038740" y="1623439"/>
              <a:ext cx="458470" cy="280670"/>
            </a:xfrm>
            <a:custGeom>
              <a:avLst/>
              <a:gdLst/>
              <a:ahLst/>
              <a:cxnLst/>
              <a:rect l="l" t="t" r="r" b="b"/>
              <a:pathLst>
                <a:path w="458470" h="280669">
                  <a:moveTo>
                    <a:pt x="36042" y="116255"/>
                  </a:moveTo>
                  <a:lnTo>
                    <a:pt x="72492" y="91005"/>
                  </a:lnTo>
                  <a:lnTo>
                    <a:pt x="93190" y="75466"/>
                  </a:lnTo>
                  <a:lnTo>
                    <a:pt x="105827" y="63227"/>
                  </a:lnTo>
                  <a:lnTo>
                    <a:pt x="118096" y="47878"/>
                  </a:lnTo>
                  <a:lnTo>
                    <a:pt x="135045" y="30507"/>
                  </a:lnTo>
                  <a:lnTo>
                    <a:pt x="156071" y="16614"/>
                  </a:lnTo>
                  <a:lnTo>
                    <a:pt x="180395" y="6384"/>
                  </a:lnTo>
                  <a:lnTo>
                    <a:pt x="207238" y="0"/>
                  </a:lnTo>
                  <a:lnTo>
                    <a:pt x="192341" y="60578"/>
                  </a:lnTo>
                  <a:lnTo>
                    <a:pt x="240236" y="64407"/>
                  </a:lnTo>
                  <a:lnTo>
                    <a:pt x="267801" y="65581"/>
                  </a:lnTo>
                  <a:lnTo>
                    <a:pt x="285474" y="64009"/>
                  </a:lnTo>
                  <a:lnTo>
                    <a:pt x="303694" y="59601"/>
                  </a:lnTo>
                  <a:lnTo>
                    <a:pt x="329005" y="51109"/>
                  </a:lnTo>
                  <a:lnTo>
                    <a:pt x="358160" y="41521"/>
                  </a:lnTo>
                  <a:lnTo>
                    <a:pt x="386946" y="37064"/>
                  </a:lnTo>
                  <a:lnTo>
                    <a:pt x="411149" y="43967"/>
                  </a:lnTo>
                  <a:lnTo>
                    <a:pt x="417834" y="50942"/>
                  </a:lnTo>
                  <a:lnTo>
                    <a:pt x="420674" y="55811"/>
                  </a:lnTo>
                  <a:lnTo>
                    <a:pt x="420218" y="60864"/>
                  </a:lnTo>
                  <a:lnTo>
                    <a:pt x="417016" y="68389"/>
                  </a:lnTo>
                  <a:lnTo>
                    <a:pt x="434138" y="65340"/>
                  </a:lnTo>
                  <a:lnTo>
                    <a:pt x="444118" y="65952"/>
                  </a:lnTo>
                  <a:lnTo>
                    <a:pt x="450803" y="71691"/>
                  </a:lnTo>
                  <a:lnTo>
                    <a:pt x="458037" y="84023"/>
                  </a:lnTo>
                  <a:lnTo>
                    <a:pt x="457747" y="98294"/>
                  </a:lnTo>
                  <a:lnTo>
                    <a:pt x="455718" y="106613"/>
                  </a:lnTo>
                  <a:lnTo>
                    <a:pt x="450210" y="112183"/>
                  </a:lnTo>
                  <a:lnTo>
                    <a:pt x="439483" y="118211"/>
                  </a:lnTo>
                  <a:lnTo>
                    <a:pt x="446214" y="126837"/>
                  </a:lnTo>
                  <a:lnTo>
                    <a:pt x="449373" y="132256"/>
                  </a:lnTo>
                  <a:lnTo>
                    <a:pt x="449784" y="136758"/>
                  </a:lnTo>
                  <a:lnTo>
                    <a:pt x="448271" y="142633"/>
                  </a:lnTo>
                  <a:lnTo>
                    <a:pt x="445141" y="150883"/>
                  </a:lnTo>
                  <a:lnTo>
                    <a:pt x="439357" y="160327"/>
                  </a:lnTo>
                  <a:lnTo>
                    <a:pt x="429728" y="169958"/>
                  </a:lnTo>
                  <a:lnTo>
                    <a:pt x="415060" y="178765"/>
                  </a:lnTo>
                  <a:lnTo>
                    <a:pt x="420189" y="187801"/>
                  </a:lnTo>
                  <a:lnTo>
                    <a:pt x="422230" y="193332"/>
                  </a:lnTo>
                  <a:lnTo>
                    <a:pt x="421479" y="197624"/>
                  </a:lnTo>
                  <a:lnTo>
                    <a:pt x="418235" y="202945"/>
                  </a:lnTo>
                  <a:lnTo>
                    <a:pt x="383806" y="228587"/>
                  </a:lnTo>
                  <a:lnTo>
                    <a:pt x="331780" y="248004"/>
                  </a:lnTo>
                  <a:lnTo>
                    <a:pt x="275373" y="263753"/>
                  </a:lnTo>
                  <a:lnTo>
                    <a:pt x="180984" y="271081"/>
                  </a:lnTo>
                  <a:lnTo>
                    <a:pt x="125776" y="273644"/>
                  </a:lnTo>
                  <a:lnTo>
                    <a:pt x="94652" y="272541"/>
                  </a:lnTo>
                  <a:lnTo>
                    <a:pt x="80471" y="272866"/>
                  </a:lnTo>
                  <a:lnTo>
                    <a:pt x="64002" y="277309"/>
                  </a:lnTo>
                  <a:lnTo>
                    <a:pt x="49184" y="280101"/>
                  </a:lnTo>
                  <a:lnTo>
                    <a:pt x="39953" y="275475"/>
                  </a:lnTo>
                  <a:lnTo>
                    <a:pt x="29041" y="260979"/>
                  </a:lnTo>
                  <a:lnTo>
                    <a:pt x="11987" y="235467"/>
                  </a:lnTo>
                  <a:lnTo>
                    <a:pt x="0" y="201280"/>
                  </a:lnTo>
                  <a:lnTo>
                    <a:pt x="4282" y="160762"/>
                  </a:lnTo>
                  <a:lnTo>
                    <a:pt x="36042" y="116255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39346" y="1160424"/>
              <a:ext cx="704672" cy="81183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439353" y="1160422"/>
              <a:ext cx="704850" cy="812165"/>
            </a:xfrm>
            <a:custGeom>
              <a:avLst/>
              <a:gdLst/>
              <a:ahLst/>
              <a:cxnLst/>
              <a:rect l="l" t="t" r="r" b="b"/>
              <a:pathLst>
                <a:path w="704850" h="812164">
                  <a:moveTo>
                    <a:pt x="154825" y="0"/>
                  </a:moveTo>
                  <a:lnTo>
                    <a:pt x="108610" y="17043"/>
                  </a:lnTo>
                  <a:lnTo>
                    <a:pt x="64162" y="39662"/>
                  </a:lnTo>
                  <a:lnTo>
                    <a:pt x="21216" y="85029"/>
                  </a:lnTo>
                  <a:lnTo>
                    <a:pt x="295" y="160770"/>
                  </a:lnTo>
                  <a:lnTo>
                    <a:pt x="0" y="206603"/>
                  </a:lnTo>
                  <a:lnTo>
                    <a:pt x="6588" y="252854"/>
                  </a:lnTo>
                  <a:lnTo>
                    <a:pt x="18675" y="294158"/>
                  </a:lnTo>
                  <a:lnTo>
                    <a:pt x="31314" y="329417"/>
                  </a:lnTo>
                  <a:lnTo>
                    <a:pt x="39560" y="357530"/>
                  </a:lnTo>
                  <a:lnTo>
                    <a:pt x="46988" y="392765"/>
                  </a:lnTo>
                  <a:lnTo>
                    <a:pt x="59622" y="450225"/>
                  </a:lnTo>
                  <a:lnTo>
                    <a:pt x="73523" y="515563"/>
                  </a:lnTo>
                  <a:lnTo>
                    <a:pt x="84751" y="574431"/>
                  </a:lnTo>
                  <a:lnTo>
                    <a:pt x="89369" y="612482"/>
                  </a:lnTo>
                  <a:lnTo>
                    <a:pt x="85330" y="711293"/>
                  </a:lnTo>
                  <a:lnTo>
                    <a:pt x="90395" y="763462"/>
                  </a:lnTo>
                  <a:lnTo>
                    <a:pt x="150914" y="797102"/>
                  </a:lnTo>
                  <a:lnTo>
                    <a:pt x="197242" y="804573"/>
                  </a:lnTo>
                  <a:lnTo>
                    <a:pt x="247411" y="809457"/>
                  </a:lnTo>
                  <a:lnTo>
                    <a:pt x="300075" y="811844"/>
                  </a:lnTo>
                  <a:lnTo>
                    <a:pt x="353891" y="811824"/>
                  </a:lnTo>
                  <a:lnTo>
                    <a:pt x="407514" y="809488"/>
                  </a:lnTo>
                  <a:lnTo>
                    <a:pt x="459600" y="804926"/>
                  </a:lnTo>
                  <a:lnTo>
                    <a:pt x="523024" y="798266"/>
                  </a:lnTo>
                  <a:lnTo>
                    <a:pt x="583447" y="791981"/>
                  </a:lnTo>
                  <a:lnTo>
                    <a:pt x="635993" y="785507"/>
                  </a:lnTo>
                  <a:lnTo>
                    <a:pt x="675787" y="778283"/>
                  </a:lnTo>
                  <a:lnTo>
                    <a:pt x="697953" y="769747"/>
                  </a:lnTo>
                  <a:lnTo>
                    <a:pt x="704672" y="747698"/>
                  </a:lnTo>
                  <a:lnTo>
                    <a:pt x="702014" y="706800"/>
                  </a:lnTo>
                  <a:lnTo>
                    <a:pt x="690916" y="656803"/>
                  </a:lnTo>
                  <a:lnTo>
                    <a:pt x="672317" y="607462"/>
                  </a:lnTo>
                  <a:lnTo>
                    <a:pt x="647153" y="568528"/>
                  </a:lnTo>
                  <a:lnTo>
                    <a:pt x="610889" y="545876"/>
                  </a:lnTo>
                  <a:lnTo>
                    <a:pt x="575357" y="545572"/>
                  </a:lnTo>
                  <a:lnTo>
                    <a:pt x="544955" y="554794"/>
                  </a:lnTo>
                  <a:lnTo>
                    <a:pt x="524078" y="560717"/>
                  </a:lnTo>
                  <a:lnTo>
                    <a:pt x="496203" y="558244"/>
                  </a:lnTo>
                  <a:lnTo>
                    <a:pt x="449100" y="554121"/>
                  </a:lnTo>
                  <a:lnTo>
                    <a:pt x="393572" y="553297"/>
                  </a:lnTo>
                  <a:lnTo>
                    <a:pt x="340423" y="560717"/>
                  </a:lnTo>
                  <a:lnTo>
                    <a:pt x="348526" y="560832"/>
                  </a:lnTo>
                  <a:lnTo>
                    <a:pt x="349211" y="552399"/>
                  </a:lnTo>
                  <a:lnTo>
                    <a:pt x="349465" y="549478"/>
                  </a:lnTo>
                  <a:lnTo>
                    <a:pt x="348233" y="545566"/>
                  </a:lnTo>
                  <a:lnTo>
                    <a:pt x="343839" y="541655"/>
                  </a:lnTo>
                  <a:lnTo>
                    <a:pt x="342949" y="500329"/>
                  </a:lnTo>
                  <a:lnTo>
                    <a:pt x="340415" y="451169"/>
                  </a:lnTo>
                  <a:lnTo>
                    <a:pt x="336297" y="405125"/>
                  </a:lnTo>
                  <a:lnTo>
                    <a:pt x="330657" y="373151"/>
                  </a:lnTo>
                  <a:lnTo>
                    <a:pt x="321637" y="339058"/>
                  </a:lnTo>
                  <a:lnTo>
                    <a:pt x="312954" y="299813"/>
                  </a:lnTo>
                  <a:lnTo>
                    <a:pt x="305798" y="262071"/>
                  </a:lnTo>
                  <a:lnTo>
                    <a:pt x="301358" y="232486"/>
                  </a:lnTo>
                  <a:lnTo>
                    <a:pt x="298057" y="204846"/>
                  </a:lnTo>
                  <a:lnTo>
                    <a:pt x="291955" y="168286"/>
                  </a:lnTo>
                  <a:lnTo>
                    <a:pt x="281206" y="127042"/>
                  </a:lnTo>
                  <a:lnTo>
                    <a:pt x="263963" y="85354"/>
                  </a:lnTo>
                  <a:lnTo>
                    <a:pt x="238383" y="47459"/>
                  </a:lnTo>
                  <a:lnTo>
                    <a:pt x="202619" y="17594"/>
                  </a:lnTo>
                  <a:lnTo>
                    <a:pt x="154825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694954" y="1699548"/>
              <a:ext cx="90517" cy="6977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026252" y="720051"/>
              <a:ext cx="164465" cy="215265"/>
            </a:xfrm>
            <a:custGeom>
              <a:avLst/>
              <a:gdLst/>
              <a:ahLst/>
              <a:cxnLst/>
              <a:rect l="l" t="t" r="r" b="b"/>
              <a:pathLst>
                <a:path w="164464" h="215265">
                  <a:moveTo>
                    <a:pt x="158673" y="187871"/>
                  </a:moveTo>
                  <a:lnTo>
                    <a:pt x="158026" y="186016"/>
                  </a:lnTo>
                  <a:lnTo>
                    <a:pt x="156819" y="182702"/>
                  </a:lnTo>
                  <a:lnTo>
                    <a:pt x="155409" y="178079"/>
                  </a:lnTo>
                  <a:lnTo>
                    <a:pt x="154228" y="173456"/>
                  </a:lnTo>
                  <a:lnTo>
                    <a:pt x="153085" y="168821"/>
                  </a:lnTo>
                  <a:lnTo>
                    <a:pt x="152133" y="164109"/>
                  </a:lnTo>
                  <a:lnTo>
                    <a:pt x="151904" y="158851"/>
                  </a:lnTo>
                  <a:lnTo>
                    <a:pt x="151460" y="158394"/>
                  </a:lnTo>
                  <a:lnTo>
                    <a:pt x="150317" y="158356"/>
                  </a:lnTo>
                  <a:lnTo>
                    <a:pt x="149821" y="158813"/>
                  </a:lnTo>
                  <a:lnTo>
                    <a:pt x="149669" y="164388"/>
                  </a:lnTo>
                  <a:lnTo>
                    <a:pt x="150279" y="169291"/>
                  </a:lnTo>
                  <a:lnTo>
                    <a:pt x="151955" y="178968"/>
                  </a:lnTo>
                  <a:lnTo>
                    <a:pt x="153035" y="183718"/>
                  </a:lnTo>
                  <a:lnTo>
                    <a:pt x="153885" y="186778"/>
                  </a:lnTo>
                  <a:lnTo>
                    <a:pt x="152819" y="187375"/>
                  </a:lnTo>
                  <a:lnTo>
                    <a:pt x="149212" y="188506"/>
                  </a:lnTo>
                  <a:lnTo>
                    <a:pt x="142887" y="190550"/>
                  </a:lnTo>
                  <a:lnTo>
                    <a:pt x="139598" y="191503"/>
                  </a:lnTo>
                  <a:lnTo>
                    <a:pt x="96278" y="202450"/>
                  </a:lnTo>
                  <a:lnTo>
                    <a:pt x="55803" y="210007"/>
                  </a:lnTo>
                  <a:lnTo>
                    <a:pt x="49149" y="210972"/>
                  </a:lnTo>
                  <a:lnTo>
                    <a:pt x="9410" y="194691"/>
                  </a:lnTo>
                  <a:lnTo>
                    <a:pt x="1473" y="187464"/>
                  </a:lnTo>
                  <a:lnTo>
                    <a:pt x="889" y="187426"/>
                  </a:lnTo>
                  <a:lnTo>
                    <a:pt x="63" y="188112"/>
                  </a:lnTo>
                  <a:lnTo>
                    <a:pt x="0" y="188747"/>
                  </a:lnTo>
                  <a:lnTo>
                    <a:pt x="4876" y="194602"/>
                  </a:lnTo>
                  <a:lnTo>
                    <a:pt x="41884" y="214236"/>
                  </a:lnTo>
                  <a:lnTo>
                    <a:pt x="49250" y="214795"/>
                  </a:lnTo>
                  <a:lnTo>
                    <a:pt x="56261" y="213817"/>
                  </a:lnTo>
                  <a:lnTo>
                    <a:pt x="63182" y="212979"/>
                  </a:lnTo>
                  <a:lnTo>
                    <a:pt x="107289" y="204266"/>
                  </a:lnTo>
                  <a:lnTo>
                    <a:pt x="147447" y="193624"/>
                  </a:lnTo>
                  <a:lnTo>
                    <a:pt x="150825" y="192455"/>
                  </a:lnTo>
                  <a:lnTo>
                    <a:pt x="153962" y="191617"/>
                  </a:lnTo>
                  <a:lnTo>
                    <a:pt x="158381" y="189179"/>
                  </a:lnTo>
                  <a:lnTo>
                    <a:pt x="158648" y="188506"/>
                  </a:lnTo>
                  <a:lnTo>
                    <a:pt x="158673" y="187871"/>
                  </a:lnTo>
                  <a:close/>
                </a:path>
                <a:path w="164464" h="215265">
                  <a:moveTo>
                    <a:pt x="163969" y="122504"/>
                  </a:moveTo>
                  <a:lnTo>
                    <a:pt x="163436" y="119303"/>
                  </a:lnTo>
                  <a:lnTo>
                    <a:pt x="160820" y="110337"/>
                  </a:lnTo>
                  <a:lnTo>
                    <a:pt x="158000" y="104952"/>
                  </a:lnTo>
                  <a:lnTo>
                    <a:pt x="155041" y="99758"/>
                  </a:lnTo>
                  <a:lnTo>
                    <a:pt x="152158" y="94538"/>
                  </a:lnTo>
                  <a:lnTo>
                    <a:pt x="133007" y="52057"/>
                  </a:lnTo>
                  <a:lnTo>
                    <a:pt x="122148" y="9207"/>
                  </a:lnTo>
                  <a:lnTo>
                    <a:pt x="120230" y="228"/>
                  </a:lnTo>
                  <a:lnTo>
                    <a:pt x="119926" y="0"/>
                  </a:lnTo>
                  <a:lnTo>
                    <a:pt x="119253" y="76"/>
                  </a:lnTo>
                  <a:lnTo>
                    <a:pt x="119126" y="228"/>
                  </a:lnTo>
                  <a:lnTo>
                    <a:pt x="119011" y="546"/>
                  </a:lnTo>
                  <a:lnTo>
                    <a:pt x="120230" y="9575"/>
                  </a:lnTo>
                  <a:lnTo>
                    <a:pt x="129603" y="53047"/>
                  </a:lnTo>
                  <a:lnTo>
                    <a:pt x="145275" y="91960"/>
                  </a:lnTo>
                  <a:lnTo>
                    <a:pt x="148590" y="96659"/>
                  </a:lnTo>
                  <a:lnTo>
                    <a:pt x="151358" y="101828"/>
                  </a:lnTo>
                  <a:lnTo>
                    <a:pt x="154165" y="106934"/>
                  </a:lnTo>
                  <a:lnTo>
                    <a:pt x="156794" y="112153"/>
                  </a:lnTo>
                  <a:lnTo>
                    <a:pt x="158407" y="117525"/>
                  </a:lnTo>
                  <a:lnTo>
                    <a:pt x="160007" y="122504"/>
                  </a:lnTo>
                  <a:lnTo>
                    <a:pt x="160045" y="124510"/>
                  </a:lnTo>
                  <a:lnTo>
                    <a:pt x="159804" y="128231"/>
                  </a:lnTo>
                  <a:lnTo>
                    <a:pt x="158762" y="132753"/>
                  </a:lnTo>
                  <a:lnTo>
                    <a:pt x="159867" y="132422"/>
                  </a:lnTo>
                  <a:lnTo>
                    <a:pt x="158762" y="132753"/>
                  </a:lnTo>
                  <a:lnTo>
                    <a:pt x="152692" y="134569"/>
                  </a:lnTo>
                  <a:lnTo>
                    <a:pt x="108635" y="143167"/>
                  </a:lnTo>
                  <a:lnTo>
                    <a:pt x="93814" y="143738"/>
                  </a:lnTo>
                  <a:lnTo>
                    <a:pt x="86461" y="143192"/>
                  </a:lnTo>
                  <a:lnTo>
                    <a:pt x="63906" y="126009"/>
                  </a:lnTo>
                  <a:lnTo>
                    <a:pt x="66497" y="121348"/>
                  </a:lnTo>
                  <a:lnTo>
                    <a:pt x="69672" y="117271"/>
                  </a:lnTo>
                  <a:lnTo>
                    <a:pt x="69672" y="116954"/>
                  </a:lnTo>
                  <a:lnTo>
                    <a:pt x="69265" y="116497"/>
                  </a:lnTo>
                  <a:lnTo>
                    <a:pt x="68897" y="116484"/>
                  </a:lnTo>
                  <a:lnTo>
                    <a:pt x="64808" y="120078"/>
                  </a:lnTo>
                  <a:lnTo>
                    <a:pt x="61290" y="124510"/>
                  </a:lnTo>
                  <a:lnTo>
                    <a:pt x="60794" y="133362"/>
                  </a:lnTo>
                  <a:lnTo>
                    <a:pt x="62090" y="136372"/>
                  </a:lnTo>
                  <a:lnTo>
                    <a:pt x="64033" y="138493"/>
                  </a:lnTo>
                  <a:lnTo>
                    <a:pt x="65963" y="140639"/>
                  </a:lnTo>
                  <a:lnTo>
                    <a:pt x="101371" y="148374"/>
                  </a:lnTo>
                  <a:lnTo>
                    <a:pt x="109054" y="147967"/>
                  </a:lnTo>
                  <a:lnTo>
                    <a:pt x="146621" y="140982"/>
                  </a:lnTo>
                  <a:lnTo>
                    <a:pt x="163156" y="132422"/>
                  </a:lnTo>
                  <a:lnTo>
                    <a:pt x="163880" y="128917"/>
                  </a:lnTo>
                  <a:lnTo>
                    <a:pt x="163969" y="12250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117499" y="957799"/>
              <a:ext cx="40640" cy="9525"/>
            </a:xfrm>
            <a:custGeom>
              <a:avLst/>
              <a:gdLst/>
              <a:ahLst/>
              <a:cxnLst/>
              <a:rect l="l" t="t" r="r" b="b"/>
              <a:pathLst>
                <a:path w="40639" h="9525">
                  <a:moveTo>
                    <a:pt x="40208" y="0"/>
                  </a:moveTo>
                  <a:lnTo>
                    <a:pt x="0" y="9004"/>
                  </a:lnTo>
                  <a:lnTo>
                    <a:pt x="17787" y="6913"/>
                  </a:lnTo>
                  <a:lnTo>
                    <a:pt x="27905" y="5278"/>
                  </a:lnTo>
                  <a:lnTo>
                    <a:pt x="34122" y="3255"/>
                  </a:lnTo>
                  <a:lnTo>
                    <a:pt x="40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116670" y="956684"/>
              <a:ext cx="42545" cy="11430"/>
            </a:xfrm>
            <a:custGeom>
              <a:avLst/>
              <a:gdLst/>
              <a:ahLst/>
              <a:cxnLst/>
              <a:rect l="l" t="t" r="r" b="b"/>
              <a:pathLst>
                <a:path w="42545" h="11430">
                  <a:moveTo>
                    <a:pt x="41122" y="0"/>
                  </a:moveTo>
                  <a:lnTo>
                    <a:pt x="37426" y="1270"/>
                  </a:lnTo>
                  <a:lnTo>
                    <a:pt x="34137" y="2032"/>
                  </a:lnTo>
                  <a:lnTo>
                    <a:pt x="14185" y="6299"/>
                  </a:lnTo>
                  <a:lnTo>
                    <a:pt x="7442" y="7607"/>
                  </a:lnTo>
                  <a:lnTo>
                    <a:pt x="723" y="9207"/>
                  </a:lnTo>
                  <a:lnTo>
                    <a:pt x="317" y="9296"/>
                  </a:lnTo>
                  <a:lnTo>
                    <a:pt x="0" y="9677"/>
                  </a:lnTo>
                  <a:lnTo>
                    <a:pt x="0" y="10629"/>
                  </a:lnTo>
                  <a:lnTo>
                    <a:pt x="419" y="11036"/>
                  </a:lnTo>
                  <a:lnTo>
                    <a:pt x="7912" y="10985"/>
                  </a:lnTo>
                  <a:lnTo>
                    <a:pt x="42062" y="1270"/>
                  </a:lnTo>
                  <a:lnTo>
                    <a:pt x="41719" y="292"/>
                  </a:lnTo>
                  <a:lnTo>
                    <a:pt x="4112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964288" y="657809"/>
              <a:ext cx="128943" cy="5317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5964280" y="654492"/>
              <a:ext cx="129539" cy="56515"/>
            </a:xfrm>
            <a:custGeom>
              <a:avLst/>
              <a:gdLst/>
              <a:ahLst/>
              <a:cxnLst/>
              <a:rect l="l" t="t" r="r" b="b"/>
              <a:pathLst>
                <a:path w="129539" h="56515">
                  <a:moveTo>
                    <a:pt x="698" y="56491"/>
                  </a:moveTo>
                  <a:lnTo>
                    <a:pt x="0" y="41239"/>
                  </a:lnTo>
                  <a:lnTo>
                    <a:pt x="44091" y="14926"/>
                  </a:lnTo>
                  <a:lnTo>
                    <a:pt x="71931" y="2327"/>
                  </a:lnTo>
                  <a:lnTo>
                    <a:pt x="95349" y="0"/>
                  </a:lnTo>
                  <a:lnTo>
                    <a:pt x="126174" y="4497"/>
                  </a:lnTo>
                  <a:lnTo>
                    <a:pt x="128955" y="25986"/>
                  </a:lnTo>
                  <a:lnTo>
                    <a:pt x="83667" y="27241"/>
                  </a:lnTo>
                  <a:lnTo>
                    <a:pt x="55211" y="30837"/>
                  </a:lnTo>
                  <a:lnTo>
                    <a:pt x="31563" y="39634"/>
                  </a:lnTo>
                  <a:lnTo>
                    <a:pt x="698" y="56491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57709" y="653440"/>
              <a:ext cx="59626" cy="36753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157709" y="653443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2082" y="0"/>
                  </a:moveTo>
                  <a:lnTo>
                    <a:pt x="0" y="20789"/>
                  </a:lnTo>
                  <a:lnTo>
                    <a:pt x="22770" y="17924"/>
                  </a:lnTo>
                  <a:lnTo>
                    <a:pt x="36571" y="18630"/>
                  </a:lnTo>
                  <a:lnTo>
                    <a:pt x="46993" y="24404"/>
                  </a:lnTo>
                  <a:lnTo>
                    <a:pt x="59626" y="36741"/>
                  </a:lnTo>
                  <a:lnTo>
                    <a:pt x="58242" y="20104"/>
                  </a:lnTo>
                  <a:lnTo>
                    <a:pt x="52678" y="8874"/>
                  </a:lnTo>
                  <a:lnTo>
                    <a:pt x="44973" y="3036"/>
                  </a:lnTo>
                  <a:lnTo>
                    <a:pt x="29863" y="707"/>
                  </a:lnTo>
                  <a:lnTo>
                    <a:pt x="2082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91910" y="1689375"/>
              <a:ext cx="188779" cy="150806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006894" y="720264"/>
              <a:ext cx="79375" cy="59690"/>
            </a:xfrm>
            <a:custGeom>
              <a:avLst/>
              <a:gdLst/>
              <a:ahLst/>
              <a:cxnLst/>
              <a:rect l="l" t="t" r="r" b="b"/>
              <a:pathLst>
                <a:path w="79375" h="59690">
                  <a:moveTo>
                    <a:pt x="36656" y="0"/>
                  </a:moveTo>
                  <a:lnTo>
                    <a:pt x="21292" y="8276"/>
                  </a:lnTo>
                  <a:lnTo>
                    <a:pt x="0" y="30127"/>
                  </a:lnTo>
                  <a:lnTo>
                    <a:pt x="350" y="47469"/>
                  </a:lnTo>
                  <a:lnTo>
                    <a:pt x="4613" y="56226"/>
                  </a:lnTo>
                  <a:lnTo>
                    <a:pt x="16519" y="59077"/>
                  </a:lnTo>
                  <a:lnTo>
                    <a:pt x="39801" y="58702"/>
                  </a:lnTo>
                  <a:lnTo>
                    <a:pt x="62983" y="52127"/>
                  </a:lnTo>
                  <a:lnTo>
                    <a:pt x="74693" y="39100"/>
                  </a:lnTo>
                  <a:lnTo>
                    <a:pt x="78847" y="26348"/>
                  </a:lnTo>
                  <a:lnTo>
                    <a:pt x="79362" y="20602"/>
                  </a:lnTo>
                  <a:lnTo>
                    <a:pt x="53533" y="4406"/>
                  </a:lnTo>
                  <a:lnTo>
                    <a:pt x="36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04636" y="726185"/>
              <a:ext cx="81915" cy="55244"/>
            </a:xfrm>
            <a:custGeom>
              <a:avLst/>
              <a:gdLst/>
              <a:ahLst/>
              <a:cxnLst/>
              <a:rect l="l" t="t" r="r" b="b"/>
              <a:pathLst>
                <a:path w="81914" h="55245">
                  <a:moveTo>
                    <a:pt x="66814" y="45516"/>
                  </a:moveTo>
                  <a:lnTo>
                    <a:pt x="66586" y="44983"/>
                  </a:lnTo>
                  <a:lnTo>
                    <a:pt x="66255" y="44843"/>
                  </a:lnTo>
                  <a:lnTo>
                    <a:pt x="57962" y="48260"/>
                  </a:lnTo>
                  <a:lnTo>
                    <a:pt x="49720" y="50482"/>
                  </a:lnTo>
                  <a:lnTo>
                    <a:pt x="37147" y="50990"/>
                  </a:lnTo>
                  <a:lnTo>
                    <a:pt x="32956" y="50749"/>
                  </a:lnTo>
                  <a:lnTo>
                    <a:pt x="24663" y="49479"/>
                  </a:lnTo>
                  <a:lnTo>
                    <a:pt x="20485" y="48552"/>
                  </a:lnTo>
                  <a:lnTo>
                    <a:pt x="16459" y="47078"/>
                  </a:lnTo>
                  <a:lnTo>
                    <a:pt x="16179" y="46977"/>
                  </a:lnTo>
                  <a:lnTo>
                    <a:pt x="15875" y="47066"/>
                  </a:lnTo>
                  <a:lnTo>
                    <a:pt x="15494" y="47599"/>
                  </a:lnTo>
                  <a:lnTo>
                    <a:pt x="15557" y="48018"/>
                  </a:lnTo>
                  <a:lnTo>
                    <a:pt x="19545" y="50850"/>
                  </a:lnTo>
                  <a:lnTo>
                    <a:pt x="23761" y="52501"/>
                  </a:lnTo>
                  <a:lnTo>
                    <a:pt x="32512" y="54559"/>
                  </a:lnTo>
                  <a:lnTo>
                    <a:pt x="37045" y="54965"/>
                  </a:lnTo>
                  <a:lnTo>
                    <a:pt x="46024" y="54356"/>
                  </a:lnTo>
                  <a:lnTo>
                    <a:pt x="50469" y="53454"/>
                  </a:lnTo>
                  <a:lnTo>
                    <a:pt x="58889" y="50469"/>
                  </a:lnTo>
                  <a:lnTo>
                    <a:pt x="62890" y="48463"/>
                  </a:lnTo>
                  <a:lnTo>
                    <a:pt x="66725" y="45808"/>
                  </a:lnTo>
                  <a:lnTo>
                    <a:pt x="66814" y="45516"/>
                  </a:lnTo>
                  <a:close/>
                </a:path>
                <a:path w="81914" h="55245">
                  <a:moveTo>
                    <a:pt x="70510" y="27978"/>
                  </a:moveTo>
                  <a:lnTo>
                    <a:pt x="68910" y="20053"/>
                  </a:lnTo>
                  <a:lnTo>
                    <a:pt x="64554" y="13589"/>
                  </a:lnTo>
                  <a:lnTo>
                    <a:pt x="58077" y="9220"/>
                  </a:lnTo>
                  <a:lnTo>
                    <a:pt x="50152" y="7620"/>
                  </a:lnTo>
                  <a:lnTo>
                    <a:pt x="42240" y="9220"/>
                  </a:lnTo>
                  <a:lnTo>
                    <a:pt x="35763" y="13589"/>
                  </a:lnTo>
                  <a:lnTo>
                    <a:pt x="31394" y="20053"/>
                  </a:lnTo>
                  <a:lnTo>
                    <a:pt x="29794" y="27978"/>
                  </a:lnTo>
                  <a:lnTo>
                    <a:pt x="31394" y="35902"/>
                  </a:lnTo>
                  <a:lnTo>
                    <a:pt x="35763" y="42367"/>
                  </a:lnTo>
                  <a:lnTo>
                    <a:pt x="42240" y="46736"/>
                  </a:lnTo>
                  <a:lnTo>
                    <a:pt x="50152" y="48336"/>
                  </a:lnTo>
                  <a:lnTo>
                    <a:pt x="58077" y="46736"/>
                  </a:lnTo>
                  <a:lnTo>
                    <a:pt x="64554" y="42367"/>
                  </a:lnTo>
                  <a:lnTo>
                    <a:pt x="68910" y="35902"/>
                  </a:lnTo>
                  <a:lnTo>
                    <a:pt x="70510" y="27978"/>
                  </a:lnTo>
                  <a:close/>
                </a:path>
                <a:path w="81914" h="55245">
                  <a:moveTo>
                    <a:pt x="81788" y="13538"/>
                  </a:moveTo>
                  <a:lnTo>
                    <a:pt x="46177" y="0"/>
                  </a:lnTo>
                  <a:lnTo>
                    <a:pt x="38569" y="825"/>
                  </a:lnTo>
                  <a:lnTo>
                    <a:pt x="215" y="23012"/>
                  </a:lnTo>
                  <a:lnTo>
                    <a:pt x="0" y="23304"/>
                  </a:lnTo>
                  <a:lnTo>
                    <a:pt x="25" y="23710"/>
                  </a:lnTo>
                  <a:lnTo>
                    <a:pt x="571" y="24257"/>
                  </a:lnTo>
                  <a:lnTo>
                    <a:pt x="1028" y="24257"/>
                  </a:lnTo>
                  <a:lnTo>
                    <a:pt x="6515" y="18897"/>
                  </a:lnTo>
                  <a:lnTo>
                    <a:pt x="12496" y="14630"/>
                  </a:lnTo>
                  <a:lnTo>
                    <a:pt x="25209" y="8166"/>
                  </a:lnTo>
                  <a:lnTo>
                    <a:pt x="32042" y="5892"/>
                  </a:lnTo>
                  <a:lnTo>
                    <a:pt x="39090" y="5181"/>
                  </a:lnTo>
                  <a:lnTo>
                    <a:pt x="46113" y="4229"/>
                  </a:lnTo>
                  <a:lnTo>
                    <a:pt x="53276" y="4864"/>
                  </a:lnTo>
                  <a:lnTo>
                    <a:pt x="67195" y="8140"/>
                  </a:lnTo>
                  <a:lnTo>
                    <a:pt x="73914" y="10922"/>
                  </a:lnTo>
                  <a:lnTo>
                    <a:pt x="80822" y="14363"/>
                  </a:lnTo>
                  <a:lnTo>
                    <a:pt x="81280" y="14262"/>
                  </a:lnTo>
                  <a:lnTo>
                    <a:pt x="81788" y="13538"/>
                  </a:lnTo>
                  <a:close/>
                </a:path>
              </a:pathLst>
            </a:custGeom>
            <a:solidFill>
              <a:srgbClr val="03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153175" y="704297"/>
              <a:ext cx="56515" cy="62865"/>
            </a:xfrm>
            <a:custGeom>
              <a:avLst/>
              <a:gdLst/>
              <a:ahLst/>
              <a:cxnLst/>
              <a:rect l="l" t="t" r="r" b="b"/>
              <a:pathLst>
                <a:path w="56514" h="62865">
                  <a:moveTo>
                    <a:pt x="24566" y="0"/>
                  </a:moveTo>
                  <a:lnTo>
                    <a:pt x="14292" y="8068"/>
                  </a:lnTo>
                  <a:lnTo>
                    <a:pt x="0" y="30591"/>
                  </a:lnTo>
                  <a:lnTo>
                    <a:pt x="1336" y="35927"/>
                  </a:lnTo>
                  <a:lnTo>
                    <a:pt x="6259" y="47477"/>
                  </a:lnTo>
                  <a:lnTo>
                    <a:pt x="16143" y="58553"/>
                  </a:lnTo>
                  <a:lnTo>
                    <a:pt x="32359" y="62468"/>
                  </a:lnTo>
                  <a:lnTo>
                    <a:pt x="47568" y="60471"/>
                  </a:lnTo>
                  <a:lnTo>
                    <a:pt x="54776" y="55924"/>
                  </a:lnTo>
                  <a:lnTo>
                    <a:pt x="55910" y="45333"/>
                  </a:lnTo>
                  <a:lnTo>
                    <a:pt x="52895" y="25206"/>
                  </a:lnTo>
                  <a:lnTo>
                    <a:pt x="35781" y="5880"/>
                  </a:lnTo>
                  <a:lnTo>
                    <a:pt x="24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804764" y="714654"/>
              <a:ext cx="401955" cy="143510"/>
            </a:xfrm>
            <a:custGeom>
              <a:avLst/>
              <a:gdLst/>
              <a:ahLst/>
              <a:cxnLst/>
              <a:rect l="l" t="t" r="r" b="b"/>
              <a:pathLst>
                <a:path w="401954" h="143509">
                  <a:moveTo>
                    <a:pt x="54673" y="141770"/>
                  </a:moveTo>
                  <a:lnTo>
                    <a:pt x="54368" y="141046"/>
                  </a:lnTo>
                  <a:lnTo>
                    <a:pt x="49136" y="138963"/>
                  </a:lnTo>
                  <a:lnTo>
                    <a:pt x="44704" y="136499"/>
                  </a:lnTo>
                  <a:lnTo>
                    <a:pt x="36906" y="130556"/>
                  </a:lnTo>
                  <a:lnTo>
                    <a:pt x="33451" y="126923"/>
                  </a:lnTo>
                  <a:lnTo>
                    <a:pt x="31610" y="122618"/>
                  </a:lnTo>
                  <a:lnTo>
                    <a:pt x="29718" y="118338"/>
                  </a:lnTo>
                  <a:lnTo>
                    <a:pt x="29857" y="113512"/>
                  </a:lnTo>
                  <a:lnTo>
                    <a:pt x="33375" y="104800"/>
                  </a:lnTo>
                  <a:lnTo>
                    <a:pt x="36372" y="100888"/>
                  </a:lnTo>
                  <a:lnTo>
                    <a:pt x="39776" y="97370"/>
                  </a:lnTo>
                  <a:lnTo>
                    <a:pt x="40309" y="96748"/>
                  </a:lnTo>
                  <a:lnTo>
                    <a:pt x="40398" y="96380"/>
                  </a:lnTo>
                  <a:lnTo>
                    <a:pt x="40487" y="96088"/>
                  </a:lnTo>
                  <a:lnTo>
                    <a:pt x="40043" y="94437"/>
                  </a:lnTo>
                  <a:lnTo>
                    <a:pt x="24053" y="59258"/>
                  </a:lnTo>
                  <a:lnTo>
                    <a:pt x="16167" y="50914"/>
                  </a:lnTo>
                  <a:lnTo>
                    <a:pt x="11849" y="47180"/>
                  </a:lnTo>
                  <a:lnTo>
                    <a:pt x="6426" y="44411"/>
                  </a:lnTo>
                  <a:lnTo>
                    <a:pt x="355" y="43967"/>
                  </a:lnTo>
                  <a:lnTo>
                    <a:pt x="76" y="44183"/>
                  </a:lnTo>
                  <a:lnTo>
                    <a:pt x="0" y="44805"/>
                  </a:lnTo>
                  <a:lnTo>
                    <a:pt x="228" y="45097"/>
                  </a:lnTo>
                  <a:lnTo>
                    <a:pt x="5994" y="45796"/>
                  </a:lnTo>
                  <a:lnTo>
                    <a:pt x="10934" y="48615"/>
                  </a:lnTo>
                  <a:lnTo>
                    <a:pt x="14884" y="52362"/>
                  </a:lnTo>
                  <a:lnTo>
                    <a:pt x="17627" y="54940"/>
                  </a:lnTo>
                  <a:lnTo>
                    <a:pt x="14008" y="55092"/>
                  </a:lnTo>
                  <a:lnTo>
                    <a:pt x="8521" y="57010"/>
                  </a:lnTo>
                  <a:lnTo>
                    <a:pt x="1778" y="65443"/>
                  </a:lnTo>
                  <a:lnTo>
                    <a:pt x="711" y="70866"/>
                  </a:lnTo>
                  <a:lnTo>
                    <a:pt x="850" y="81076"/>
                  </a:lnTo>
                  <a:lnTo>
                    <a:pt x="12293" y="103403"/>
                  </a:lnTo>
                  <a:lnTo>
                    <a:pt x="12407" y="103098"/>
                  </a:lnTo>
                  <a:lnTo>
                    <a:pt x="8331" y="100012"/>
                  </a:lnTo>
                  <a:lnTo>
                    <a:pt x="6159" y="95211"/>
                  </a:lnTo>
                  <a:lnTo>
                    <a:pt x="2946" y="85864"/>
                  </a:lnTo>
                  <a:lnTo>
                    <a:pt x="2095" y="80886"/>
                  </a:lnTo>
                  <a:lnTo>
                    <a:pt x="2336" y="71069"/>
                  </a:lnTo>
                  <a:lnTo>
                    <a:pt x="3416" y="66040"/>
                  </a:lnTo>
                  <a:lnTo>
                    <a:pt x="9448" y="58547"/>
                  </a:lnTo>
                  <a:lnTo>
                    <a:pt x="14439" y="56984"/>
                  </a:lnTo>
                  <a:lnTo>
                    <a:pt x="19227" y="57162"/>
                  </a:lnTo>
                  <a:lnTo>
                    <a:pt x="19596" y="57150"/>
                  </a:lnTo>
                  <a:lnTo>
                    <a:pt x="35890" y="95288"/>
                  </a:lnTo>
                  <a:lnTo>
                    <a:pt x="33147" y="98310"/>
                  </a:lnTo>
                  <a:lnTo>
                    <a:pt x="29933" y="102679"/>
                  </a:lnTo>
                  <a:lnTo>
                    <a:pt x="28054" y="107823"/>
                  </a:lnTo>
                  <a:lnTo>
                    <a:pt x="26111" y="112915"/>
                  </a:lnTo>
                  <a:lnTo>
                    <a:pt x="26111" y="119011"/>
                  </a:lnTo>
                  <a:lnTo>
                    <a:pt x="28536" y="124002"/>
                  </a:lnTo>
                  <a:lnTo>
                    <a:pt x="30886" y="129006"/>
                  </a:lnTo>
                  <a:lnTo>
                    <a:pt x="34836" y="132829"/>
                  </a:lnTo>
                  <a:lnTo>
                    <a:pt x="43332" y="138912"/>
                  </a:lnTo>
                  <a:lnTo>
                    <a:pt x="47929" y="141287"/>
                  </a:lnTo>
                  <a:lnTo>
                    <a:pt x="53479" y="143319"/>
                  </a:lnTo>
                  <a:lnTo>
                    <a:pt x="54165" y="143014"/>
                  </a:lnTo>
                  <a:lnTo>
                    <a:pt x="54673" y="141770"/>
                  </a:lnTo>
                  <a:close/>
                </a:path>
                <a:path w="401954" h="143509">
                  <a:moveTo>
                    <a:pt x="395363" y="27559"/>
                  </a:moveTo>
                  <a:lnTo>
                    <a:pt x="393014" y="20789"/>
                  </a:lnTo>
                  <a:lnTo>
                    <a:pt x="388645" y="15621"/>
                  </a:lnTo>
                  <a:lnTo>
                    <a:pt x="382841" y="12573"/>
                  </a:lnTo>
                  <a:lnTo>
                    <a:pt x="376237" y="12141"/>
                  </a:lnTo>
                  <a:lnTo>
                    <a:pt x="370052" y="14503"/>
                  </a:lnTo>
                  <a:lnTo>
                    <a:pt x="365404" y="19126"/>
                  </a:lnTo>
                  <a:lnTo>
                    <a:pt x="362737" y="25349"/>
                  </a:lnTo>
                  <a:lnTo>
                    <a:pt x="362508" y="32512"/>
                  </a:lnTo>
                  <a:lnTo>
                    <a:pt x="364845" y="39281"/>
                  </a:lnTo>
                  <a:lnTo>
                    <a:pt x="369227" y="44437"/>
                  </a:lnTo>
                  <a:lnTo>
                    <a:pt x="375031" y="47485"/>
                  </a:lnTo>
                  <a:lnTo>
                    <a:pt x="381635" y="47929"/>
                  </a:lnTo>
                  <a:lnTo>
                    <a:pt x="387807" y="45554"/>
                  </a:lnTo>
                  <a:lnTo>
                    <a:pt x="392455" y="40932"/>
                  </a:lnTo>
                  <a:lnTo>
                    <a:pt x="395122" y="34709"/>
                  </a:lnTo>
                  <a:lnTo>
                    <a:pt x="395363" y="27559"/>
                  </a:lnTo>
                  <a:close/>
                </a:path>
                <a:path w="401954" h="143509">
                  <a:moveTo>
                    <a:pt x="397268" y="44538"/>
                  </a:moveTo>
                  <a:lnTo>
                    <a:pt x="397243" y="44030"/>
                  </a:lnTo>
                  <a:lnTo>
                    <a:pt x="396544" y="43256"/>
                  </a:lnTo>
                  <a:lnTo>
                    <a:pt x="395884" y="43230"/>
                  </a:lnTo>
                  <a:lnTo>
                    <a:pt x="393280" y="45605"/>
                  </a:lnTo>
                  <a:lnTo>
                    <a:pt x="390867" y="47383"/>
                  </a:lnTo>
                  <a:lnTo>
                    <a:pt x="388327" y="48691"/>
                  </a:lnTo>
                  <a:lnTo>
                    <a:pt x="385813" y="50076"/>
                  </a:lnTo>
                  <a:lnTo>
                    <a:pt x="383108" y="50990"/>
                  </a:lnTo>
                  <a:lnTo>
                    <a:pt x="374713" y="52362"/>
                  </a:lnTo>
                  <a:lnTo>
                    <a:pt x="368909" y="50838"/>
                  </a:lnTo>
                  <a:lnTo>
                    <a:pt x="363067" y="48336"/>
                  </a:lnTo>
                  <a:lnTo>
                    <a:pt x="362737" y="48412"/>
                  </a:lnTo>
                  <a:lnTo>
                    <a:pt x="362305" y="48958"/>
                  </a:lnTo>
                  <a:lnTo>
                    <a:pt x="362356" y="49377"/>
                  </a:lnTo>
                  <a:lnTo>
                    <a:pt x="365125" y="51574"/>
                  </a:lnTo>
                  <a:lnTo>
                    <a:pt x="367969" y="53098"/>
                  </a:lnTo>
                  <a:lnTo>
                    <a:pt x="374142" y="55143"/>
                  </a:lnTo>
                  <a:lnTo>
                    <a:pt x="377532" y="55384"/>
                  </a:lnTo>
                  <a:lnTo>
                    <a:pt x="384124" y="54622"/>
                  </a:lnTo>
                  <a:lnTo>
                    <a:pt x="397027" y="44919"/>
                  </a:lnTo>
                  <a:lnTo>
                    <a:pt x="397268" y="44538"/>
                  </a:lnTo>
                  <a:close/>
                </a:path>
                <a:path w="401954" h="143509">
                  <a:moveTo>
                    <a:pt x="401853" y="13271"/>
                  </a:moveTo>
                  <a:lnTo>
                    <a:pt x="398513" y="8813"/>
                  </a:lnTo>
                  <a:lnTo>
                    <a:pt x="394284" y="5461"/>
                  </a:lnTo>
                  <a:lnTo>
                    <a:pt x="384543" y="901"/>
                  </a:lnTo>
                  <a:lnTo>
                    <a:pt x="378917" y="0"/>
                  </a:lnTo>
                  <a:lnTo>
                    <a:pt x="368058" y="1485"/>
                  </a:lnTo>
                  <a:lnTo>
                    <a:pt x="363004" y="3886"/>
                  </a:lnTo>
                  <a:lnTo>
                    <a:pt x="354520" y="10248"/>
                  </a:lnTo>
                  <a:lnTo>
                    <a:pt x="350989" y="14198"/>
                  </a:lnTo>
                  <a:lnTo>
                    <a:pt x="347802" y="18770"/>
                  </a:lnTo>
                  <a:lnTo>
                    <a:pt x="347840" y="19240"/>
                  </a:lnTo>
                  <a:lnTo>
                    <a:pt x="348488" y="19850"/>
                  </a:lnTo>
                  <a:lnTo>
                    <a:pt x="349034" y="19837"/>
                  </a:lnTo>
                  <a:lnTo>
                    <a:pt x="352831" y="15824"/>
                  </a:lnTo>
                  <a:lnTo>
                    <a:pt x="356539" y="12433"/>
                  </a:lnTo>
                  <a:lnTo>
                    <a:pt x="364756" y="7061"/>
                  </a:lnTo>
                  <a:lnTo>
                    <a:pt x="369290" y="5143"/>
                  </a:lnTo>
                  <a:lnTo>
                    <a:pt x="374002" y="4559"/>
                  </a:lnTo>
                  <a:lnTo>
                    <a:pt x="381101" y="4622"/>
                  </a:lnTo>
                  <a:lnTo>
                    <a:pt x="388048" y="6413"/>
                  </a:lnTo>
                  <a:lnTo>
                    <a:pt x="394690" y="9575"/>
                  </a:lnTo>
                  <a:lnTo>
                    <a:pt x="400926" y="13779"/>
                  </a:lnTo>
                  <a:lnTo>
                    <a:pt x="401104" y="13919"/>
                  </a:lnTo>
                  <a:lnTo>
                    <a:pt x="401370" y="13931"/>
                  </a:lnTo>
                  <a:lnTo>
                    <a:pt x="401802" y="13614"/>
                  </a:lnTo>
                  <a:lnTo>
                    <a:pt x="401853" y="13271"/>
                  </a:lnTo>
                  <a:close/>
                </a:path>
              </a:pathLst>
            </a:custGeom>
            <a:solidFill>
              <a:srgbClr val="030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38600" y="1714297"/>
              <a:ext cx="39999" cy="6007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6738601" y="1714294"/>
              <a:ext cx="40005" cy="60325"/>
            </a:xfrm>
            <a:custGeom>
              <a:avLst/>
              <a:gdLst/>
              <a:ahLst/>
              <a:cxnLst/>
              <a:rect l="l" t="t" r="r" b="b"/>
              <a:pathLst>
                <a:path w="40004" h="60325">
                  <a:moveTo>
                    <a:pt x="39999" y="0"/>
                  </a:moveTo>
                  <a:lnTo>
                    <a:pt x="38431" y="32256"/>
                  </a:lnTo>
                  <a:lnTo>
                    <a:pt x="35695" y="49266"/>
                  </a:lnTo>
                  <a:lnTo>
                    <a:pt x="29799" y="56660"/>
                  </a:lnTo>
                  <a:lnTo>
                    <a:pt x="18752" y="60071"/>
                  </a:lnTo>
                  <a:lnTo>
                    <a:pt x="7097" y="58588"/>
                  </a:lnTo>
                  <a:lnTo>
                    <a:pt x="800" y="49822"/>
                  </a:lnTo>
                  <a:lnTo>
                    <a:pt x="0" y="37207"/>
                  </a:lnTo>
                  <a:lnTo>
                    <a:pt x="4833" y="24180"/>
                  </a:lnTo>
                  <a:lnTo>
                    <a:pt x="14656" y="13603"/>
                  </a:lnTo>
                  <a:lnTo>
                    <a:pt x="26264" y="6046"/>
                  </a:lnTo>
                  <a:lnTo>
                    <a:pt x="35947" y="1511"/>
                  </a:lnTo>
                  <a:lnTo>
                    <a:pt x="39999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24296" y="1665935"/>
              <a:ext cx="61644" cy="8352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724293" y="1665939"/>
              <a:ext cx="65405" cy="83820"/>
            </a:xfrm>
            <a:custGeom>
              <a:avLst/>
              <a:gdLst/>
              <a:ahLst/>
              <a:cxnLst/>
              <a:rect l="l" t="t" r="r" b="b"/>
              <a:pathLst>
                <a:path w="65404" h="83819">
                  <a:moveTo>
                    <a:pt x="43318" y="0"/>
                  </a:moveTo>
                  <a:lnTo>
                    <a:pt x="57620" y="14231"/>
                  </a:lnTo>
                  <a:lnTo>
                    <a:pt x="64295" y="23172"/>
                  </a:lnTo>
                  <a:lnTo>
                    <a:pt x="65060" y="30602"/>
                  </a:lnTo>
                  <a:lnTo>
                    <a:pt x="61631" y="40297"/>
                  </a:lnTo>
                  <a:lnTo>
                    <a:pt x="52703" y="54674"/>
                  </a:lnTo>
                  <a:lnTo>
                    <a:pt x="38554" y="70150"/>
                  </a:lnTo>
                  <a:lnTo>
                    <a:pt x="23307" y="81504"/>
                  </a:lnTo>
                  <a:lnTo>
                    <a:pt x="11085" y="83515"/>
                  </a:lnTo>
                  <a:lnTo>
                    <a:pt x="3584" y="74978"/>
                  </a:lnTo>
                  <a:lnTo>
                    <a:pt x="0" y="60807"/>
                  </a:lnTo>
                  <a:lnTo>
                    <a:pt x="675" y="44988"/>
                  </a:lnTo>
                  <a:lnTo>
                    <a:pt x="28484" y="10258"/>
                  </a:lnTo>
                  <a:lnTo>
                    <a:pt x="43318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07050" y="1609318"/>
              <a:ext cx="96597" cy="100876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6707058" y="1609321"/>
              <a:ext cx="102235" cy="100965"/>
            </a:xfrm>
            <a:custGeom>
              <a:avLst/>
              <a:gdLst/>
              <a:ahLst/>
              <a:cxnLst/>
              <a:rect l="l" t="t" r="r" b="b"/>
              <a:pathLst>
                <a:path w="102234" h="100964">
                  <a:moveTo>
                    <a:pt x="78954" y="0"/>
                  </a:moveTo>
                  <a:lnTo>
                    <a:pt x="95213" y="15860"/>
                  </a:lnTo>
                  <a:lnTo>
                    <a:pt x="102015" y="25631"/>
                  </a:lnTo>
                  <a:lnTo>
                    <a:pt x="100605" y="33350"/>
                  </a:lnTo>
                  <a:lnTo>
                    <a:pt x="53543" y="78989"/>
                  </a:lnTo>
                  <a:lnTo>
                    <a:pt x="15479" y="100876"/>
                  </a:lnTo>
                  <a:lnTo>
                    <a:pt x="5747" y="93765"/>
                  </a:lnTo>
                  <a:lnTo>
                    <a:pt x="0" y="79241"/>
                  </a:lnTo>
                  <a:lnTo>
                    <a:pt x="922" y="61460"/>
                  </a:lnTo>
                  <a:lnTo>
                    <a:pt x="30701" y="29151"/>
                  </a:lnTo>
                  <a:lnTo>
                    <a:pt x="71339" y="4145"/>
                  </a:lnTo>
                  <a:lnTo>
                    <a:pt x="78954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14774" y="1552384"/>
              <a:ext cx="91071" cy="8938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6714770" y="1552380"/>
              <a:ext cx="96520" cy="89535"/>
            </a:xfrm>
            <a:custGeom>
              <a:avLst/>
              <a:gdLst/>
              <a:ahLst/>
              <a:cxnLst/>
              <a:rect l="l" t="t" r="r" b="b"/>
              <a:pathLst>
                <a:path w="96520" h="89535">
                  <a:moveTo>
                    <a:pt x="79948" y="0"/>
                  </a:moveTo>
                  <a:lnTo>
                    <a:pt x="91979" y="18421"/>
                  </a:lnTo>
                  <a:lnTo>
                    <a:pt x="96524" y="29217"/>
                  </a:lnTo>
                  <a:lnTo>
                    <a:pt x="94064" y="36577"/>
                  </a:lnTo>
                  <a:lnTo>
                    <a:pt x="47804" y="73904"/>
                  </a:lnTo>
                  <a:lnTo>
                    <a:pt x="13273" y="89382"/>
                  </a:lnTo>
                  <a:lnTo>
                    <a:pt x="4817" y="80556"/>
                  </a:lnTo>
                  <a:lnTo>
                    <a:pt x="0" y="64931"/>
                  </a:lnTo>
                  <a:lnTo>
                    <a:pt x="1637" y="47245"/>
                  </a:lnTo>
                  <a:lnTo>
                    <a:pt x="32349" y="20397"/>
                  </a:lnTo>
                  <a:lnTo>
                    <a:pt x="72506" y="2769"/>
                  </a:lnTo>
                  <a:lnTo>
                    <a:pt x="79948" y="0"/>
                  </a:lnTo>
                  <a:close/>
                </a:path>
              </a:pathLst>
            </a:custGeom>
            <a:ln w="427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5375098" y="2638270"/>
            <a:ext cx="1554480" cy="250825"/>
            <a:chOff x="5375098" y="2638270"/>
            <a:chExt cx="1554480" cy="250825"/>
          </a:xfrm>
        </p:grpSpPr>
        <p:sp>
          <p:nvSpPr>
            <p:cNvPr id="137" name="object 137"/>
            <p:cNvSpPr/>
            <p:nvPr/>
          </p:nvSpPr>
          <p:spPr>
            <a:xfrm>
              <a:off x="5375821" y="2638996"/>
              <a:ext cx="243840" cy="197485"/>
            </a:xfrm>
            <a:custGeom>
              <a:avLst/>
              <a:gdLst/>
              <a:ahLst/>
              <a:cxnLst/>
              <a:rect l="l" t="t" r="r" b="b"/>
              <a:pathLst>
                <a:path w="243839" h="197485">
                  <a:moveTo>
                    <a:pt x="243497" y="0"/>
                  </a:moveTo>
                  <a:lnTo>
                    <a:pt x="0" y="0"/>
                  </a:lnTo>
                  <a:lnTo>
                    <a:pt x="0" y="196964"/>
                  </a:lnTo>
                  <a:lnTo>
                    <a:pt x="243497" y="196964"/>
                  </a:lnTo>
                  <a:lnTo>
                    <a:pt x="243497" y="0"/>
                  </a:lnTo>
                  <a:close/>
                </a:path>
              </a:pathLst>
            </a:custGeom>
            <a:solidFill>
              <a:srgbClr val="EA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619315" y="263899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75822" y="268768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25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75099" y="2686969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19315" y="268696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57415" y="2686969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803186" y="268696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072936" y="2638996"/>
              <a:ext cx="335280" cy="197485"/>
            </a:xfrm>
            <a:custGeom>
              <a:avLst/>
              <a:gdLst/>
              <a:ahLst/>
              <a:cxnLst/>
              <a:rect l="l" t="t" r="r" b="b"/>
              <a:pathLst>
                <a:path w="335279" h="197485">
                  <a:moveTo>
                    <a:pt x="335038" y="0"/>
                  </a:moveTo>
                  <a:lnTo>
                    <a:pt x="0" y="0"/>
                  </a:lnTo>
                  <a:lnTo>
                    <a:pt x="0" y="196964"/>
                  </a:lnTo>
                  <a:lnTo>
                    <a:pt x="335038" y="196964"/>
                  </a:lnTo>
                  <a:lnTo>
                    <a:pt x="335038" y="0"/>
                  </a:lnTo>
                  <a:close/>
                </a:path>
              </a:pathLst>
            </a:custGeom>
            <a:solidFill>
              <a:srgbClr val="EA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407963" y="2835960"/>
              <a:ext cx="269875" cy="52069"/>
            </a:xfrm>
            <a:custGeom>
              <a:avLst/>
              <a:gdLst/>
              <a:ahLst/>
              <a:cxnLst/>
              <a:rect l="l" t="t" r="r" b="b"/>
              <a:pathLst>
                <a:path w="269875" h="52069">
                  <a:moveTo>
                    <a:pt x="269798" y="0"/>
                  </a:moveTo>
                  <a:lnTo>
                    <a:pt x="0" y="0"/>
                  </a:lnTo>
                  <a:lnTo>
                    <a:pt x="0" y="51879"/>
                  </a:lnTo>
                  <a:lnTo>
                    <a:pt x="269798" y="51879"/>
                  </a:lnTo>
                  <a:lnTo>
                    <a:pt x="269798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072936" y="2835960"/>
              <a:ext cx="335280" cy="52069"/>
            </a:xfrm>
            <a:custGeom>
              <a:avLst/>
              <a:gdLst/>
              <a:ahLst/>
              <a:cxnLst/>
              <a:rect l="l" t="t" r="r" b="b"/>
              <a:pathLst>
                <a:path w="335279" h="52069">
                  <a:moveTo>
                    <a:pt x="335038" y="0"/>
                  </a:moveTo>
                  <a:lnTo>
                    <a:pt x="0" y="0"/>
                  </a:lnTo>
                  <a:lnTo>
                    <a:pt x="0" y="51879"/>
                  </a:lnTo>
                  <a:lnTo>
                    <a:pt x="335038" y="51879"/>
                  </a:lnTo>
                  <a:lnTo>
                    <a:pt x="335038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072930" y="263899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407966" y="2638994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98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927900" y="2638988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79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27900" y="2686965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79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927900" y="2734941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79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27900" y="278292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677760" y="2638994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20">
                  <a:moveTo>
                    <a:pt x="0" y="0"/>
                  </a:moveTo>
                  <a:lnTo>
                    <a:pt x="24869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841286" y="2686969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619315" y="2687690"/>
              <a:ext cx="0" cy="46990"/>
            </a:xfrm>
            <a:custGeom>
              <a:avLst/>
              <a:gdLst/>
              <a:ahLst/>
              <a:cxnLst/>
              <a:rect l="l" t="t" r="r" b="b"/>
              <a:pathLst>
                <a:path h="46989">
                  <a:moveTo>
                    <a:pt x="0" y="465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72930" y="268696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111030" y="2686969"/>
              <a:ext cx="297180" cy="0"/>
            </a:xfrm>
            <a:custGeom>
              <a:avLst/>
              <a:gdLst/>
              <a:ahLst/>
              <a:cxnLst/>
              <a:rect l="l" t="t" r="r" b="b"/>
              <a:pathLst>
                <a:path w="297179">
                  <a:moveTo>
                    <a:pt x="0" y="0"/>
                  </a:moveTo>
                  <a:lnTo>
                    <a:pt x="296938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407966" y="2686969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98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677760" y="2686969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20">
                  <a:moveTo>
                    <a:pt x="0" y="0"/>
                  </a:moveTo>
                  <a:lnTo>
                    <a:pt x="24869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75822" y="2734941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79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618593" y="2734946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23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657415" y="2734946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03186" y="273494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841286" y="2734946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619315" y="2735666"/>
              <a:ext cx="0" cy="46990"/>
            </a:xfrm>
            <a:custGeom>
              <a:avLst/>
              <a:gdLst/>
              <a:ahLst/>
              <a:cxnLst/>
              <a:rect l="l" t="t" r="r" b="b"/>
              <a:pathLst>
                <a:path h="46989">
                  <a:moveTo>
                    <a:pt x="0" y="465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407966" y="2734946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98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677760" y="2734946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20">
                  <a:moveTo>
                    <a:pt x="0" y="0"/>
                  </a:moveTo>
                  <a:lnTo>
                    <a:pt x="24869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375822" y="278292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03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618593" y="2782921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>
                  <a:moveTo>
                    <a:pt x="0" y="0"/>
                  </a:moveTo>
                  <a:lnTo>
                    <a:pt x="38823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657415" y="2782921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03186" y="278292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41286" y="2782921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619315" y="2783644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h="52705">
                  <a:moveTo>
                    <a:pt x="0" y="523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407966" y="2782921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98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677760" y="2782921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20">
                  <a:moveTo>
                    <a:pt x="0" y="0"/>
                  </a:moveTo>
                  <a:lnTo>
                    <a:pt x="24869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75822" y="283595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8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619315" y="283595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8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03186" y="288783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677760" y="283595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8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27900" y="2835954"/>
              <a:ext cx="0" cy="52069"/>
            </a:xfrm>
            <a:custGeom>
              <a:avLst/>
              <a:gdLst/>
              <a:ahLst/>
              <a:cxnLst/>
              <a:rect l="l" t="t" r="r" b="b"/>
              <a:pathLst>
                <a:path h="52069">
                  <a:moveTo>
                    <a:pt x="0" y="518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1" name="object 181"/>
          <p:cNvGraphicFramePr>
            <a:graphicFrameLocks noGrp="1"/>
          </p:cNvGraphicFramePr>
          <p:nvPr/>
        </p:nvGraphicFramePr>
        <p:xfrm>
          <a:off x="5374374" y="2934515"/>
          <a:ext cx="1550668" cy="67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45">
                <a:tc>
                  <a:txBody>
                    <a:bodyPr/>
                    <a:lstStyle/>
                    <a:p>
                      <a:pPr marL="74295" marR="33655" indent="-33655">
                        <a:lnSpc>
                          <a:spcPct val="121400"/>
                        </a:lnSpc>
                        <a:spcBef>
                          <a:spcPts val="1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WORK</a:t>
                      </a:r>
                      <a:r>
                        <a:rPr sz="150" b="1" spc="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AUTHO-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RIZED</a:t>
                      </a:r>
                      <a:r>
                        <a:rPr sz="150" b="1" spc="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25" dirty="0">
                          <a:latin typeface="Century Gothic"/>
                          <a:cs typeface="Century Gothic"/>
                        </a:rPr>
                        <a:t>BY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James</a:t>
                      </a:r>
                      <a:r>
                        <a:rPr sz="200" spc="1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Tennant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1841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SIGNATURE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5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James</a:t>
                      </a:r>
                      <a:r>
                        <a:rPr sz="250" spc="-2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50" spc="-1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Tennant</a:t>
                      </a:r>
                      <a:endParaRPr sz="250">
                        <a:latin typeface="Trebuchet MS"/>
                        <a:cs typeface="Trebuchet MS"/>
                      </a:endParaRPr>
                    </a:p>
                  </a:txBody>
                  <a:tcPr marL="0" marR="0" marT="1524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2" name="object 182"/>
          <p:cNvGraphicFramePr>
            <a:graphicFrameLocks noGrp="1"/>
          </p:cNvGraphicFramePr>
          <p:nvPr/>
        </p:nvGraphicFramePr>
        <p:xfrm>
          <a:off x="5374374" y="3050127"/>
          <a:ext cx="1551304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2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11430" marR="80010">
                        <a:lnSpc>
                          <a:spcPct val="121400"/>
                        </a:lnSpc>
                      </a:pPr>
                      <a:r>
                        <a:rPr sz="150" b="1" spc="-20" dirty="0">
                          <a:latin typeface="Century Gothic"/>
                          <a:cs typeface="Century Gothic"/>
                        </a:rPr>
                        <a:t>WORK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DESCRIPTION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11430" marR="88265">
                        <a:lnSpc>
                          <a:spcPct val="121400"/>
                        </a:lnSpc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ADDITIONAL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COMMENTS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A4A4A4"/>
                      </a:solidFill>
                      <a:prstDash val="solid"/>
                    </a:lnR>
                    <a:lnT w="3175">
                      <a:solidFill>
                        <a:srgbClr val="A4A4A4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04139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Erect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 Fence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around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site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ABC123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18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Floriston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Road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Boronia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VIC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3155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create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work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zone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25" dirty="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200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exclusion zone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general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public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site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latin typeface="Century Gothic"/>
                          <a:cs typeface="Century Gothic"/>
                        </a:rPr>
                        <a:t>works.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Need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gate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2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truck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come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2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out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latin typeface="Century Gothic"/>
                          <a:cs typeface="Century Gothic"/>
                        </a:rPr>
                        <a:t>site.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5715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A4A4A4"/>
                      </a:solidFill>
                      <a:prstDash val="solid"/>
                    </a:lnR>
                    <a:lnT w="3175">
                      <a:solidFill>
                        <a:srgbClr val="A4A4A4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41275" indent="6985">
                        <a:lnSpc>
                          <a:spcPct val="104299"/>
                        </a:lnSpc>
                        <a:spcBef>
                          <a:spcPts val="1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Need gravel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laid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for crane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trucks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to enter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site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this can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done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at al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later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stage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if need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25" dirty="0">
                          <a:latin typeface="Century Gothic"/>
                          <a:cs typeface="Century Gothic"/>
                        </a:rPr>
                        <a:t>but</a:t>
                      </a:r>
                      <a:r>
                        <a:rPr sz="200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however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if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can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done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on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same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day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this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would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latin typeface="Century Gothic"/>
                          <a:cs typeface="Century Gothic"/>
                        </a:rPr>
                        <a:t>good</a:t>
                      </a:r>
                      <a:r>
                        <a:rPr sz="2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83" name="object 183"/>
          <p:cNvGrpSpPr/>
          <p:nvPr/>
        </p:nvGrpSpPr>
        <p:grpSpPr>
          <a:xfrm>
            <a:off x="6407242" y="3814711"/>
            <a:ext cx="520700" cy="47625"/>
            <a:chOff x="6407242" y="3814711"/>
            <a:chExt cx="520700" cy="47625"/>
          </a:xfrm>
        </p:grpSpPr>
        <p:sp>
          <p:nvSpPr>
            <p:cNvPr id="184" name="object 184"/>
            <p:cNvSpPr/>
            <p:nvPr/>
          </p:nvSpPr>
          <p:spPr>
            <a:xfrm>
              <a:off x="6407963" y="3814711"/>
              <a:ext cx="520065" cy="47625"/>
            </a:xfrm>
            <a:custGeom>
              <a:avLst/>
              <a:gdLst/>
              <a:ahLst/>
              <a:cxnLst/>
              <a:rect l="l" t="t" r="r" b="b"/>
              <a:pathLst>
                <a:path w="520065" h="47625">
                  <a:moveTo>
                    <a:pt x="519938" y="0"/>
                  </a:moveTo>
                  <a:lnTo>
                    <a:pt x="269798" y="0"/>
                  </a:lnTo>
                  <a:lnTo>
                    <a:pt x="0" y="0"/>
                  </a:lnTo>
                  <a:lnTo>
                    <a:pt x="0" y="47421"/>
                  </a:lnTo>
                  <a:lnTo>
                    <a:pt x="269798" y="47421"/>
                  </a:lnTo>
                  <a:lnTo>
                    <a:pt x="519938" y="47421"/>
                  </a:lnTo>
                  <a:lnTo>
                    <a:pt x="519938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407966" y="3814714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4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6" name="object 186"/>
          <p:cNvGraphicFramePr>
            <a:graphicFrameLocks noGrp="1"/>
          </p:cNvGraphicFramePr>
          <p:nvPr/>
        </p:nvGraphicFramePr>
        <p:xfrm>
          <a:off x="5375098" y="3374695"/>
          <a:ext cx="1561464" cy="484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15">
                <a:tc gridSpan="2">
                  <a:txBody>
                    <a:bodyPr/>
                    <a:lstStyle/>
                    <a:p>
                      <a:pPr marL="159385" marR="3175">
                        <a:lnSpc>
                          <a:spcPts val="155"/>
                        </a:lnSpc>
                        <a:spcBef>
                          <a:spcPts val="90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SERVICE</a:t>
                      </a:r>
                      <a:r>
                        <a:rPr sz="150" b="1" spc="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150" b="1" spc="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LABOR</a:t>
                      </a:r>
                      <a:r>
                        <a:rPr sz="150" b="1" spc="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DESCRIPTION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55"/>
                        </a:lnSpc>
                        <a:spcBef>
                          <a:spcPts val="90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HOURS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55"/>
                        </a:lnSpc>
                        <a:spcBef>
                          <a:spcPts val="90"/>
                        </a:spcBef>
                      </a:pPr>
                      <a:r>
                        <a:rPr sz="150" b="1" spc="-20" dirty="0">
                          <a:latin typeface="Century Gothic"/>
                          <a:cs typeface="Century Gothic"/>
                        </a:rPr>
                        <a:t>RATE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"/>
                        </a:lnSpc>
                        <a:spcBef>
                          <a:spcPts val="90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AMOUNT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">
                <a:tc gridSpan="2">
                  <a:txBody>
                    <a:bodyPr/>
                    <a:lstStyle/>
                    <a:p>
                      <a:pPr>
                        <a:lnSpc>
                          <a:spcPts val="195"/>
                        </a:lnSpc>
                        <a:spcBef>
                          <a:spcPts val="50"/>
                        </a:spcBef>
                        <a:tabLst>
                          <a:tab pos="696595" algn="l"/>
                        </a:tabLst>
                      </a:pPr>
                      <a:r>
                        <a:rPr sz="200" u="sng" spc="95" dirty="0">
                          <a:uFill>
                            <a:solidFill>
                              <a:srgbClr val="BEBEBE"/>
                            </a:solidFill>
                          </a:u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u="sng" spc="-10" dirty="0">
                          <a:uFill>
                            <a:solidFill>
                              <a:srgbClr val="BEBEBE"/>
                            </a:solidFill>
                          </a:uFill>
                          <a:latin typeface="Century Gothic"/>
                          <a:cs typeface="Century Gothic"/>
                        </a:rPr>
                        <a:t>Meeting</a:t>
                      </a:r>
                      <a:r>
                        <a:rPr sz="200" u="sng" dirty="0">
                          <a:uFill>
                            <a:solidFill>
                              <a:srgbClr val="BEBEBE"/>
                            </a:solidFill>
                          </a:uFill>
                          <a:latin typeface="Century Gothic"/>
                          <a:cs typeface="Century Gothic"/>
                        </a:rPr>
                        <a:t>	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0.5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">
                <a:tc gridSpan="2">
                  <a:txBody>
                    <a:bodyPr/>
                    <a:lstStyle/>
                    <a:p>
                      <a:pPr marL="18415" marR="3175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Source</a:t>
                      </a:r>
                      <a:r>
                        <a:rPr sz="2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all</a:t>
                      </a:r>
                      <a:r>
                        <a:rPr sz="2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documents</a:t>
                      </a:r>
                      <a:r>
                        <a:rPr sz="2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2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latin typeface="Century Gothic"/>
                          <a:cs typeface="Century Gothic"/>
                        </a:rPr>
                        <a:t>permits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0.5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300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150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">
                <a:tc gridSpan="2">
                  <a:txBody>
                    <a:bodyPr/>
                    <a:lstStyle/>
                    <a:p>
                      <a:pPr marL="11430" marR="3175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10" dirty="0">
                          <a:latin typeface="Century Gothic"/>
                          <a:cs typeface="Century Gothic"/>
                        </a:rPr>
                        <a:t>measurements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1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">
                <a:tc gridSpan="2">
                  <a:txBody>
                    <a:bodyPr/>
                    <a:lstStyle/>
                    <a:p>
                      <a:pPr marL="18415" marR="3175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Dig</a:t>
                      </a:r>
                      <a:r>
                        <a:rPr sz="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latin typeface="Century Gothic"/>
                          <a:cs typeface="Century Gothic"/>
                        </a:rPr>
                        <a:t>holes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4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140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">
                <a:tc gridSpan="2">
                  <a:txBody>
                    <a:bodyPr/>
                    <a:lstStyle/>
                    <a:p>
                      <a:pPr marL="18415" marR="3175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Excess dirt digger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50" dirty="0">
                          <a:latin typeface="Century Gothic"/>
                          <a:cs typeface="Century Gothic"/>
                        </a:rPr>
                        <a:t>1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2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">
                <a:tc gridSpan="2">
                  <a:txBody>
                    <a:bodyPr/>
                    <a:lstStyle/>
                    <a:p>
                      <a:pPr marL="11430" marR="3175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Excess dirt digger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50" dirty="0">
                          <a:latin typeface="Century Gothic"/>
                          <a:cs typeface="Century Gothic"/>
                        </a:rPr>
                        <a:t>2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2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">
                <a:tc gridSpan="2">
                  <a:txBody>
                    <a:bodyPr/>
                    <a:lstStyle/>
                    <a:p>
                      <a:pPr marL="18415" marR="3175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Post</a:t>
                      </a:r>
                      <a:r>
                        <a:rPr sz="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1 pole in dirt person </a:t>
                      </a:r>
                      <a:r>
                        <a:rPr sz="200" spc="-50" dirty="0">
                          <a:latin typeface="Century Gothic"/>
                          <a:cs typeface="Century Gothic"/>
                        </a:rPr>
                        <a:t>1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2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">
                <a:tc gridSpan="2">
                  <a:txBody>
                    <a:bodyPr/>
                    <a:lstStyle/>
                    <a:p>
                      <a:pPr marL="11430" marR="3175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Fill</a:t>
                      </a:r>
                      <a:r>
                        <a:rPr sz="2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hole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with dirt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dirty="0">
                          <a:latin typeface="Century Gothic"/>
                          <a:cs typeface="Century Gothic"/>
                        </a:rPr>
                        <a:t>person</a:t>
                      </a:r>
                      <a:r>
                        <a:rPr sz="200" spc="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50" dirty="0">
                          <a:latin typeface="Century Gothic"/>
                          <a:cs typeface="Century Gothic"/>
                        </a:rPr>
                        <a:t>2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2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15">
                <a:tc>
                  <a:txBody>
                    <a:bodyPr/>
                    <a:lstStyle/>
                    <a:p>
                      <a:pPr marL="11430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Brace each </a:t>
                      </a:r>
                      <a:r>
                        <a:rPr sz="200" spc="-20" dirty="0">
                          <a:latin typeface="Century Gothic"/>
                          <a:cs typeface="Century Gothic"/>
                        </a:rPr>
                        <a:t>Hole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1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"/>
                        </a:lnSpc>
                        <a:spcBef>
                          <a:spcPts val="50"/>
                        </a:spcBef>
                      </a:pPr>
                      <a:r>
                        <a:rPr sz="20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marR="3175">
                        <a:lnSpc>
                          <a:spcPts val="190"/>
                        </a:lnSpc>
                        <a:spcBef>
                          <a:spcPts val="80"/>
                        </a:spcBef>
                      </a:pPr>
                      <a:r>
                        <a:rPr sz="20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200" b="1" spc="3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Hour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90"/>
                        </a:lnSpc>
                        <a:spcBef>
                          <a:spcPts val="80"/>
                        </a:spcBef>
                      </a:pPr>
                      <a:r>
                        <a:rPr sz="20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70"/>
                        </a:lnSpc>
                        <a:spcBef>
                          <a:spcPts val="10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LABOR</a:t>
                      </a:r>
                      <a:r>
                        <a:rPr sz="150" b="1" spc="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TOTAL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"/>
                        </a:lnSpc>
                        <a:spcBef>
                          <a:spcPts val="60"/>
                        </a:spcBef>
                      </a:pPr>
                      <a:r>
                        <a:rPr sz="200" b="1" spc="-25" dirty="0">
                          <a:latin typeface="Century Gothic"/>
                          <a:cs typeface="Century Gothic"/>
                        </a:rPr>
                        <a:t>710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762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187" name="object 187"/>
          <p:cNvGrpSpPr/>
          <p:nvPr/>
        </p:nvGrpSpPr>
        <p:grpSpPr>
          <a:xfrm>
            <a:off x="5375098" y="3908803"/>
            <a:ext cx="1553845" cy="440055"/>
            <a:chOff x="5375098" y="3908803"/>
            <a:chExt cx="1553845" cy="440055"/>
          </a:xfrm>
        </p:grpSpPr>
        <p:sp>
          <p:nvSpPr>
            <p:cNvPr id="188" name="object 188"/>
            <p:cNvSpPr/>
            <p:nvPr/>
          </p:nvSpPr>
          <p:spPr>
            <a:xfrm>
              <a:off x="5375821" y="3909530"/>
              <a:ext cx="1302385" cy="44450"/>
            </a:xfrm>
            <a:custGeom>
              <a:avLst/>
              <a:gdLst/>
              <a:ahLst/>
              <a:cxnLst/>
              <a:rect l="l" t="t" r="r" b="b"/>
              <a:pathLst>
                <a:path w="1302384" h="44450">
                  <a:moveTo>
                    <a:pt x="697103" y="0"/>
                  </a:moveTo>
                  <a:lnTo>
                    <a:pt x="0" y="0"/>
                  </a:lnTo>
                  <a:lnTo>
                    <a:pt x="0" y="43929"/>
                  </a:lnTo>
                  <a:lnTo>
                    <a:pt x="697103" y="43929"/>
                  </a:lnTo>
                  <a:lnTo>
                    <a:pt x="697103" y="0"/>
                  </a:lnTo>
                  <a:close/>
                </a:path>
                <a:path w="1302384" h="44450">
                  <a:moveTo>
                    <a:pt x="1301940" y="0"/>
                  </a:moveTo>
                  <a:lnTo>
                    <a:pt x="1032154" y="0"/>
                  </a:lnTo>
                  <a:lnTo>
                    <a:pt x="697115" y="0"/>
                  </a:lnTo>
                  <a:lnTo>
                    <a:pt x="697115" y="43929"/>
                  </a:lnTo>
                  <a:lnTo>
                    <a:pt x="1032141" y="43929"/>
                  </a:lnTo>
                  <a:lnTo>
                    <a:pt x="1301940" y="43929"/>
                  </a:lnTo>
                  <a:lnTo>
                    <a:pt x="1301940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375822" y="3910253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424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375099" y="3909527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072930" y="390952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111030" y="3909527"/>
              <a:ext cx="297180" cy="0"/>
            </a:xfrm>
            <a:custGeom>
              <a:avLst/>
              <a:gdLst/>
              <a:ahLst/>
              <a:cxnLst/>
              <a:rect l="l" t="t" r="r" b="b"/>
              <a:pathLst>
                <a:path w="297179">
                  <a:moveTo>
                    <a:pt x="0" y="0"/>
                  </a:moveTo>
                  <a:lnTo>
                    <a:pt x="296938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407966" y="3909527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98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677760" y="3909527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0" y="0"/>
                  </a:moveTo>
                  <a:lnTo>
                    <a:pt x="250863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677760" y="3910252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43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927900" y="3910252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43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75822" y="3954183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424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75099" y="3953458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619315" y="395345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657415" y="3953458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803186" y="395345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41286" y="3953458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677760" y="395345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6927900" y="395345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375822" y="3998113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424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375099" y="3997387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619315" y="399738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657415" y="3997387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803186" y="399738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41286" y="399738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677760" y="399738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927900" y="399738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75822" y="4042043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424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75099" y="4041318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619315" y="404131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57415" y="4041318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803186" y="404131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841286" y="4041318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677760" y="404131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927900" y="404131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75822" y="4085973"/>
              <a:ext cx="0" cy="42545"/>
            </a:xfrm>
            <a:custGeom>
              <a:avLst/>
              <a:gdLst/>
              <a:ahLst/>
              <a:cxnLst/>
              <a:rect l="l" t="t" r="r" b="b"/>
              <a:pathLst>
                <a:path h="42545">
                  <a:moveTo>
                    <a:pt x="0" y="424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75099" y="4085247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619315" y="408524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657415" y="4085247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03186" y="408524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41286" y="408524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677760" y="408524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927900" y="4085248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375822" y="4129899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1267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75099" y="4129177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619315" y="412917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657415" y="4129177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803186" y="412917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841286" y="412917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407963" y="4301286"/>
              <a:ext cx="520065" cy="47625"/>
            </a:xfrm>
            <a:custGeom>
              <a:avLst/>
              <a:gdLst/>
              <a:ahLst/>
              <a:cxnLst/>
              <a:rect l="l" t="t" r="r" b="b"/>
              <a:pathLst>
                <a:path w="520065" h="47625">
                  <a:moveTo>
                    <a:pt x="519938" y="0"/>
                  </a:moveTo>
                  <a:lnTo>
                    <a:pt x="269798" y="0"/>
                  </a:lnTo>
                  <a:lnTo>
                    <a:pt x="0" y="0"/>
                  </a:lnTo>
                  <a:lnTo>
                    <a:pt x="0" y="47421"/>
                  </a:lnTo>
                  <a:lnTo>
                    <a:pt x="269798" y="47421"/>
                  </a:lnTo>
                  <a:lnTo>
                    <a:pt x="519938" y="47421"/>
                  </a:lnTo>
                  <a:lnTo>
                    <a:pt x="519938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677760" y="4129174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81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927900" y="4129174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1281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75822" y="4258079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43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375099" y="4257355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5619315" y="425735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657415" y="4257355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803186" y="425735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841286" y="4257355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>
                  <a:moveTo>
                    <a:pt x="0" y="0"/>
                  </a:moveTo>
                  <a:lnTo>
                    <a:pt x="23164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677760" y="4257355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927900" y="4257355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439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07966" y="4301280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4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677760" y="4301280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4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927900" y="4301280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4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9" name="object 249"/>
          <p:cNvGrpSpPr/>
          <p:nvPr/>
        </p:nvGrpSpPr>
        <p:grpSpPr>
          <a:xfrm>
            <a:off x="5375098" y="4395369"/>
            <a:ext cx="466725" cy="69215"/>
            <a:chOff x="5375098" y="4395369"/>
            <a:chExt cx="466725" cy="69215"/>
          </a:xfrm>
        </p:grpSpPr>
        <p:sp>
          <p:nvSpPr>
            <p:cNvPr id="250" name="object 250"/>
            <p:cNvSpPr/>
            <p:nvPr/>
          </p:nvSpPr>
          <p:spPr>
            <a:xfrm>
              <a:off x="5375821" y="4396092"/>
              <a:ext cx="243840" cy="68580"/>
            </a:xfrm>
            <a:custGeom>
              <a:avLst/>
              <a:gdLst/>
              <a:ahLst/>
              <a:cxnLst/>
              <a:rect l="l" t="t" r="r" b="b"/>
              <a:pathLst>
                <a:path w="243839" h="68579">
                  <a:moveTo>
                    <a:pt x="243497" y="0"/>
                  </a:moveTo>
                  <a:lnTo>
                    <a:pt x="0" y="0"/>
                  </a:lnTo>
                  <a:lnTo>
                    <a:pt x="0" y="68211"/>
                  </a:lnTo>
                  <a:lnTo>
                    <a:pt x="243497" y="68211"/>
                  </a:lnTo>
                  <a:lnTo>
                    <a:pt x="243497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375822" y="4396813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375099" y="4396093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0" y="0"/>
                  </a:moveTo>
                  <a:lnTo>
                    <a:pt x="244221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619315" y="439609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657415" y="4396093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7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803186" y="439609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619315" y="4396813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6748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7" name="object 257"/>
          <p:cNvGraphicFramePr>
            <a:graphicFrameLocks noGrp="1"/>
          </p:cNvGraphicFramePr>
          <p:nvPr/>
        </p:nvGraphicFramePr>
        <p:xfrm>
          <a:off x="5375098" y="4510981"/>
          <a:ext cx="695958" cy="201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45">
                <a:tc rowSpan="3">
                  <a:txBody>
                    <a:bodyPr/>
                    <a:lstStyle/>
                    <a:p>
                      <a:pPr marL="11430" marR="24765">
                        <a:lnSpc>
                          <a:spcPct val="121400"/>
                        </a:lnSpc>
                        <a:spcBef>
                          <a:spcPts val="40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CLIENT</a:t>
                      </a:r>
                      <a:r>
                        <a:rPr sz="150" b="1" spc="10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APPROVAL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NAME</a:t>
                      </a:r>
                      <a:r>
                        <a:rPr sz="150" b="1" spc="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150" b="1" spc="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TITLE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 marL="11430" marR="14604">
                        <a:lnSpc>
                          <a:spcPct val="121400"/>
                        </a:lnSpc>
                        <a:spcBef>
                          <a:spcPts val="100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APPROVING</a:t>
                      </a:r>
                      <a:r>
                        <a:rPr sz="150" b="1" spc="18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PARTY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SIGNATURE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DATE</a:t>
                      </a:r>
                      <a:r>
                        <a:rPr sz="150" b="1" spc="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150" b="1" spc="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APPROVAL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Joe</a:t>
                      </a:r>
                      <a:r>
                        <a:rPr sz="200" spc="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Bloggs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1841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James</a:t>
                      </a:r>
                      <a:r>
                        <a:rPr sz="200" spc="1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00" spc="-1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Tennant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1841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" spc="-10" dirty="0">
                          <a:latin typeface="Century Gothic"/>
                          <a:cs typeface="Century Gothic"/>
                        </a:rPr>
                        <a:t>11/12/2021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1714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58" name="object 258"/>
          <p:cNvGrpSpPr/>
          <p:nvPr/>
        </p:nvGrpSpPr>
        <p:grpSpPr>
          <a:xfrm>
            <a:off x="6926453" y="2275697"/>
            <a:ext cx="3175" cy="316230"/>
            <a:chOff x="6926453" y="2275697"/>
            <a:chExt cx="3175" cy="316230"/>
          </a:xfrm>
        </p:grpSpPr>
        <p:sp>
          <p:nvSpPr>
            <p:cNvPr id="259" name="object 259"/>
            <p:cNvSpPr/>
            <p:nvPr/>
          </p:nvSpPr>
          <p:spPr>
            <a:xfrm>
              <a:off x="6927900" y="2275697"/>
              <a:ext cx="0" cy="46990"/>
            </a:xfrm>
            <a:custGeom>
              <a:avLst/>
              <a:gdLst/>
              <a:ahLst/>
              <a:cxnLst/>
              <a:rect l="l" t="t" r="r" b="b"/>
              <a:pathLst>
                <a:path h="46989">
                  <a:moveTo>
                    <a:pt x="0" y="4696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927900" y="2322666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927900" y="2367464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927900" y="2412261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79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927900" y="2457050"/>
              <a:ext cx="0" cy="66675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663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927900" y="2523377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682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5" name="object 265"/>
          <p:cNvSpPr/>
          <p:nvPr/>
        </p:nvSpPr>
        <p:spPr>
          <a:xfrm>
            <a:off x="6927901" y="2591585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4740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5374683" y="2256117"/>
            <a:ext cx="667385" cy="3848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75590">
              <a:lnSpc>
                <a:spcPct val="140600"/>
              </a:lnSpc>
              <a:spcBef>
                <a:spcPts val="60"/>
              </a:spcBef>
            </a:pPr>
            <a:r>
              <a:rPr sz="250" b="1" dirty="0">
                <a:latin typeface="Century Gothic"/>
                <a:cs typeface="Century Gothic"/>
              </a:rPr>
              <a:t>Easy Guides Aust Pty </a:t>
            </a:r>
            <a:r>
              <a:rPr sz="250" b="1" spc="-25" dirty="0">
                <a:latin typeface="Century Gothic"/>
                <a:cs typeface="Century Gothic"/>
              </a:rPr>
              <a:t>Ltd</a:t>
            </a:r>
            <a:r>
              <a:rPr sz="250" b="1" spc="500" dirty="0">
                <a:latin typeface="Century Gothic"/>
                <a:cs typeface="Century Gothic"/>
              </a:rPr>
              <a:t> </a:t>
            </a:r>
            <a:r>
              <a:rPr sz="200" b="1" dirty="0">
                <a:latin typeface="Century Gothic"/>
                <a:cs typeface="Century Gothic"/>
              </a:rPr>
              <a:t>Address:</a:t>
            </a:r>
            <a:r>
              <a:rPr sz="200" b="1" spc="80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19</a:t>
            </a:r>
            <a:r>
              <a:rPr sz="200" spc="8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Floriston</a:t>
            </a:r>
            <a:r>
              <a:rPr sz="200" spc="80" dirty="0">
                <a:latin typeface="Century Gothic"/>
                <a:cs typeface="Century Gothic"/>
              </a:rPr>
              <a:t> </a:t>
            </a:r>
            <a:r>
              <a:rPr sz="200" spc="-25" dirty="0">
                <a:latin typeface="Century Gothic"/>
                <a:cs typeface="Century Gothic"/>
              </a:rPr>
              <a:t>Rd</a:t>
            </a:r>
            <a:r>
              <a:rPr sz="200" spc="500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Boronia</a:t>
            </a:r>
            <a:r>
              <a:rPr sz="200" spc="5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VIC</a:t>
            </a:r>
            <a:r>
              <a:rPr sz="200" spc="55" dirty="0">
                <a:latin typeface="Century Gothic"/>
                <a:cs typeface="Century Gothic"/>
              </a:rPr>
              <a:t> </a:t>
            </a:r>
            <a:r>
              <a:rPr sz="200" spc="-20" dirty="0">
                <a:latin typeface="Century Gothic"/>
                <a:cs typeface="Century Gothic"/>
              </a:rPr>
              <a:t>3155</a:t>
            </a:r>
            <a:endParaRPr sz="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0" b="1" dirty="0">
                <a:latin typeface="Century Gothic"/>
                <a:cs typeface="Century Gothic"/>
              </a:rPr>
              <a:t>Phone</a:t>
            </a:r>
            <a:r>
              <a:rPr sz="200" dirty="0">
                <a:latin typeface="Century Gothic"/>
                <a:cs typeface="Century Gothic"/>
              </a:rPr>
              <a:t>:</a:t>
            </a:r>
            <a:r>
              <a:rPr sz="200" spc="5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1300</a:t>
            </a:r>
            <a:r>
              <a:rPr sz="200" spc="60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733</a:t>
            </a:r>
            <a:r>
              <a:rPr sz="200" spc="60" dirty="0">
                <a:latin typeface="Century Gothic"/>
                <a:cs typeface="Century Gothic"/>
              </a:rPr>
              <a:t> </a:t>
            </a:r>
            <a:r>
              <a:rPr sz="200" spc="-25" dirty="0">
                <a:latin typeface="Century Gothic"/>
                <a:cs typeface="Century Gothic"/>
              </a:rPr>
              <a:t>220</a:t>
            </a:r>
            <a:endParaRPr sz="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00" b="1" dirty="0">
                <a:latin typeface="Century Gothic"/>
                <a:cs typeface="Century Gothic"/>
                <a:hlinkClick r:id="rId59"/>
              </a:rPr>
              <a:t>email</a:t>
            </a:r>
            <a:r>
              <a:rPr sz="200" b="1" spc="140" dirty="0">
                <a:latin typeface="Century Gothic"/>
                <a:cs typeface="Century Gothic"/>
                <a:hlinkClick r:id="rId59"/>
              </a:rPr>
              <a:t> </a:t>
            </a:r>
            <a:r>
              <a:rPr sz="200" b="1" dirty="0">
                <a:latin typeface="Century Gothic"/>
                <a:cs typeface="Century Gothic"/>
                <a:hlinkClick r:id="rId59"/>
              </a:rPr>
              <a:t>address:</a:t>
            </a:r>
            <a:r>
              <a:rPr sz="200" b="1" spc="140" dirty="0">
                <a:latin typeface="Century Gothic"/>
                <a:cs typeface="Century Gothic"/>
              </a:rPr>
              <a:t> </a:t>
            </a:r>
            <a:r>
              <a:rPr sz="200" spc="-10" dirty="0">
                <a:latin typeface="Century Gothic"/>
                <a:cs typeface="Century Gothic"/>
                <a:hlinkClick r:id="rId59"/>
              </a:rPr>
              <a:t>admin@easyguides.com.au</a:t>
            </a:r>
            <a:endParaRPr sz="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50" b="1" dirty="0">
                <a:latin typeface="Century Gothic"/>
                <a:cs typeface="Century Gothic"/>
              </a:rPr>
              <a:t>Worker</a:t>
            </a:r>
            <a:r>
              <a:rPr sz="150" b="1" spc="1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order</a:t>
            </a:r>
            <a:r>
              <a:rPr sz="150" b="1" spc="1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as-</a:t>
            </a:r>
            <a:r>
              <a:rPr sz="150" b="1" spc="409" dirty="0">
                <a:latin typeface="Century Gothic"/>
                <a:cs typeface="Century Gothic"/>
              </a:rPr>
              <a:t> 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Harry</a:t>
            </a:r>
            <a:r>
              <a:rPr sz="20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Styles</a:t>
            </a:r>
            <a:r>
              <a:rPr sz="20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–</a:t>
            </a:r>
            <a:r>
              <a:rPr sz="200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M</a:t>
            </a:r>
            <a:r>
              <a:rPr sz="20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1300</a:t>
            </a:r>
            <a:r>
              <a:rPr sz="20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006</a:t>
            </a:r>
            <a:r>
              <a:rPr sz="200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spc="-25" dirty="0">
                <a:solidFill>
                  <a:srgbClr val="00AF50"/>
                </a:solidFill>
                <a:latin typeface="Century Gothic"/>
                <a:cs typeface="Century Gothic"/>
              </a:rPr>
              <a:t>001</a:t>
            </a:r>
            <a:endParaRPr sz="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50" b="1" dirty="0">
                <a:latin typeface="Century Gothic"/>
                <a:cs typeface="Century Gothic"/>
              </a:rPr>
              <a:t>signed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b="1" spc="-25" dirty="0">
                <a:latin typeface="Century Gothic"/>
                <a:cs typeface="Century Gothic"/>
              </a:rPr>
              <a:t>to:</a:t>
            </a:r>
            <a:endParaRPr sz="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" b="1" dirty="0">
                <a:latin typeface="Century Gothic"/>
                <a:cs typeface="Century Gothic"/>
              </a:rPr>
              <a:t>Other</a:t>
            </a:r>
            <a:r>
              <a:rPr sz="150" b="1" spc="1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works</a:t>
            </a:r>
            <a:r>
              <a:rPr sz="150" b="1" spc="2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on</a:t>
            </a:r>
            <a:r>
              <a:rPr sz="150" b="1" spc="2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call</a:t>
            </a:r>
            <a:r>
              <a:rPr sz="150" b="1" spc="285" dirty="0">
                <a:latin typeface="Century Gothic"/>
                <a:cs typeface="Century Gothic"/>
              </a:rPr>
              <a:t> 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Super</a:t>
            </a:r>
            <a:r>
              <a:rPr sz="200" spc="2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Man</a:t>
            </a:r>
            <a:r>
              <a:rPr sz="200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–</a:t>
            </a:r>
            <a:r>
              <a:rPr sz="200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M:</a:t>
            </a:r>
            <a:r>
              <a:rPr sz="200" spc="2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1800</a:t>
            </a:r>
            <a:r>
              <a:rPr sz="200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AF50"/>
                </a:solidFill>
                <a:latin typeface="Century Gothic"/>
                <a:cs typeface="Century Gothic"/>
              </a:rPr>
              <a:t>007</a:t>
            </a:r>
            <a:r>
              <a:rPr sz="200" spc="1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200" spc="-25" dirty="0">
                <a:solidFill>
                  <a:srgbClr val="00AF50"/>
                </a:solidFill>
                <a:latin typeface="Century Gothic"/>
                <a:cs typeface="Century Gothic"/>
              </a:rPr>
              <a:t>000</a:t>
            </a:r>
            <a:endParaRPr sz="200">
              <a:latin typeface="Century Gothic"/>
              <a:cs typeface="Century Gothic"/>
            </a:endParaRPr>
          </a:p>
        </p:txBody>
      </p:sp>
      <p:pic>
        <p:nvPicPr>
          <p:cNvPr id="267" name="object 26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6508839" y="2329751"/>
            <a:ext cx="368484" cy="182069"/>
          </a:xfrm>
          <a:prstGeom prst="rect">
            <a:avLst/>
          </a:prstGeom>
        </p:spPr>
      </p:pic>
      <p:sp>
        <p:nvSpPr>
          <p:cNvPr id="268" name="object 268"/>
          <p:cNvSpPr txBox="1"/>
          <p:nvPr/>
        </p:nvSpPr>
        <p:spPr>
          <a:xfrm>
            <a:off x="6291289" y="2521087"/>
            <a:ext cx="591820" cy="812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50" b="1" dirty="0">
                <a:solidFill>
                  <a:srgbClr val="7E7E7E"/>
                </a:solidFill>
                <a:latin typeface="Century Gothic"/>
                <a:cs typeface="Century Gothic"/>
              </a:rPr>
              <a:t>WORK</a:t>
            </a:r>
            <a:r>
              <a:rPr sz="350" b="1" spc="3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50" b="1" dirty="0">
                <a:solidFill>
                  <a:srgbClr val="7E7E7E"/>
                </a:solidFill>
                <a:latin typeface="Century Gothic"/>
                <a:cs typeface="Century Gothic"/>
              </a:rPr>
              <a:t>ORDER</a:t>
            </a:r>
            <a:r>
              <a:rPr sz="350" b="1" spc="3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50" b="1" dirty="0">
                <a:solidFill>
                  <a:srgbClr val="7E7E7E"/>
                </a:solidFill>
                <a:latin typeface="Century Gothic"/>
                <a:cs typeface="Century Gothic"/>
              </a:rPr>
              <a:t>/</a:t>
            </a:r>
            <a:r>
              <a:rPr sz="350" b="1" spc="3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50" b="1" dirty="0">
                <a:solidFill>
                  <a:srgbClr val="7E7E7E"/>
                </a:solidFill>
                <a:latin typeface="Century Gothic"/>
                <a:cs typeface="Century Gothic"/>
              </a:rPr>
              <a:t>Work</a:t>
            </a:r>
            <a:r>
              <a:rPr sz="350" b="1" spc="3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5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Plan</a:t>
            </a:r>
            <a:endParaRPr sz="350">
              <a:latin typeface="Century Gothic"/>
              <a:cs typeface="Century Gothic"/>
            </a:endParaRPr>
          </a:p>
        </p:txBody>
      </p:sp>
      <p:sp>
        <p:nvSpPr>
          <p:cNvPr id="311" name="object 3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312" name="object 3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13" name="object 3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69" name="object 269"/>
          <p:cNvSpPr txBox="1"/>
          <p:nvPr/>
        </p:nvSpPr>
        <p:spPr>
          <a:xfrm>
            <a:off x="5375822" y="2638994"/>
            <a:ext cx="243840" cy="48260"/>
          </a:xfrm>
          <a:prstGeom prst="rect">
            <a:avLst/>
          </a:prstGeom>
          <a:solidFill>
            <a:srgbClr val="EAEDF3"/>
          </a:solidFill>
          <a:ln w="3175">
            <a:solidFill>
              <a:srgbClr val="BEBEBE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05"/>
              </a:spcBef>
            </a:pPr>
            <a:r>
              <a:rPr sz="150" b="1" dirty="0">
                <a:latin typeface="Century Gothic"/>
                <a:cs typeface="Century Gothic"/>
              </a:rPr>
              <a:t>Site</a:t>
            </a:r>
            <a:r>
              <a:rPr sz="150" b="1" spc="55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Supervisor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5618176" y="2634026"/>
            <a:ext cx="14922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b="1" dirty="0">
                <a:solidFill>
                  <a:srgbClr val="CC9900"/>
                </a:solidFill>
                <a:latin typeface="Century Gothic"/>
                <a:cs typeface="Century Gothic"/>
              </a:rPr>
              <a:t>Joe</a:t>
            </a:r>
            <a:r>
              <a:rPr sz="200" b="1" spc="5" dirty="0">
                <a:solidFill>
                  <a:srgbClr val="CC9900"/>
                </a:solidFill>
                <a:latin typeface="Century Gothic"/>
                <a:cs typeface="Century Gothic"/>
              </a:rPr>
              <a:t> </a:t>
            </a:r>
            <a:r>
              <a:rPr sz="200" b="1" spc="-10" dirty="0">
                <a:solidFill>
                  <a:srgbClr val="CC9900"/>
                </a:solidFill>
                <a:latin typeface="Century Gothic"/>
                <a:cs typeface="Century Gothic"/>
              </a:rPr>
              <a:t>Black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071791" y="2635830"/>
            <a:ext cx="172085" cy="53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dirty="0">
                <a:latin typeface="Century Gothic"/>
                <a:cs typeface="Century Gothic"/>
              </a:rPr>
              <a:t>Super</a:t>
            </a:r>
            <a:r>
              <a:rPr sz="150" b="1" spc="90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Mobile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406827" y="2634026"/>
            <a:ext cx="18605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b="1" dirty="0">
                <a:solidFill>
                  <a:srgbClr val="CC9900"/>
                </a:solidFill>
                <a:latin typeface="Century Gothic"/>
                <a:cs typeface="Century Gothic"/>
              </a:rPr>
              <a:t>0400</a:t>
            </a:r>
            <a:r>
              <a:rPr sz="200" b="1" spc="5" dirty="0">
                <a:solidFill>
                  <a:srgbClr val="CC9900"/>
                </a:solidFill>
                <a:latin typeface="Century Gothic"/>
                <a:cs typeface="Century Gothic"/>
              </a:rPr>
              <a:t> </a:t>
            </a:r>
            <a:r>
              <a:rPr sz="200" b="1" dirty="0">
                <a:solidFill>
                  <a:srgbClr val="CC9900"/>
                </a:solidFill>
                <a:latin typeface="Century Gothic"/>
                <a:cs typeface="Century Gothic"/>
              </a:rPr>
              <a:t>911</a:t>
            </a:r>
            <a:r>
              <a:rPr sz="200" b="1" spc="10" dirty="0">
                <a:solidFill>
                  <a:srgbClr val="CC9900"/>
                </a:solidFill>
                <a:latin typeface="Century Gothic"/>
                <a:cs typeface="Century Gothic"/>
              </a:rPr>
              <a:t> </a:t>
            </a:r>
            <a:r>
              <a:rPr sz="200" b="1" spc="-25" dirty="0">
                <a:solidFill>
                  <a:srgbClr val="CC9900"/>
                </a:solidFill>
                <a:latin typeface="Century Gothic"/>
                <a:cs typeface="Century Gothic"/>
              </a:rPr>
              <a:t>911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5625403" y="2682001"/>
            <a:ext cx="16192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solidFill>
                  <a:srgbClr val="006FC0"/>
                </a:solidFill>
                <a:latin typeface="Century Gothic"/>
                <a:cs typeface="Century Gothic"/>
              </a:rPr>
              <a:t>Joe</a:t>
            </a:r>
            <a:r>
              <a:rPr sz="200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00" spc="-10" dirty="0">
                <a:solidFill>
                  <a:srgbClr val="006FC0"/>
                </a:solidFill>
                <a:latin typeface="Century Gothic"/>
                <a:cs typeface="Century Gothic"/>
              </a:rPr>
              <a:t>Bloggs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6406827" y="2682001"/>
            <a:ext cx="12509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solidFill>
                  <a:srgbClr val="006FC0"/>
                </a:solidFill>
                <a:latin typeface="Century Gothic"/>
                <a:cs typeface="Century Gothic"/>
              </a:rPr>
              <a:t>WO-</a:t>
            </a:r>
            <a:r>
              <a:rPr sz="200" spc="-25" dirty="0">
                <a:solidFill>
                  <a:srgbClr val="006FC0"/>
                </a:solidFill>
                <a:latin typeface="Century Gothic"/>
                <a:cs typeface="Century Gothic"/>
              </a:rPr>
              <a:t>019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625403" y="2729978"/>
            <a:ext cx="18415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solidFill>
                  <a:srgbClr val="006FC0"/>
                </a:solidFill>
                <a:latin typeface="Century Gothic"/>
                <a:cs typeface="Century Gothic"/>
              </a:rPr>
              <a:t>0421</a:t>
            </a:r>
            <a:r>
              <a:rPr sz="200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00" dirty="0">
                <a:solidFill>
                  <a:srgbClr val="006FC0"/>
                </a:solidFill>
                <a:latin typeface="Century Gothic"/>
                <a:cs typeface="Century Gothic"/>
              </a:rPr>
              <a:t>123</a:t>
            </a:r>
            <a:r>
              <a:rPr sz="200" spc="-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200" spc="-25" dirty="0">
                <a:solidFill>
                  <a:srgbClr val="006FC0"/>
                </a:solidFill>
                <a:latin typeface="Century Gothic"/>
                <a:cs typeface="Century Gothic"/>
              </a:rPr>
              <a:t>456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6071791" y="2683807"/>
            <a:ext cx="198120" cy="101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dirty="0">
                <a:latin typeface="Century Gothic"/>
                <a:cs typeface="Century Gothic"/>
              </a:rPr>
              <a:t>ORDER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NUMBER</a:t>
            </a:r>
            <a:endParaRPr sz="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50" b="1" dirty="0">
                <a:latin typeface="Century Gothic"/>
                <a:cs typeface="Century Gothic"/>
              </a:rPr>
              <a:t>CUSTOMER</a:t>
            </a:r>
            <a:r>
              <a:rPr sz="150" b="1" spc="165" dirty="0">
                <a:latin typeface="Century Gothic"/>
                <a:cs typeface="Century Gothic"/>
              </a:rPr>
              <a:t> </a:t>
            </a:r>
            <a:r>
              <a:rPr sz="150" b="1" spc="-25" dirty="0">
                <a:latin typeface="Century Gothic"/>
                <a:cs typeface="Century Gothic"/>
              </a:rPr>
              <a:t>ID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414053" y="2729978"/>
            <a:ext cx="9017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20" dirty="0">
                <a:solidFill>
                  <a:srgbClr val="006FC0"/>
                </a:solidFill>
                <a:latin typeface="Century Gothic"/>
                <a:cs typeface="Century Gothic"/>
              </a:rPr>
              <a:t>C123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5376546" y="2687693"/>
            <a:ext cx="242570" cy="148590"/>
          </a:xfrm>
          <a:prstGeom prst="rect">
            <a:avLst/>
          </a:prstGeom>
          <a:solidFill>
            <a:srgbClr val="EAEDF3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00"/>
              </a:spcBef>
            </a:pPr>
            <a:r>
              <a:rPr sz="150" b="1" dirty="0">
                <a:latin typeface="Century Gothic"/>
                <a:cs typeface="Century Gothic"/>
              </a:rPr>
              <a:t>CLIENT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b="1" spc="-20" dirty="0">
                <a:latin typeface="Century Gothic"/>
                <a:cs typeface="Century Gothic"/>
              </a:rPr>
              <a:t>NAME</a:t>
            </a:r>
            <a:endParaRPr sz="150">
              <a:latin typeface="Century Gothic"/>
              <a:cs typeface="Century Gothic"/>
            </a:endParaRPr>
          </a:p>
          <a:p>
            <a:pPr marL="10795" marR="66040">
              <a:lnSpc>
                <a:spcPts val="400"/>
              </a:lnSpc>
              <a:spcBef>
                <a:spcPts val="30"/>
              </a:spcBef>
            </a:pPr>
            <a:r>
              <a:rPr sz="150" b="1" dirty="0">
                <a:latin typeface="Century Gothic"/>
                <a:cs typeface="Century Gothic"/>
              </a:rPr>
              <a:t>CLIENT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PHONE</a:t>
            </a:r>
            <a:r>
              <a:rPr sz="150" b="1" spc="50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CLIENT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EMAIL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625403" y="2780482"/>
            <a:ext cx="22606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10" dirty="0">
                <a:solidFill>
                  <a:srgbClr val="006FC0"/>
                </a:solidFill>
                <a:latin typeface="Century Gothic"/>
                <a:cs typeface="Century Gothic"/>
                <a:hlinkClick r:id="rId61"/>
              </a:rPr>
              <a:t>a@hotmail.com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6071791" y="2782288"/>
            <a:ext cx="247015" cy="53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dirty="0">
                <a:latin typeface="Century Gothic"/>
                <a:cs typeface="Century Gothic"/>
              </a:rPr>
              <a:t>ORDER</a:t>
            </a:r>
            <a:r>
              <a:rPr sz="150" b="1" spc="12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RECEIVED</a:t>
            </a:r>
            <a:r>
              <a:rPr sz="150" b="1" spc="130" dirty="0">
                <a:latin typeface="Century Gothic"/>
                <a:cs typeface="Century Gothic"/>
              </a:rPr>
              <a:t> </a:t>
            </a:r>
            <a:r>
              <a:rPr sz="150" b="1" spc="-25" dirty="0">
                <a:latin typeface="Century Gothic"/>
                <a:cs typeface="Century Gothic"/>
              </a:rPr>
              <a:t>BY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6414053" y="2780482"/>
            <a:ext cx="13462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10" dirty="0">
                <a:solidFill>
                  <a:srgbClr val="006FC0"/>
                </a:solidFill>
                <a:latin typeface="Century Gothic"/>
                <a:cs typeface="Century Gothic"/>
              </a:rPr>
              <a:t>1/1/2022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5375821" y="2835961"/>
            <a:ext cx="243840" cy="52069"/>
          </a:xfrm>
          <a:prstGeom prst="rect">
            <a:avLst/>
          </a:prstGeom>
          <a:solidFill>
            <a:srgbClr val="D5DCE3"/>
          </a:solidFill>
        </p:spPr>
        <p:txBody>
          <a:bodyPr vert="horz" wrap="square" lIns="0" tIns="1524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20"/>
              </a:spcBef>
            </a:pPr>
            <a:r>
              <a:rPr sz="150" b="1" dirty="0">
                <a:latin typeface="Century Gothic"/>
                <a:cs typeface="Century Gothic"/>
              </a:rPr>
              <a:t>ORDER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b="1" spc="-20" dirty="0">
                <a:latin typeface="Century Gothic"/>
                <a:cs typeface="Century Gothic"/>
              </a:rPr>
              <a:t>DATE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5619318" y="2835961"/>
            <a:ext cx="184150" cy="52069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016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80"/>
              </a:spcBef>
            </a:pPr>
            <a:r>
              <a:rPr sz="200" spc="-10" dirty="0">
                <a:solidFill>
                  <a:srgbClr val="006FC0"/>
                </a:solidFill>
                <a:latin typeface="Century Gothic"/>
                <a:cs typeface="Century Gothic"/>
              </a:rPr>
              <a:t>2/1/2022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5790488" y="2834744"/>
            <a:ext cx="295275" cy="53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spc="20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EXPECTED</a:t>
            </a:r>
            <a:r>
              <a:rPr sz="150" b="1" spc="6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START</a:t>
            </a:r>
            <a:r>
              <a:rPr sz="150" b="1" spc="55" dirty="0">
                <a:latin typeface="Century Gothic"/>
                <a:cs typeface="Century Gothic"/>
              </a:rPr>
              <a:t> </a:t>
            </a:r>
            <a:r>
              <a:rPr sz="150" b="1" spc="-20" dirty="0">
                <a:latin typeface="Century Gothic"/>
                <a:cs typeface="Century Gothic"/>
              </a:rPr>
              <a:t>DATE</a:t>
            </a:r>
            <a:r>
              <a:rPr sz="150" b="1" spc="500" dirty="0">
                <a:latin typeface="Century Gothic"/>
                <a:cs typeface="Century Gothic"/>
              </a:rPr>
              <a:t> 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6173135" y="2832938"/>
            <a:ext cx="13462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10" dirty="0">
                <a:solidFill>
                  <a:srgbClr val="006FC0"/>
                </a:solidFill>
                <a:latin typeface="Century Gothic"/>
                <a:cs typeface="Century Gothic"/>
              </a:rPr>
              <a:t>6/1/2022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6407962" y="2835961"/>
            <a:ext cx="269875" cy="520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20"/>
              </a:spcBef>
            </a:pPr>
            <a:r>
              <a:rPr sz="150" b="1" dirty="0">
                <a:latin typeface="Century Gothic"/>
                <a:cs typeface="Century Gothic"/>
              </a:rPr>
              <a:t>EXPECTED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END</a:t>
            </a:r>
            <a:r>
              <a:rPr sz="150" b="1" spc="110" dirty="0">
                <a:latin typeface="Century Gothic"/>
                <a:cs typeface="Century Gothic"/>
              </a:rPr>
              <a:t> </a:t>
            </a:r>
            <a:r>
              <a:rPr sz="150" b="1" spc="-20" dirty="0">
                <a:latin typeface="Century Gothic"/>
                <a:cs typeface="Century Gothic"/>
              </a:rPr>
              <a:t>DATE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6677761" y="2835961"/>
            <a:ext cx="250190" cy="52069"/>
          </a:xfrm>
          <a:prstGeom prst="rect">
            <a:avLst/>
          </a:prstGeom>
          <a:solidFill>
            <a:srgbClr val="EBEBEB"/>
          </a:solidFill>
        </p:spPr>
        <p:txBody>
          <a:bodyPr vert="horz" wrap="square" lIns="0" tIns="101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80"/>
              </a:spcBef>
            </a:pPr>
            <a:r>
              <a:rPr sz="200" spc="-10" dirty="0">
                <a:latin typeface="Century Gothic"/>
                <a:cs typeface="Century Gothic"/>
              </a:rPr>
              <a:t>31/1/2022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5512868" y="3904342"/>
            <a:ext cx="423545" cy="53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dirty="0">
                <a:latin typeface="Century Gothic"/>
                <a:cs typeface="Century Gothic"/>
              </a:rPr>
              <a:t>PARTS</a:t>
            </a:r>
            <a:r>
              <a:rPr sz="150" b="1" spc="11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AND</a:t>
            </a:r>
            <a:r>
              <a:rPr sz="150" b="1" spc="11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MATERIALS</a:t>
            </a:r>
            <a:r>
              <a:rPr sz="150" b="1" spc="110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DESCRIPTION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6173423" y="3904342"/>
            <a:ext cx="134620" cy="53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spc="-10" dirty="0">
                <a:latin typeface="Century Gothic"/>
                <a:cs typeface="Century Gothic"/>
              </a:rPr>
              <a:t>QUANTITY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6449019" y="3904342"/>
            <a:ext cx="187960" cy="53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" b="1" dirty="0">
                <a:latin typeface="Century Gothic"/>
                <a:cs typeface="Century Gothic"/>
              </a:rPr>
              <a:t>PRICE</a:t>
            </a:r>
            <a:r>
              <a:rPr sz="150" b="1" spc="7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PER</a:t>
            </a:r>
            <a:r>
              <a:rPr sz="150" b="1" spc="75" dirty="0">
                <a:latin typeface="Century Gothic"/>
                <a:cs typeface="Century Gothic"/>
              </a:rPr>
              <a:t> </a:t>
            </a:r>
            <a:r>
              <a:rPr sz="150" b="1" spc="-20" dirty="0">
                <a:latin typeface="Century Gothic"/>
                <a:cs typeface="Century Gothic"/>
              </a:rPr>
              <a:t>UNIT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6678484" y="3910251"/>
            <a:ext cx="248920" cy="43815"/>
          </a:xfrm>
          <a:prstGeom prst="rect">
            <a:avLst/>
          </a:prstGeom>
          <a:solidFill>
            <a:srgbClr val="D5DCE3"/>
          </a:solidFill>
        </p:spPr>
        <p:txBody>
          <a:bodyPr vert="horz" wrap="square" lIns="0" tIns="1079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85"/>
              </a:spcBef>
            </a:pPr>
            <a:r>
              <a:rPr sz="150" b="1" spc="-10" dirty="0">
                <a:latin typeface="Century Gothic"/>
                <a:cs typeface="Century Gothic"/>
              </a:rPr>
              <a:t>AMOUNT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5381909" y="3946465"/>
            <a:ext cx="9017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10" dirty="0">
                <a:latin typeface="Century Gothic"/>
                <a:cs typeface="Century Gothic"/>
              </a:rPr>
              <a:t>Poles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5381909" y="3990395"/>
            <a:ext cx="8572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20" dirty="0">
                <a:latin typeface="Century Gothic"/>
                <a:cs typeface="Century Gothic"/>
              </a:rPr>
              <a:t>Pegs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5381909" y="4034325"/>
            <a:ext cx="8890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10" dirty="0">
                <a:latin typeface="Century Gothic"/>
                <a:cs typeface="Century Gothic"/>
              </a:rPr>
              <a:t>Paint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5381909" y="4078256"/>
            <a:ext cx="16700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latin typeface="Century Gothic"/>
                <a:cs typeface="Century Gothic"/>
              </a:rPr>
              <a:t>Swing</a:t>
            </a:r>
            <a:r>
              <a:rPr sz="200" spc="10" dirty="0">
                <a:latin typeface="Century Gothic"/>
                <a:cs typeface="Century Gothic"/>
              </a:rPr>
              <a:t> </a:t>
            </a:r>
            <a:r>
              <a:rPr sz="200" spc="-20" dirty="0">
                <a:latin typeface="Century Gothic"/>
                <a:cs typeface="Century Gothic"/>
              </a:rPr>
              <a:t>Door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6198918" y="3933747"/>
            <a:ext cx="83185" cy="2012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" spc="-20" dirty="0">
                <a:latin typeface="Century Gothic"/>
                <a:cs typeface="Century Gothic"/>
              </a:rPr>
              <a:t>1000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" spc="-20" dirty="0">
                <a:latin typeface="Century Gothic"/>
                <a:cs typeface="Century Gothic"/>
              </a:rPr>
              <a:t>1000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00" dirty="0">
                <a:latin typeface="Century Gothic"/>
                <a:cs typeface="Century Gothic"/>
              </a:rPr>
              <a:t>3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latin typeface="Century Gothic"/>
                <a:cs typeface="Century Gothic"/>
              </a:rPr>
              <a:t>1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6504940" y="3933747"/>
            <a:ext cx="76200" cy="2012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" dirty="0">
                <a:latin typeface="Century Gothic"/>
                <a:cs typeface="Century Gothic"/>
              </a:rPr>
              <a:t>1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" spc="-20" dirty="0">
                <a:latin typeface="Century Gothic"/>
                <a:cs typeface="Century Gothic"/>
              </a:rPr>
              <a:t>0.50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00" spc="-20" dirty="0">
                <a:latin typeface="Century Gothic"/>
                <a:cs typeface="Century Gothic"/>
              </a:rPr>
              <a:t>5.00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" spc="-25" dirty="0">
                <a:latin typeface="Century Gothic"/>
                <a:cs typeface="Century Gothic"/>
              </a:rPr>
              <a:t>200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5381909" y="4121534"/>
            <a:ext cx="60452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latin typeface="Century Gothic"/>
                <a:cs typeface="Century Gothic"/>
              </a:rPr>
              <a:t>Gravel,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Cubic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meters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=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length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x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width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x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spc="-10" dirty="0">
                <a:latin typeface="Century Gothic"/>
                <a:cs typeface="Century Gothic"/>
              </a:rPr>
              <a:t>depth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6163895" y="4164309"/>
            <a:ext cx="15367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latin typeface="Century Gothic"/>
                <a:cs typeface="Century Gothic"/>
              </a:rPr>
              <a:t>46.87</a:t>
            </a:r>
            <a:r>
              <a:rPr sz="200" spc="-20" dirty="0">
                <a:latin typeface="Century Gothic"/>
                <a:cs typeface="Century Gothic"/>
              </a:rPr>
              <a:t> </a:t>
            </a:r>
            <a:r>
              <a:rPr sz="200" spc="-25" dirty="0">
                <a:latin typeface="Century Gothic"/>
                <a:cs typeface="Century Gothic"/>
              </a:rPr>
              <a:t>cm3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6515748" y="4164309"/>
            <a:ext cx="5461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25" dirty="0">
                <a:latin typeface="Century Gothic"/>
                <a:cs typeface="Century Gothic"/>
              </a:rPr>
              <a:t>10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5374683" y="4175869"/>
            <a:ext cx="699770" cy="131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latin typeface="Century Gothic"/>
                <a:cs typeface="Century Gothic"/>
              </a:rPr>
              <a:t>Long load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truck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dimensions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12.5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meters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by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2.5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spc="-10" dirty="0">
                <a:latin typeface="Century Gothic"/>
                <a:cs typeface="Century Gothic"/>
              </a:rPr>
              <a:t>meters.</a:t>
            </a:r>
            <a:endParaRPr sz="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" dirty="0">
                <a:latin typeface="Century Gothic"/>
                <a:cs typeface="Century Gothic"/>
              </a:rPr>
              <a:t>12.5</a:t>
            </a:r>
            <a:r>
              <a:rPr sz="200" spc="-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x 2.5 x 1.5</a:t>
            </a:r>
            <a:r>
              <a:rPr sz="200" spc="-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meters = 46.875 </a:t>
            </a:r>
            <a:r>
              <a:rPr sz="200" spc="-35" dirty="0">
                <a:latin typeface="Century Gothic"/>
                <a:cs typeface="Century Gothic"/>
              </a:rPr>
              <a:t>m3</a:t>
            </a:r>
            <a:endParaRPr sz="200">
              <a:latin typeface="Century Gothic"/>
              <a:cs typeface="Century Gothic"/>
            </a:endParaRPr>
          </a:p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200" dirty="0">
                <a:latin typeface="Century Gothic"/>
                <a:cs typeface="Century Gothic"/>
              </a:rPr>
              <a:t>Wire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fence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mesh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–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dirty="0">
                <a:latin typeface="Century Gothic"/>
                <a:cs typeface="Century Gothic"/>
              </a:rPr>
              <a:t>1000</a:t>
            </a:r>
            <a:r>
              <a:rPr sz="200" spc="5" dirty="0">
                <a:latin typeface="Century Gothic"/>
                <a:cs typeface="Century Gothic"/>
              </a:rPr>
              <a:t> </a:t>
            </a:r>
            <a:r>
              <a:rPr sz="200" spc="-10" dirty="0">
                <a:latin typeface="Century Gothic"/>
                <a:cs typeface="Century Gothic"/>
              </a:rPr>
              <a:t>meters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6198918" y="4250362"/>
            <a:ext cx="8318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spc="-20" dirty="0">
                <a:latin typeface="Century Gothic"/>
                <a:cs typeface="Century Gothic"/>
              </a:rPr>
              <a:t>1000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6522955" y="4250362"/>
            <a:ext cx="4000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latin typeface="Century Gothic"/>
                <a:cs typeface="Century Gothic"/>
              </a:rPr>
              <a:t>1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677761" y="3953459"/>
            <a:ext cx="250190" cy="347980"/>
          </a:xfrm>
          <a:prstGeom prst="rect">
            <a:avLst/>
          </a:prstGeom>
          <a:solidFill>
            <a:srgbClr val="EAEDF3"/>
          </a:solidFill>
        </p:spPr>
        <p:txBody>
          <a:bodyPr vert="horz" wrap="square" lIns="0" tIns="6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00" spc="-10" dirty="0">
                <a:latin typeface="Century Gothic"/>
                <a:cs typeface="Century Gothic"/>
              </a:rPr>
              <a:t>1000.00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" dirty="0">
                <a:latin typeface="Century Gothic"/>
                <a:cs typeface="Century Gothic"/>
              </a:rPr>
              <a:t>500</a:t>
            </a:r>
            <a:r>
              <a:rPr sz="200" spc="-5" dirty="0">
                <a:latin typeface="Century Gothic"/>
                <a:cs typeface="Century Gothic"/>
              </a:rPr>
              <a:t> </a:t>
            </a:r>
            <a:r>
              <a:rPr sz="200" spc="-25" dirty="0">
                <a:latin typeface="Century Gothic"/>
                <a:cs typeface="Century Gothic"/>
              </a:rPr>
              <a:t>.00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" spc="-10" dirty="0">
                <a:latin typeface="Century Gothic"/>
                <a:cs typeface="Century Gothic"/>
              </a:rPr>
              <a:t>15.00</a:t>
            </a:r>
            <a:endParaRPr sz="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" spc="-25" dirty="0">
                <a:latin typeface="Century Gothic"/>
                <a:cs typeface="Century Gothic"/>
              </a:rPr>
              <a:t>200</a:t>
            </a:r>
            <a:endParaRPr sz="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00" spc="-10" dirty="0">
                <a:latin typeface="Century Gothic"/>
                <a:cs typeface="Century Gothic"/>
              </a:rPr>
              <a:t>468.70</a:t>
            </a:r>
            <a:endParaRPr sz="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" spc="-20" dirty="0">
                <a:latin typeface="Century Gothic"/>
                <a:cs typeface="Century Gothic"/>
              </a:rPr>
              <a:t>1000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6408690" y="4296030"/>
            <a:ext cx="51943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5"/>
              </a:spcBef>
              <a:tabLst>
                <a:tab pos="353695" algn="l"/>
              </a:tabLst>
            </a:pPr>
            <a:r>
              <a:rPr sz="150" b="1" dirty="0">
                <a:latin typeface="Century Gothic"/>
                <a:cs typeface="Century Gothic"/>
              </a:rPr>
              <a:t>MATERIAL</a:t>
            </a:r>
            <a:r>
              <a:rPr sz="150" b="1" spc="150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TOTAL</a:t>
            </a:r>
            <a:r>
              <a:rPr sz="150" b="1" dirty="0">
                <a:latin typeface="Century Gothic"/>
                <a:cs typeface="Century Gothic"/>
              </a:rPr>
              <a:t>	</a:t>
            </a:r>
            <a:r>
              <a:rPr sz="200" b="1" spc="-10" dirty="0">
                <a:latin typeface="Century Gothic"/>
                <a:cs typeface="Century Gothic"/>
              </a:rPr>
              <a:t>2683.7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5375821" y="4396092"/>
            <a:ext cx="243840" cy="685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1430" marR="73660">
              <a:lnSpc>
                <a:spcPct val="121400"/>
              </a:lnSpc>
              <a:spcBef>
                <a:spcPts val="40"/>
              </a:spcBef>
            </a:pPr>
            <a:r>
              <a:rPr sz="150" b="1" dirty="0">
                <a:latin typeface="Century Gothic"/>
                <a:cs typeface="Century Gothic"/>
              </a:rPr>
              <a:t>WORK</a:t>
            </a:r>
            <a:r>
              <a:rPr sz="150" b="1" spc="95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ORDER</a:t>
            </a:r>
            <a:r>
              <a:rPr sz="150" b="1" spc="50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COMPILED</a:t>
            </a:r>
            <a:r>
              <a:rPr sz="150" b="1" spc="160" dirty="0">
                <a:latin typeface="Century Gothic"/>
                <a:cs typeface="Century Gothic"/>
              </a:rPr>
              <a:t> </a:t>
            </a:r>
            <a:r>
              <a:rPr sz="150" b="1" spc="-25" dirty="0">
                <a:latin typeface="Century Gothic"/>
                <a:cs typeface="Century Gothic"/>
              </a:rPr>
              <a:t>BY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5625402" y="4401241"/>
            <a:ext cx="14922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b="1" dirty="0">
                <a:solidFill>
                  <a:srgbClr val="CC9900"/>
                </a:solidFill>
                <a:latin typeface="Century Gothic"/>
                <a:cs typeface="Century Gothic"/>
              </a:rPr>
              <a:t>Joe</a:t>
            </a:r>
            <a:r>
              <a:rPr sz="200" b="1" spc="5" dirty="0">
                <a:solidFill>
                  <a:srgbClr val="CC9900"/>
                </a:solidFill>
                <a:latin typeface="Century Gothic"/>
                <a:cs typeface="Century Gothic"/>
              </a:rPr>
              <a:t> </a:t>
            </a:r>
            <a:r>
              <a:rPr sz="200" b="1" spc="-10" dirty="0">
                <a:solidFill>
                  <a:srgbClr val="CC9900"/>
                </a:solidFill>
                <a:latin typeface="Century Gothic"/>
                <a:cs typeface="Century Gothic"/>
              </a:rPr>
              <a:t>Black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6212615" y="4459047"/>
            <a:ext cx="196850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i="1" dirty="0">
                <a:solidFill>
                  <a:srgbClr val="7E7E7E"/>
                </a:solidFill>
                <a:latin typeface="Century Gothic"/>
                <a:cs typeface="Century Gothic"/>
              </a:rPr>
              <a:t>enter</a:t>
            </a:r>
            <a:r>
              <a:rPr sz="200" i="1" spc="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200" i="1" dirty="0">
                <a:solidFill>
                  <a:srgbClr val="7E7E7E"/>
                </a:solidFill>
                <a:latin typeface="Century Gothic"/>
                <a:cs typeface="Century Gothic"/>
              </a:rPr>
              <a:t>tax</a:t>
            </a:r>
            <a:r>
              <a:rPr sz="200" i="1" spc="1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200" i="1" spc="-20" dirty="0">
                <a:solidFill>
                  <a:srgbClr val="7E7E7E"/>
                </a:solidFill>
                <a:latin typeface="Century Gothic"/>
                <a:cs typeface="Century Gothic"/>
              </a:rPr>
              <a:t>rate</a:t>
            </a:r>
            <a:endParaRPr sz="200">
              <a:latin typeface="Century Gothic"/>
              <a:cs typeface="Century Gothic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6183784" y="4585059"/>
            <a:ext cx="225425" cy="57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" i="1" dirty="0">
                <a:solidFill>
                  <a:srgbClr val="7E7E7E"/>
                </a:solidFill>
                <a:latin typeface="Century Gothic"/>
                <a:cs typeface="Century Gothic"/>
              </a:rPr>
              <a:t>enter</a:t>
            </a:r>
            <a:r>
              <a:rPr sz="200" i="1" spc="1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200" i="1" dirty="0">
                <a:solidFill>
                  <a:srgbClr val="7E7E7E"/>
                </a:solidFill>
                <a:latin typeface="Century Gothic"/>
                <a:cs typeface="Century Gothic"/>
              </a:rPr>
              <a:t>other</a:t>
            </a:r>
            <a:r>
              <a:rPr sz="200" i="1" spc="1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200" i="1" spc="-20" dirty="0">
                <a:solidFill>
                  <a:srgbClr val="7E7E7E"/>
                </a:solidFill>
                <a:latin typeface="Century Gothic"/>
                <a:cs typeface="Century Gothic"/>
              </a:rPr>
              <a:t>cost</a:t>
            </a:r>
            <a:endParaRPr sz="200">
              <a:latin typeface="Century Gothic"/>
              <a:cs typeface="Century Gothic"/>
            </a:endParaRPr>
          </a:p>
        </p:txBody>
      </p:sp>
      <p:graphicFrame>
        <p:nvGraphicFramePr>
          <p:cNvPr id="310" name="object 310"/>
          <p:cNvGraphicFramePr>
            <a:graphicFrameLocks noGrp="1"/>
          </p:cNvGraphicFramePr>
          <p:nvPr/>
        </p:nvGraphicFramePr>
        <p:xfrm>
          <a:off x="6407242" y="4395369"/>
          <a:ext cx="520065" cy="316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SUBTOTAL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$ </a:t>
                      </a:r>
                      <a:r>
                        <a:rPr sz="200" spc="-10" dirty="0">
                          <a:latin typeface="Century Gothic"/>
                          <a:cs typeface="Century Gothic"/>
                        </a:rPr>
                        <a:t>3393.7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1841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">
                <a:tc rowSpan="4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TAX</a:t>
                      </a:r>
                      <a:r>
                        <a:rPr sz="150" b="1" spc="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RATE</a:t>
                      </a:r>
                      <a:r>
                        <a:rPr sz="150" b="1" spc="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50" dirty="0">
                          <a:latin typeface="Century Gothic"/>
                          <a:cs typeface="Century Gothic"/>
                        </a:rPr>
                        <a:t>%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TOTAL</a:t>
                      </a:r>
                      <a:r>
                        <a:rPr sz="150" b="1" spc="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25" dirty="0">
                          <a:latin typeface="Century Gothic"/>
                          <a:cs typeface="Century Gothic"/>
                        </a:rPr>
                        <a:t>TAX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 marL="11430" marR="179705">
                        <a:lnSpc>
                          <a:spcPct val="294300"/>
                        </a:lnSpc>
                        <a:spcBef>
                          <a:spcPts val="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OTHER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TOTAL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ts val="245"/>
                        </a:lnSpc>
                        <a:spcBef>
                          <a:spcPts val="30"/>
                        </a:spcBef>
                      </a:pPr>
                      <a:r>
                        <a:rPr sz="250" spc="-25" dirty="0">
                          <a:latin typeface="Calibri"/>
                          <a:cs typeface="Calibri"/>
                        </a:rPr>
                        <a:t>10%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" dirty="0">
                          <a:latin typeface="Century Gothic"/>
                          <a:cs typeface="Century Gothic"/>
                        </a:rPr>
                        <a:t>$ </a:t>
                      </a:r>
                      <a:r>
                        <a:rPr sz="250" spc="-10" dirty="0">
                          <a:latin typeface="Calibri"/>
                          <a:cs typeface="Calibri"/>
                        </a:rPr>
                        <a:t>339.37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" spc="-10" dirty="0">
                          <a:latin typeface="Century Gothic"/>
                          <a:cs typeface="Century Gothic"/>
                        </a:rPr>
                        <a:t>$3733.07</a:t>
                      </a:r>
                      <a:endParaRPr sz="200">
                        <a:latin typeface="Century Gothic"/>
                        <a:cs typeface="Century Gothic"/>
                      </a:endParaRPr>
                    </a:p>
                  </a:txBody>
                  <a:tcPr marL="0" marR="0" marT="1714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4" name="Rectangle 313">
            <a:extLst>
              <a:ext uri="{FF2B5EF4-FFF2-40B4-BE49-F238E27FC236}">
                <a16:creationId xmlns:a16="http://schemas.microsoft.com/office/drawing/2014/main" id="{CB9C5EB8-4918-772B-6A05-39BA8A8A9611}"/>
              </a:ext>
            </a:extLst>
          </p:cNvPr>
          <p:cNvSpPr/>
          <p:nvPr/>
        </p:nvSpPr>
        <p:spPr>
          <a:xfrm>
            <a:off x="503615" y="622537"/>
            <a:ext cx="4312809" cy="207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28A8688-8749-6EBD-BAD4-386B02B64CB3}"/>
              </a:ext>
            </a:extLst>
          </p:cNvPr>
          <p:cNvSpPr/>
          <p:nvPr/>
        </p:nvSpPr>
        <p:spPr>
          <a:xfrm>
            <a:off x="487475" y="1081990"/>
            <a:ext cx="4488346" cy="1022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48C2C59C-49F5-75D0-F445-52F70C65E6AC}"/>
              </a:ext>
            </a:extLst>
          </p:cNvPr>
          <p:cNvSpPr/>
          <p:nvPr/>
        </p:nvSpPr>
        <p:spPr>
          <a:xfrm>
            <a:off x="501650" y="2337335"/>
            <a:ext cx="2923251" cy="31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16691D66-5061-B094-CC25-2213F09BFE5D}"/>
              </a:ext>
            </a:extLst>
          </p:cNvPr>
          <p:cNvSpPr/>
          <p:nvPr/>
        </p:nvSpPr>
        <p:spPr>
          <a:xfrm>
            <a:off x="502595" y="2697304"/>
            <a:ext cx="2923251" cy="317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6358E4C5-57B1-3F0D-624D-FD8EB1BF84B3}"/>
              </a:ext>
            </a:extLst>
          </p:cNvPr>
          <p:cNvSpPr/>
          <p:nvPr/>
        </p:nvSpPr>
        <p:spPr>
          <a:xfrm>
            <a:off x="507980" y="3221950"/>
            <a:ext cx="2923251" cy="160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D74B1EB-28B9-8D63-EDA3-EAE69A4E272C}"/>
              </a:ext>
            </a:extLst>
          </p:cNvPr>
          <p:cNvSpPr txBox="1"/>
          <p:nvPr/>
        </p:nvSpPr>
        <p:spPr>
          <a:xfrm rot="21099654">
            <a:off x="6300392" y="1347493"/>
            <a:ext cx="5806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Requirements</a:t>
            </a:r>
            <a:endParaRPr lang="en-AU" sz="5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636406"/>
            <a:ext cx="6372860" cy="21666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job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break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down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order,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identity’s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tasks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are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needed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to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performed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resources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time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allocation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completion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order.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Each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task,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created,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creates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set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instructions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perform.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Example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task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instructions;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Task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1.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Close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lane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off,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90"/>
              </a:spcBef>
              <a:buChar char="•"/>
              <a:tabLst>
                <a:tab pos="177800" algn="l"/>
              </a:tabLst>
            </a:pP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Task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2.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Close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land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dirty="0">
                <a:solidFill>
                  <a:srgbClr val="231F20"/>
                </a:solidFill>
                <a:latin typeface="Open Sans"/>
                <a:cs typeface="Open Sans"/>
              </a:rPr>
              <a:t>2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off,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Task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3.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Get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Scraper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tear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bitumen,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90"/>
              </a:spcBef>
              <a:buChar char="•"/>
              <a:tabLst>
                <a:tab pos="177800" algn="l"/>
              </a:tabLst>
            </a:pP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Task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4.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Get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roller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compact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ground,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Task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5.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Get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turf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 machine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i="1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lay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turf.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What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is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purpose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of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a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Job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Plan?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job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confirms</a:t>
            </a:r>
            <a:r>
              <a:rPr sz="900" b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you,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worker,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understands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requirements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given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supervisor.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 a</a:t>
            </a:r>
            <a:r>
              <a:rPr spc="-5" dirty="0"/>
              <a:t> </a:t>
            </a:r>
            <a:r>
              <a:rPr dirty="0"/>
              <a:t>Job or</a:t>
            </a:r>
            <a:r>
              <a:rPr spc="-5" dirty="0"/>
              <a:t> </a:t>
            </a:r>
            <a:r>
              <a:rPr dirty="0"/>
              <a:t>Job </a:t>
            </a:r>
            <a:r>
              <a:rPr spc="-10" dirty="0"/>
              <a:t>plan?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8521" y="2820258"/>
            <a:ext cx="1631314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45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Summary</a:t>
            </a:r>
            <a:r>
              <a:rPr sz="450" spc="2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Work: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(Work</a:t>
            </a:r>
            <a:r>
              <a:rPr sz="45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Order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-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005C97"/>
                </a:solidFill>
                <a:latin typeface="Open Sans"/>
                <a:cs typeface="Open Sans"/>
              </a:rPr>
              <a:t>WO-</a:t>
            </a:r>
            <a:r>
              <a:rPr sz="450" spc="-20" dirty="0">
                <a:solidFill>
                  <a:srgbClr val="005C97"/>
                </a:solidFill>
                <a:latin typeface="Open Sans"/>
                <a:cs typeface="Open Sans"/>
              </a:rPr>
              <a:t>019</a:t>
            </a:r>
            <a:r>
              <a:rPr sz="450" spc="-20" dirty="0">
                <a:solidFill>
                  <a:srgbClr val="020302"/>
                </a:solidFill>
                <a:latin typeface="Open Sans"/>
                <a:cs typeface="Open Sans"/>
              </a:rPr>
              <a:t>)</a:t>
            </a:r>
            <a:endParaRPr sz="450">
              <a:latin typeface="Open Sans"/>
              <a:cs typeface="Open San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30993" y="2941581"/>
          <a:ext cx="3448679" cy="210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70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0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0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Personnel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Equipment</a:t>
                      </a:r>
                      <a:r>
                        <a:rPr sz="350" b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35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Material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Qty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7937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Documents</a:t>
                      </a:r>
                      <a:r>
                        <a:rPr sz="35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50" b="1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Permits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Duration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350" b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sz="350" b="1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2857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0.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supervi-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discuss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order.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4127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Supervisor,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415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ts val="380"/>
                        </a:lnSpc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0.5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$35,$35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55880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mark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fence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positions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29539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Spray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Pink,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Green,</a:t>
                      </a:r>
                      <a:r>
                        <a:rPr sz="35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Blue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Pegs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1000,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ts val="385"/>
                        </a:lnSpc>
                        <a:spcBef>
                          <a:spcPts val="26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Tape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Digital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1hr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Pegs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434"/>
                        </a:lnSpc>
                        <a:spcBef>
                          <a:spcPts val="25"/>
                        </a:spcBef>
                      </a:pPr>
                      <a:r>
                        <a:rPr sz="4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$1</a:t>
                      </a:r>
                      <a:endParaRPr sz="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Tape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434"/>
                        </a:lnSpc>
                        <a:spcBef>
                          <a:spcPts val="25"/>
                        </a:spcBef>
                      </a:pPr>
                      <a:r>
                        <a:rPr sz="4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$10</a:t>
                      </a:r>
                      <a:endParaRPr sz="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434"/>
                        </a:lnSpc>
                        <a:spcBef>
                          <a:spcPts val="25"/>
                        </a:spcBef>
                      </a:pPr>
                      <a:r>
                        <a:rPr sz="4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$5</a:t>
                      </a:r>
                      <a:endParaRPr sz="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130810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under-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ground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Supervisor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48895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Underground</a:t>
                      </a:r>
                      <a:r>
                        <a:rPr sz="350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document</a:t>
                      </a:r>
                      <a:r>
                        <a:rPr sz="35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35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5778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holes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digger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Digger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35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62865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Remove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excess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dirt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holes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spade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Superman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Spade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Pick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139065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fence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56210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57150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Rape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fence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mesh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around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pole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stumps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Superman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300" dirty="0">
                          <a:latin typeface="Century Gothic"/>
                          <a:cs typeface="Century Gothic"/>
                        </a:rPr>
                        <a:t>Wire</a:t>
                      </a:r>
                      <a:r>
                        <a:rPr sz="3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00" dirty="0">
                          <a:latin typeface="Century Gothic"/>
                          <a:cs typeface="Century Gothic"/>
                        </a:rPr>
                        <a:t>fence</a:t>
                      </a:r>
                      <a:r>
                        <a:rPr sz="30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00" spc="-20" dirty="0">
                          <a:latin typeface="Century Gothic"/>
                          <a:cs typeface="Century Gothic"/>
                        </a:rPr>
                        <a:t>mesh</a:t>
                      </a:r>
                      <a:endParaRPr sz="300">
                        <a:latin typeface="Century Gothic"/>
                        <a:cs typeface="Century Gothic"/>
                      </a:endParaRPr>
                    </a:p>
                    <a:p>
                      <a:pPr marL="17145" marR="152400">
                        <a:lnSpc>
                          <a:spcPts val="330"/>
                        </a:lnSpc>
                        <a:spcBef>
                          <a:spcPts val="260"/>
                        </a:spcBef>
                      </a:pPr>
                      <a:r>
                        <a:rPr sz="3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Wire</a:t>
                      </a:r>
                      <a:r>
                        <a:rPr sz="3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Cutters</a:t>
                      </a:r>
                      <a:r>
                        <a:rPr sz="3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00" spc="-2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300" spc="5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0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Mesh</a:t>
                      </a:r>
                      <a:r>
                        <a:rPr sz="300" spc="15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00" spc="-20" dirty="0">
                          <a:solidFill>
                            <a:srgbClr val="231F20"/>
                          </a:solidFill>
                          <a:latin typeface="Century Gothic"/>
                          <a:cs typeface="Century Gothic"/>
                        </a:rPr>
                        <a:t>Ties</a:t>
                      </a:r>
                      <a:endParaRPr sz="300">
                        <a:latin typeface="Century Gothic"/>
                        <a:cs typeface="Century Gothic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R="952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$35,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26670" algn="just">
                        <a:lnSpc>
                          <a:spcPts val="409"/>
                        </a:lnSpc>
                        <a:spcBef>
                          <a:spcPts val="4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brace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post,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fill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holes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dirt/cement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mix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compact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around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post.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Superman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Dirt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Cement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Mix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R="952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$35,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Wait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delivery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gravel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Gravel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sz="35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55244">
                        <a:lnSpc>
                          <a:spcPts val="409"/>
                        </a:lnSpc>
                        <a:spcBef>
                          <a:spcPts val="4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8.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property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gravel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dumped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drive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way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Superman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Shovel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Spade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35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415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$10,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R="9525" algn="r">
                        <a:lnSpc>
                          <a:spcPts val="415"/>
                        </a:lnSpc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$35,$35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189230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9.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Secure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after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done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Pad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Lock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key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0.5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540000" y="3347833"/>
            <a:ext cx="1325880" cy="245110"/>
            <a:chOff x="540000" y="3347833"/>
            <a:chExt cx="1325880" cy="245110"/>
          </a:xfrm>
        </p:grpSpPr>
        <p:sp>
          <p:nvSpPr>
            <p:cNvPr id="8" name="object 8"/>
            <p:cNvSpPr/>
            <p:nvPr/>
          </p:nvSpPr>
          <p:spPr>
            <a:xfrm>
              <a:off x="540588" y="3348418"/>
              <a:ext cx="200025" cy="195580"/>
            </a:xfrm>
            <a:custGeom>
              <a:avLst/>
              <a:gdLst/>
              <a:ahLst/>
              <a:cxnLst/>
              <a:rect l="l" t="t" r="r" b="b"/>
              <a:pathLst>
                <a:path w="200025" h="195579">
                  <a:moveTo>
                    <a:pt x="199402" y="146367"/>
                  </a:moveTo>
                  <a:lnTo>
                    <a:pt x="0" y="146367"/>
                  </a:lnTo>
                  <a:lnTo>
                    <a:pt x="0" y="195148"/>
                  </a:lnTo>
                  <a:lnTo>
                    <a:pt x="199402" y="195148"/>
                  </a:lnTo>
                  <a:lnTo>
                    <a:pt x="199402" y="146367"/>
                  </a:lnTo>
                  <a:close/>
                </a:path>
                <a:path w="200025" h="195579">
                  <a:moveTo>
                    <a:pt x="199402" y="0"/>
                  </a:moveTo>
                  <a:lnTo>
                    <a:pt x="0" y="0"/>
                  </a:lnTo>
                  <a:lnTo>
                    <a:pt x="0" y="48793"/>
                  </a:lnTo>
                  <a:lnTo>
                    <a:pt x="0" y="146354"/>
                  </a:lnTo>
                  <a:lnTo>
                    <a:pt x="199402" y="146354"/>
                  </a:lnTo>
                  <a:lnTo>
                    <a:pt x="199402" y="48793"/>
                  </a:lnTo>
                  <a:lnTo>
                    <a:pt x="199402" y="0"/>
                  </a:lnTo>
                  <a:close/>
                </a:path>
              </a:pathLst>
            </a:custGeom>
            <a:solidFill>
              <a:srgbClr val="EA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588" y="3543566"/>
              <a:ext cx="200025" cy="48895"/>
            </a:xfrm>
            <a:custGeom>
              <a:avLst/>
              <a:gdLst/>
              <a:ahLst/>
              <a:cxnLst/>
              <a:rect l="l" t="t" r="r" b="b"/>
              <a:pathLst>
                <a:path w="200025" h="48895">
                  <a:moveTo>
                    <a:pt x="199402" y="0"/>
                  </a:moveTo>
                  <a:lnTo>
                    <a:pt x="0" y="0"/>
                  </a:lnTo>
                  <a:lnTo>
                    <a:pt x="0" y="48780"/>
                  </a:lnTo>
                  <a:lnTo>
                    <a:pt x="199402" y="48780"/>
                  </a:lnTo>
                  <a:lnTo>
                    <a:pt x="199402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990" y="3543566"/>
              <a:ext cx="168275" cy="48895"/>
            </a:xfrm>
            <a:custGeom>
              <a:avLst/>
              <a:gdLst/>
              <a:ahLst/>
              <a:cxnLst/>
              <a:rect l="l" t="t" r="r" b="b"/>
              <a:pathLst>
                <a:path w="168275" h="48895">
                  <a:moveTo>
                    <a:pt x="168160" y="0"/>
                  </a:moveTo>
                  <a:lnTo>
                    <a:pt x="0" y="0"/>
                  </a:lnTo>
                  <a:lnTo>
                    <a:pt x="0" y="48780"/>
                  </a:lnTo>
                  <a:lnTo>
                    <a:pt x="168160" y="48780"/>
                  </a:lnTo>
                  <a:lnTo>
                    <a:pt x="16816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591" y="334901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5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0000" y="3348423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986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9988" y="3348423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988" y="3349019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5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0591" y="3397801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81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0000" y="3397210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986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9988" y="339721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8775" y="339721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6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8146" y="339721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6632" y="3348418"/>
              <a:ext cx="292100" cy="195580"/>
            </a:xfrm>
            <a:custGeom>
              <a:avLst/>
              <a:gdLst/>
              <a:ahLst/>
              <a:cxnLst/>
              <a:rect l="l" t="t" r="r" b="b"/>
              <a:pathLst>
                <a:path w="292100" h="195579">
                  <a:moveTo>
                    <a:pt x="291947" y="146367"/>
                  </a:moveTo>
                  <a:lnTo>
                    <a:pt x="0" y="146367"/>
                  </a:lnTo>
                  <a:lnTo>
                    <a:pt x="0" y="195148"/>
                  </a:lnTo>
                  <a:lnTo>
                    <a:pt x="291947" y="195148"/>
                  </a:lnTo>
                  <a:lnTo>
                    <a:pt x="291947" y="146367"/>
                  </a:lnTo>
                  <a:close/>
                </a:path>
                <a:path w="292100" h="195579">
                  <a:moveTo>
                    <a:pt x="291947" y="0"/>
                  </a:moveTo>
                  <a:lnTo>
                    <a:pt x="0" y="0"/>
                  </a:lnTo>
                  <a:lnTo>
                    <a:pt x="0" y="48793"/>
                  </a:lnTo>
                  <a:lnTo>
                    <a:pt x="0" y="146354"/>
                  </a:lnTo>
                  <a:lnTo>
                    <a:pt x="291947" y="146354"/>
                  </a:lnTo>
                  <a:lnTo>
                    <a:pt x="291947" y="48793"/>
                  </a:lnTo>
                  <a:lnTo>
                    <a:pt x="291947" y="0"/>
                  </a:lnTo>
                  <a:close/>
                </a:path>
              </a:pathLst>
            </a:custGeom>
            <a:solidFill>
              <a:srgbClr val="EA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38579" y="3543566"/>
              <a:ext cx="220979" cy="48895"/>
            </a:xfrm>
            <a:custGeom>
              <a:avLst/>
              <a:gdLst/>
              <a:ahLst/>
              <a:cxnLst/>
              <a:rect l="l" t="t" r="r" b="b"/>
              <a:pathLst>
                <a:path w="220980" h="48895">
                  <a:moveTo>
                    <a:pt x="220929" y="0"/>
                  </a:moveTo>
                  <a:lnTo>
                    <a:pt x="0" y="0"/>
                  </a:lnTo>
                  <a:lnTo>
                    <a:pt x="0" y="48780"/>
                  </a:lnTo>
                  <a:lnTo>
                    <a:pt x="220929" y="48780"/>
                  </a:lnTo>
                  <a:lnTo>
                    <a:pt x="220929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6632" y="3543566"/>
              <a:ext cx="718185" cy="48895"/>
            </a:xfrm>
            <a:custGeom>
              <a:avLst/>
              <a:gdLst/>
              <a:ahLst/>
              <a:cxnLst/>
              <a:rect l="l" t="t" r="r" b="b"/>
              <a:pathLst>
                <a:path w="718185" h="48895">
                  <a:moveTo>
                    <a:pt x="291947" y="0"/>
                  </a:moveTo>
                  <a:lnTo>
                    <a:pt x="0" y="0"/>
                  </a:lnTo>
                  <a:lnTo>
                    <a:pt x="0" y="48780"/>
                  </a:lnTo>
                  <a:lnTo>
                    <a:pt x="291947" y="48780"/>
                  </a:lnTo>
                  <a:lnTo>
                    <a:pt x="291947" y="0"/>
                  </a:lnTo>
                  <a:close/>
                </a:path>
                <a:path w="718185" h="48895">
                  <a:moveTo>
                    <a:pt x="717702" y="0"/>
                  </a:moveTo>
                  <a:lnTo>
                    <a:pt x="512864" y="0"/>
                  </a:lnTo>
                  <a:lnTo>
                    <a:pt x="512864" y="48780"/>
                  </a:lnTo>
                  <a:lnTo>
                    <a:pt x="717702" y="48780"/>
                  </a:lnTo>
                  <a:lnTo>
                    <a:pt x="717702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64348" y="3348430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64348" y="3397217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64348" y="3446002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64348" y="3494790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6627" y="3348423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8574" y="3348423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>
                  <a:moveTo>
                    <a:pt x="0" y="0"/>
                  </a:moveTo>
                  <a:lnTo>
                    <a:pt x="220929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9508" y="3348423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65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6933" y="3397210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8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9988" y="3397806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5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46627" y="3397210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95412" y="3397210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5">
                  <a:moveTo>
                    <a:pt x="0" y="0"/>
                  </a:moveTo>
                  <a:lnTo>
                    <a:pt x="243166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38574" y="3397210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>
                  <a:moveTo>
                    <a:pt x="0" y="0"/>
                  </a:moveTo>
                  <a:lnTo>
                    <a:pt x="220929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59508" y="3397210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65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0591" y="3446002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9396" y="3445997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37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8775" y="3445997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6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8146" y="3445997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6933" y="3445997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8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9988" y="3446592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5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38574" y="3445997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>
                  <a:moveTo>
                    <a:pt x="0" y="0"/>
                  </a:moveTo>
                  <a:lnTo>
                    <a:pt x="220929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59508" y="3445997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65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0591" y="3494790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9396" y="3494783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37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8775" y="3494783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6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08146" y="3494783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6933" y="3494783"/>
              <a:ext cx="189865" cy="0"/>
            </a:xfrm>
            <a:custGeom>
              <a:avLst/>
              <a:gdLst/>
              <a:ahLst/>
              <a:cxnLst/>
              <a:rect l="l" t="t" r="r" b="b"/>
              <a:pathLst>
                <a:path w="189865">
                  <a:moveTo>
                    <a:pt x="0" y="0"/>
                  </a:moveTo>
                  <a:lnTo>
                    <a:pt x="18968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9988" y="3495374"/>
              <a:ext cx="0" cy="48260"/>
            </a:xfrm>
            <a:custGeom>
              <a:avLst/>
              <a:gdLst/>
              <a:ahLst/>
              <a:cxnLst/>
              <a:rect l="l" t="t" r="r" b="b"/>
              <a:pathLst>
                <a:path h="48260">
                  <a:moveTo>
                    <a:pt x="0" y="481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38574" y="3494783"/>
              <a:ext cx="220979" cy="0"/>
            </a:xfrm>
            <a:custGeom>
              <a:avLst/>
              <a:gdLst/>
              <a:ahLst/>
              <a:cxnLst/>
              <a:rect l="l" t="t" r="r" b="b"/>
              <a:pathLst>
                <a:path w="220980">
                  <a:moveTo>
                    <a:pt x="0" y="0"/>
                  </a:moveTo>
                  <a:lnTo>
                    <a:pt x="220929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59508" y="3494783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5">
                  <a:moveTo>
                    <a:pt x="0" y="0"/>
                  </a:moveTo>
                  <a:lnTo>
                    <a:pt x="203657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0591" y="3543575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9988" y="3543575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08146" y="3592356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4">
                  <a:moveTo>
                    <a:pt x="0" y="0"/>
                  </a:moveTo>
                  <a:lnTo>
                    <a:pt x="4878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59508" y="3543575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64348" y="3543575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540001" y="4606389"/>
          <a:ext cx="1321435" cy="394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PARTS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MATERIALS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DESCRIPTION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QUANTITY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PRICE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PER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20" dirty="0">
                          <a:latin typeface="Century Gothic"/>
                          <a:cs typeface="Century Gothic"/>
                        </a:rPr>
                        <a:t>UNIT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AMOUNT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10" dirty="0">
                          <a:latin typeface="Century Gothic"/>
                          <a:cs typeface="Century Gothic"/>
                        </a:rPr>
                        <a:t>Poles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0" dirty="0">
                          <a:latin typeface="Century Gothic"/>
                          <a:cs typeface="Century Gothic"/>
                        </a:rPr>
                        <a:t>1000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1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10" dirty="0">
                          <a:latin typeface="Century Gothic"/>
                          <a:cs typeface="Century Gothic"/>
                        </a:rPr>
                        <a:t>1000.00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0" dirty="0">
                          <a:latin typeface="Century Gothic"/>
                          <a:cs typeface="Century Gothic"/>
                        </a:rPr>
                        <a:t>Pegs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0" dirty="0">
                          <a:latin typeface="Century Gothic"/>
                          <a:cs typeface="Century Gothic"/>
                        </a:rPr>
                        <a:t>1000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0" dirty="0">
                          <a:latin typeface="Century Gothic"/>
                          <a:cs typeface="Century Gothic"/>
                        </a:rPr>
                        <a:t>0.50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500</a:t>
                      </a:r>
                      <a:r>
                        <a:rPr sz="15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25" dirty="0">
                          <a:latin typeface="Century Gothic"/>
                          <a:cs typeface="Century Gothic"/>
                        </a:rPr>
                        <a:t>.00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10" dirty="0">
                          <a:latin typeface="Century Gothic"/>
                          <a:cs typeface="Century Gothic"/>
                        </a:rPr>
                        <a:t>Paint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3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0" dirty="0">
                          <a:latin typeface="Century Gothic"/>
                          <a:cs typeface="Century Gothic"/>
                        </a:rPr>
                        <a:t>5.00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10" dirty="0">
                          <a:latin typeface="Century Gothic"/>
                          <a:cs typeface="Century Gothic"/>
                        </a:rPr>
                        <a:t>15.00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Swing</a:t>
                      </a:r>
                      <a:r>
                        <a:rPr sz="150" spc="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20" dirty="0">
                          <a:latin typeface="Century Gothic"/>
                          <a:cs typeface="Century Gothic"/>
                        </a:rPr>
                        <a:t>Door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1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200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200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Gravel,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Cubic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meters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length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x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width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x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depth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Long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load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truck</a:t>
                      </a:r>
                      <a:r>
                        <a:rPr sz="150" spc="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dimensions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12.5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meters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by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2.5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meters.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 marL="8890">
                        <a:lnSpc>
                          <a:spcPts val="125"/>
                        </a:lnSpc>
                        <a:spcBef>
                          <a:spcPts val="20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12.5</a:t>
                      </a:r>
                      <a:r>
                        <a:rPr sz="15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x</a:t>
                      </a:r>
                      <a:r>
                        <a:rPr sz="15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2.5</a:t>
                      </a:r>
                      <a:r>
                        <a:rPr sz="15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x</a:t>
                      </a:r>
                      <a:r>
                        <a:rPr sz="15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1.5</a:t>
                      </a:r>
                      <a:r>
                        <a:rPr sz="15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meters</a:t>
                      </a:r>
                      <a:r>
                        <a:rPr sz="15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sz="150" spc="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46.875</a:t>
                      </a:r>
                      <a:r>
                        <a:rPr sz="15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25" dirty="0">
                          <a:latin typeface="Century Gothic"/>
                          <a:cs typeface="Century Gothic"/>
                        </a:rPr>
                        <a:t>m3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46.87</a:t>
                      </a:r>
                      <a:r>
                        <a:rPr sz="150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25" dirty="0">
                          <a:latin typeface="Century Gothic"/>
                          <a:cs typeface="Century Gothic"/>
                        </a:rPr>
                        <a:t>cm3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10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444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50" spc="-10" dirty="0">
                          <a:latin typeface="Century Gothic"/>
                          <a:cs typeface="Century Gothic"/>
                        </a:rPr>
                        <a:t>468.70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444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Wire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fence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mesh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1000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meters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0" dirty="0">
                          <a:latin typeface="Century Gothic"/>
                          <a:cs typeface="Century Gothic"/>
                        </a:rPr>
                        <a:t>1000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1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0" dirty="0">
                          <a:latin typeface="Century Gothic"/>
                          <a:cs typeface="Century Gothic"/>
                        </a:rPr>
                        <a:t>1000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539410" y="3640552"/>
          <a:ext cx="1322705" cy="55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4">
                <a:tc>
                  <a:txBody>
                    <a:bodyPr/>
                    <a:lstStyle/>
                    <a:p>
                      <a:pPr marL="60960" marR="26034" indent="-27940">
                        <a:lnSpc>
                          <a:spcPct val="100000"/>
                        </a:lnSpc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WORK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AUTHO-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RIZED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25" dirty="0">
                          <a:latin typeface="Century Gothic"/>
                          <a:cs typeface="Century Gothic"/>
                        </a:rPr>
                        <a:t>BY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James</a:t>
                      </a:r>
                      <a:r>
                        <a:rPr sz="150" spc="55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solidFill>
                            <a:srgbClr val="006FC0"/>
                          </a:solidFill>
                          <a:latin typeface="Century Gothic"/>
                          <a:cs typeface="Century Gothic"/>
                        </a:rPr>
                        <a:t>Tennant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651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SIGNATURE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5875" marB="0"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35"/>
                        </a:lnSpc>
                        <a:spcBef>
                          <a:spcPts val="100"/>
                        </a:spcBef>
                      </a:pPr>
                      <a:r>
                        <a:rPr sz="20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James</a:t>
                      </a:r>
                      <a:r>
                        <a:rPr sz="200" spc="-1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Tennant</a:t>
                      </a:r>
                      <a:endParaRPr sz="200">
                        <a:latin typeface="Trebuchet MS"/>
                        <a:cs typeface="Trebuchet MS"/>
                      </a:endParaRPr>
                    </a:p>
                  </a:txBody>
                  <a:tcPr marL="0" marR="0" marT="12700" marB="0"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539410" y="3745194"/>
          <a:ext cx="1323975" cy="226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8890" marR="64135">
                        <a:lnSpc>
                          <a:spcPct val="100000"/>
                        </a:lnSpc>
                      </a:pPr>
                      <a:r>
                        <a:rPr sz="150" b="1" spc="-20" dirty="0">
                          <a:latin typeface="Century Gothic"/>
                          <a:cs typeface="Century Gothic"/>
                        </a:rPr>
                        <a:t>WORK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DESCRIPTION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A4A4A4"/>
                      </a:solidFill>
                      <a:prstDash val="solid"/>
                    </a:lnR>
                    <a:lnT w="3175">
                      <a:solidFill>
                        <a:srgbClr val="A4A4A4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6195">
                        <a:lnSpc>
                          <a:spcPct val="111800"/>
                        </a:lnSpc>
                        <a:spcBef>
                          <a:spcPts val="30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Erect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Fence</a:t>
                      </a:r>
                      <a:r>
                        <a:rPr sz="150" spc="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around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site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ABC123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18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Floriston</a:t>
                      </a:r>
                      <a:r>
                        <a:rPr sz="150" spc="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Road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Boronia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VIC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3155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create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work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zone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exclusion</a:t>
                      </a:r>
                      <a:r>
                        <a:rPr sz="150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zone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general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public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site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works.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Need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gate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truck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come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out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site.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">
                <a:tc>
                  <a:txBody>
                    <a:bodyPr/>
                    <a:lstStyle/>
                    <a:p>
                      <a:pPr marL="8890" marR="704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ADDITIONAL</a:t>
                      </a:r>
                      <a:r>
                        <a:rPr sz="150" b="1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COMMENTS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7620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A4A4A4"/>
                      </a:solidFill>
                      <a:prstDash val="solid"/>
                    </a:lnR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5090" indent="5715">
                        <a:lnSpc>
                          <a:spcPct val="108900"/>
                        </a:lnSpc>
                        <a:spcBef>
                          <a:spcPts val="10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Need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gravel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laid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for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crane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trucks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enter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site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this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can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done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al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later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stage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if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need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25" dirty="0">
                          <a:latin typeface="Century Gothic"/>
                          <a:cs typeface="Century Gothic"/>
                        </a:rPr>
                        <a:t>but</a:t>
                      </a:r>
                      <a:r>
                        <a:rPr sz="150" spc="5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however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if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can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done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on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same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day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this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would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be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good</a:t>
                      </a:r>
                      <a:r>
                        <a:rPr sz="2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3175">
                      <a:solidFill>
                        <a:srgbClr val="A4A4A4"/>
                      </a:solidFill>
                      <a:prstDash val="solid"/>
                    </a:lnL>
                    <a:lnR w="3175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0" name="object 60"/>
          <p:cNvGrpSpPr/>
          <p:nvPr/>
        </p:nvGrpSpPr>
        <p:grpSpPr>
          <a:xfrm>
            <a:off x="1437984" y="4509401"/>
            <a:ext cx="426720" cy="48895"/>
            <a:chOff x="1437984" y="4509401"/>
            <a:chExt cx="426720" cy="48895"/>
          </a:xfrm>
        </p:grpSpPr>
        <p:sp>
          <p:nvSpPr>
            <p:cNvPr id="61" name="object 61"/>
            <p:cNvSpPr/>
            <p:nvPr/>
          </p:nvSpPr>
          <p:spPr>
            <a:xfrm>
              <a:off x="1438579" y="4509414"/>
              <a:ext cx="426084" cy="48895"/>
            </a:xfrm>
            <a:custGeom>
              <a:avLst/>
              <a:gdLst/>
              <a:ahLst/>
              <a:cxnLst/>
              <a:rect l="l" t="t" r="r" b="b"/>
              <a:pathLst>
                <a:path w="426085" h="48895">
                  <a:moveTo>
                    <a:pt x="220916" y="0"/>
                  </a:moveTo>
                  <a:lnTo>
                    <a:pt x="0" y="0"/>
                  </a:lnTo>
                  <a:lnTo>
                    <a:pt x="0" y="48780"/>
                  </a:lnTo>
                  <a:lnTo>
                    <a:pt x="220916" y="48780"/>
                  </a:lnTo>
                  <a:lnTo>
                    <a:pt x="220916" y="0"/>
                  </a:lnTo>
                  <a:close/>
                </a:path>
                <a:path w="426085" h="48895">
                  <a:moveTo>
                    <a:pt x="425754" y="0"/>
                  </a:moveTo>
                  <a:lnTo>
                    <a:pt x="220929" y="0"/>
                  </a:lnTo>
                  <a:lnTo>
                    <a:pt x="220929" y="48780"/>
                  </a:lnTo>
                  <a:lnTo>
                    <a:pt x="425754" y="48780"/>
                  </a:lnTo>
                  <a:lnTo>
                    <a:pt x="425754" y="0"/>
                  </a:lnTo>
                  <a:close/>
                </a:path>
              </a:pathLst>
            </a:custGeom>
            <a:solidFill>
              <a:srgbClr val="D5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38574" y="4509412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540001" y="4020949"/>
          <a:ext cx="1322068" cy="530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SERVICE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dirty="0">
                          <a:latin typeface="Century Gothic"/>
                          <a:cs typeface="Century Gothic"/>
                        </a:rPr>
                        <a:t>LABOR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DESCRIPTION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HOURS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spc="-20" dirty="0">
                          <a:latin typeface="Century Gothic"/>
                          <a:cs typeface="Century Gothic"/>
                        </a:rPr>
                        <a:t>RATE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AMOUNT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3175">
                      <a:solidFill>
                        <a:srgbClr val="BEBEBE"/>
                      </a:solidFill>
                      <a:prstDash val="solid"/>
                    </a:lnT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10" dirty="0">
                          <a:latin typeface="Century Gothic"/>
                          <a:cs typeface="Century Gothic"/>
                        </a:rPr>
                        <a:t>Meeting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Source</a:t>
                      </a:r>
                      <a:r>
                        <a:rPr sz="150" spc="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all</a:t>
                      </a:r>
                      <a:r>
                        <a:rPr sz="150" spc="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documents</a:t>
                      </a:r>
                      <a:r>
                        <a:rPr sz="150" spc="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sz="150" spc="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permits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0.5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300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150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10" dirty="0">
                          <a:latin typeface="Century Gothic"/>
                          <a:cs typeface="Century Gothic"/>
                        </a:rPr>
                        <a:t>measurements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1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Dig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10" dirty="0">
                          <a:latin typeface="Century Gothic"/>
                          <a:cs typeface="Century Gothic"/>
                        </a:rPr>
                        <a:t>holes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4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140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Excess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dirt</a:t>
                      </a:r>
                      <a:r>
                        <a:rPr sz="150" spc="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digger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50" dirty="0">
                          <a:latin typeface="Century Gothic"/>
                          <a:cs typeface="Century Gothic"/>
                        </a:rPr>
                        <a:t>1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2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Excess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dirt</a:t>
                      </a:r>
                      <a:r>
                        <a:rPr sz="150" spc="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digger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50" dirty="0">
                          <a:latin typeface="Century Gothic"/>
                          <a:cs typeface="Century Gothic"/>
                        </a:rPr>
                        <a:t>2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2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Post</a:t>
                      </a:r>
                      <a:r>
                        <a:rPr sz="150" spc="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pole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dirt</a:t>
                      </a:r>
                      <a:r>
                        <a:rPr sz="15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person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50" dirty="0">
                          <a:latin typeface="Century Gothic"/>
                          <a:cs typeface="Century Gothic"/>
                        </a:rPr>
                        <a:t>1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2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Fill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hole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dirt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person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50" dirty="0">
                          <a:latin typeface="Century Gothic"/>
                          <a:cs typeface="Century Gothic"/>
                        </a:rPr>
                        <a:t>2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  <a:lnB w="317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2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Brace</a:t>
                      </a:r>
                      <a:r>
                        <a:rPr sz="150" spc="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dirty="0">
                          <a:latin typeface="Century Gothic"/>
                          <a:cs typeface="Century Gothic"/>
                        </a:rPr>
                        <a:t>each</a:t>
                      </a:r>
                      <a:r>
                        <a:rPr sz="150" spc="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spc="-20" dirty="0">
                          <a:latin typeface="Century Gothic"/>
                          <a:cs typeface="Century Gothic"/>
                        </a:rPr>
                        <a:t>Hole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317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dirty="0">
                          <a:latin typeface="Century Gothic"/>
                          <a:cs typeface="Century Gothic"/>
                        </a:rPr>
                        <a:t>1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35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spc="-25" dirty="0">
                          <a:latin typeface="Century Gothic"/>
                          <a:cs typeface="Century Gothic"/>
                        </a:rPr>
                        <a:t>70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60">
                <a:tc>
                  <a:txBody>
                    <a:bodyPr/>
                    <a:lstStyle/>
                    <a:p>
                      <a:pPr marR="31115" algn="r">
                        <a:lnSpc>
                          <a:spcPts val="125"/>
                        </a:lnSpc>
                        <a:spcBef>
                          <a:spcPts val="160"/>
                        </a:spcBef>
                      </a:pPr>
                      <a:r>
                        <a:rPr sz="150" b="1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50" b="1" spc="65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" b="1" spc="-2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Hour</a:t>
                      </a:r>
                      <a:endParaRPr sz="1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"/>
                        </a:lnSpc>
                        <a:spcBef>
                          <a:spcPts val="160"/>
                        </a:spcBef>
                      </a:pPr>
                      <a:r>
                        <a:rPr sz="150" dirty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5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" b="1" dirty="0">
                          <a:latin typeface="Century Gothic"/>
                          <a:cs typeface="Century Gothic"/>
                        </a:rPr>
                        <a:t>LABOR</a:t>
                      </a:r>
                      <a:r>
                        <a:rPr sz="150" b="1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" b="1" spc="-10" dirty="0">
                          <a:latin typeface="Century Gothic"/>
                          <a:cs typeface="Century Gothic"/>
                        </a:rPr>
                        <a:t>TOTAL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D5DCE3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50" b="1" spc="-25" dirty="0">
                          <a:latin typeface="Century Gothic"/>
                          <a:cs typeface="Century Gothic"/>
                        </a:rPr>
                        <a:t>710</a:t>
                      </a:r>
                      <a:endParaRPr sz="150">
                        <a:latin typeface="Century Gothic"/>
                        <a:cs typeface="Century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solidFill>
                      <a:srgbClr val="D5DC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4" name="object 64"/>
          <p:cNvGrpSpPr/>
          <p:nvPr/>
        </p:nvGrpSpPr>
        <p:grpSpPr>
          <a:xfrm>
            <a:off x="1521173" y="2999855"/>
            <a:ext cx="344805" cy="300355"/>
            <a:chOff x="1521173" y="2999855"/>
            <a:chExt cx="344805" cy="300355"/>
          </a:xfrm>
        </p:grpSpPr>
        <p:sp>
          <p:nvSpPr>
            <p:cNvPr id="65" name="object 65"/>
            <p:cNvSpPr/>
            <p:nvPr/>
          </p:nvSpPr>
          <p:spPr>
            <a:xfrm>
              <a:off x="1864348" y="2999855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4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64348" y="3048642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4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64348" y="3097428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4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64348" y="3146215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4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64348" y="3195002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4">
                  <a:moveTo>
                    <a:pt x="0" y="487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64348" y="3243783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79">
                  <a:moveTo>
                    <a:pt x="0" y="558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1173" y="3044107"/>
              <a:ext cx="301757" cy="149103"/>
            </a:xfrm>
            <a:prstGeom prst="rect">
              <a:avLst/>
            </a:prstGeom>
          </p:spPr>
        </p:pic>
      </p:grpSp>
      <p:sp>
        <p:nvSpPr>
          <p:cNvPr id="72" name="object 72"/>
          <p:cNvSpPr/>
          <p:nvPr/>
        </p:nvSpPr>
        <p:spPr>
          <a:xfrm>
            <a:off x="1864348" y="3299643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4878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340726" y="3239602"/>
            <a:ext cx="489584" cy="7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b="1" dirty="0">
                <a:solidFill>
                  <a:srgbClr val="7E7E7E"/>
                </a:solidFill>
                <a:latin typeface="Century Gothic"/>
                <a:cs typeface="Century Gothic"/>
              </a:rPr>
              <a:t>WORK</a:t>
            </a:r>
            <a:r>
              <a:rPr sz="300" b="1" spc="-1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00" b="1" dirty="0">
                <a:solidFill>
                  <a:srgbClr val="7E7E7E"/>
                </a:solidFill>
                <a:latin typeface="Century Gothic"/>
                <a:cs typeface="Century Gothic"/>
              </a:rPr>
              <a:t>ORDER</a:t>
            </a:r>
            <a:r>
              <a:rPr sz="3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00" b="1" dirty="0">
                <a:solidFill>
                  <a:srgbClr val="7E7E7E"/>
                </a:solidFill>
                <a:latin typeface="Century Gothic"/>
                <a:cs typeface="Century Gothic"/>
              </a:rPr>
              <a:t>/</a:t>
            </a:r>
            <a:r>
              <a:rPr sz="300" b="1" spc="-15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00" b="1" dirty="0">
                <a:solidFill>
                  <a:srgbClr val="7E7E7E"/>
                </a:solidFill>
                <a:latin typeface="Century Gothic"/>
                <a:cs typeface="Century Gothic"/>
              </a:rPr>
              <a:t>Work</a:t>
            </a:r>
            <a:r>
              <a:rPr sz="300" b="1" spc="-10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300" b="1" spc="-20" dirty="0">
                <a:solidFill>
                  <a:srgbClr val="7E7E7E"/>
                </a:solidFill>
                <a:latin typeface="Century Gothic"/>
                <a:cs typeface="Century Gothic"/>
              </a:rPr>
              <a:t>Plan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35341" y="3346804"/>
            <a:ext cx="156845" cy="51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b="1" dirty="0">
                <a:solidFill>
                  <a:srgbClr val="CC9900"/>
                </a:solidFill>
                <a:latin typeface="Century Gothic"/>
                <a:cs typeface="Century Gothic"/>
              </a:rPr>
              <a:t>0400</a:t>
            </a:r>
            <a:r>
              <a:rPr sz="150" b="1" spc="35" dirty="0">
                <a:solidFill>
                  <a:srgbClr val="CC9900"/>
                </a:solidFill>
                <a:latin typeface="Century Gothic"/>
                <a:cs typeface="Century Gothic"/>
              </a:rPr>
              <a:t> </a:t>
            </a:r>
            <a:r>
              <a:rPr sz="150" b="1" dirty="0">
                <a:solidFill>
                  <a:srgbClr val="CC9900"/>
                </a:solidFill>
                <a:latin typeface="Century Gothic"/>
                <a:cs typeface="Century Gothic"/>
              </a:rPr>
              <a:t>911</a:t>
            </a:r>
            <a:r>
              <a:rPr sz="150" b="1" spc="35" dirty="0">
                <a:solidFill>
                  <a:srgbClr val="CC9900"/>
                </a:solidFill>
                <a:latin typeface="Century Gothic"/>
                <a:cs typeface="Century Gothic"/>
              </a:rPr>
              <a:t> </a:t>
            </a:r>
            <a:r>
              <a:rPr sz="150" b="1" spc="-25" dirty="0">
                <a:solidFill>
                  <a:srgbClr val="CC9900"/>
                </a:solidFill>
                <a:latin typeface="Century Gothic"/>
                <a:cs typeface="Century Gothic"/>
              </a:rPr>
              <a:t>911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435341" y="3395591"/>
            <a:ext cx="107314" cy="51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dirty="0">
                <a:solidFill>
                  <a:srgbClr val="006FC0"/>
                </a:solidFill>
                <a:latin typeface="Century Gothic"/>
                <a:cs typeface="Century Gothic"/>
              </a:rPr>
              <a:t>WO-</a:t>
            </a:r>
            <a:r>
              <a:rPr sz="150" spc="-25" dirty="0">
                <a:solidFill>
                  <a:srgbClr val="006FC0"/>
                </a:solidFill>
                <a:latin typeface="Century Gothic"/>
                <a:cs typeface="Century Gothic"/>
              </a:rPr>
              <a:t>019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441259" y="3444377"/>
            <a:ext cx="78740" cy="51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spc="-20" dirty="0">
                <a:solidFill>
                  <a:srgbClr val="006FC0"/>
                </a:solidFill>
                <a:latin typeface="Century Gothic"/>
                <a:cs typeface="Century Gothic"/>
              </a:rPr>
              <a:t>C123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441259" y="3493164"/>
            <a:ext cx="114935" cy="51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spc="-10" dirty="0">
                <a:solidFill>
                  <a:srgbClr val="006FC0"/>
                </a:solidFill>
                <a:latin typeface="Century Gothic"/>
                <a:cs typeface="Century Gothic"/>
              </a:rPr>
              <a:t>1/1/2022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438579" y="3543567"/>
            <a:ext cx="220979" cy="4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95"/>
              </a:spcBef>
            </a:pPr>
            <a:r>
              <a:rPr sz="150" b="1" dirty="0">
                <a:latin typeface="Century Gothic"/>
                <a:cs typeface="Century Gothic"/>
              </a:rPr>
              <a:t>EXPECTED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END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spc="-20" dirty="0">
                <a:latin typeface="Century Gothic"/>
                <a:cs typeface="Century Gothic"/>
              </a:rPr>
              <a:t>DATE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698603" y="3541951"/>
            <a:ext cx="127000" cy="51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0" spc="-10" dirty="0">
                <a:latin typeface="Century Gothic"/>
                <a:cs typeface="Century Gothic"/>
              </a:rPr>
              <a:t>31/1/2022</a:t>
            </a:r>
            <a:endParaRPr sz="15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37358" y="2840115"/>
            <a:ext cx="826135" cy="7531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35"/>
              </a:spcBef>
            </a:pP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Open Sans"/>
                <a:cs typeface="Open Sans"/>
              </a:rPr>
              <a:t>Requirements</a:t>
            </a:r>
            <a:endParaRPr sz="45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200" b="1" dirty="0">
                <a:latin typeface="Century Gothic"/>
                <a:cs typeface="Century Gothic"/>
              </a:rPr>
              <a:t>Easy</a:t>
            </a:r>
            <a:r>
              <a:rPr sz="200" b="1" spc="5" dirty="0">
                <a:latin typeface="Century Gothic"/>
                <a:cs typeface="Century Gothic"/>
              </a:rPr>
              <a:t> </a:t>
            </a:r>
            <a:r>
              <a:rPr sz="200" b="1" dirty="0">
                <a:latin typeface="Century Gothic"/>
                <a:cs typeface="Century Gothic"/>
              </a:rPr>
              <a:t>Guides</a:t>
            </a:r>
            <a:r>
              <a:rPr sz="200" b="1" spc="10" dirty="0">
                <a:latin typeface="Century Gothic"/>
                <a:cs typeface="Century Gothic"/>
              </a:rPr>
              <a:t> </a:t>
            </a:r>
            <a:r>
              <a:rPr sz="200" b="1" dirty="0">
                <a:latin typeface="Century Gothic"/>
                <a:cs typeface="Century Gothic"/>
              </a:rPr>
              <a:t>Aust</a:t>
            </a:r>
            <a:r>
              <a:rPr sz="200" b="1" spc="10" dirty="0">
                <a:latin typeface="Century Gothic"/>
                <a:cs typeface="Century Gothic"/>
              </a:rPr>
              <a:t> </a:t>
            </a:r>
            <a:r>
              <a:rPr sz="200" b="1" dirty="0">
                <a:latin typeface="Century Gothic"/>
                <a:cs typeface="Century Gothic"/>
              </a:rPr>
              <a:t>Pty</a:t>
            </a:r>
            <a:r>
              <a:rPr sz="200" b="1" spc="10" dirty="0">
                <a:latin typeface="Century Gothic"/>
                <a:cs typeface="Century Gothic"/>
              </a:rPr>
              <a:t> </a:t>
            </a:r>
            <a:r>
              <a:rPr sz="200" b="1" spc="-25" dirty="0">
                <a:latin typeface="Century Gothic"/>
                <a:cs typeface="Century Gothic"/>
              </a:rPr>
              <a:t>Ltd</a:t>
            </a:r>
            <a:endParaRPr sz="200">
              <a:latin typeface="Century Gothic"/>
              <a:cs typeface="Century Gothic"/>
            </a:endParaRPr>
          </a:p>
          <a:p>
            <a:pPr marL="12700" marR="539115">
              <a:lnSpc>
                <a:spcPts val="380"/>
              </a:lnSpc>
              <a:spcBef>
                <a:spcPts val="35"/>
              </a:spcBef>
            </a:pPr>
            <a:r>
              <a:rPr sz="150" b="1" dirty="0">
                <a:latin typeface="Century Gothic"/>
                <a:cs typeface="Century Gothic"/>
              </a:rPr>
              <a:t>Address:</a:t>
            </a:r>
            <a:r>
              <a:rPr sz="150" b="1" spc="105" dirty="0">
                <a:latin typeface="Century Gothic"/>
                <a:cs typeface="Century Gothic"/>
              </a:rPr>
              <a:t> </a:t>
            </a:r>
            <a:r>
              <a:rPr sz="150" dirty="0">
                <a:latin typeface="Century Gothic"/>
                <a:cs typeface="Century Gothic"/>
              </a:rPr>
              <a:t>19</a:t>
            </a:r>
            <a:r>
              <a:rPr sz="150" spc="120" dirty="0">
                <a:latin typeface="Century Gothic"/>
                <a:cs typeface="Century Gothic"/>
              </a:rPr>
              <a:t> </a:t>
            </a:r>
            <a:r>
              <a:rPr sz="150" dirty="0">
                <a:latin typeface="Century Gothic"/>
                <a:cs typeface="Century Gothic"/>
              </a:rPr>
              <a:t>Floriston</a:t>
            </a:r>
            <a:r>
              <a:rPr sz="150" spc="120" dirty="0">
                <a:latin typeface="Century Gothic"/>
                <a:cs typeface="Century Gothic"/>
              </a:rPr>
              <a:t> </a:t>
            </a:r>
            <a:r>
              <a:rPr sz="150" spc="-25" dirty="0">
                <a:latin typeface="Century Gothic"/>
                <a:cs typeface="Century Gothic"/>
              </a:rPr>
              <a:t>Rd</a:t>
            </a:r>
            <a:r>
              <a:rPr sz="150" spc="500" dirty="0">
                <a:latin typeface="Century Gothic"/>
                <a:cs typeface="Century Gothic"/>
              </a:rPr>
              <a:t> </a:t>
            </a:r>
            <a:r>
              <a:rPr sz="150" dirty="0">
                <a:latin typeface="Century Gothic"/>
                <a:cs typeface="Century Gothic"/>
              </a:rPr>
              <a:t>Boronia</a:t>
            </a:r>
            <a:r>
              <a:rPr sz="150" spc="85" dirty="0">
                <a:latin typeface="Century Gothic"/>
                <a:cs typeface="Century Gothic"/>
              </a:rPr>
              <a:t> </a:t>
            </a:r>
            <a:r>
              <a:rPr sz="150" dirty="0">
                <a:latin typeface="Century Gothic"/>
                <a:cs typeface="Century Gothic"/>
              </a:rPr>
              <a:t>VIC</a:t>
            </a:r>
            <a:r>
              <a:rPr sz="150" spc="90" dirty="0">
                <a:latin typeface="Century Gothic"/>
                <a:cs typeface="Century Gothic"/>
              </a:rPr>
              <a:t> </a:t>
            </a:r>
            <a:r>
              <a:rPr sz="150" spc="-20" dirty="0">
                <a:latin typeface="Century Gothic"/>
                <a:cs typeface="Century Gothic"/>
              </a:rPr>
              <a:t>3155</a:t>
            </a:r>
            <a:endParaRPr sz="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50" b="1" dirty="0">
                <a:latin typeface="Century Gothic"/>
                <a:cs typeface="Century Gothic"/>
              </a:rPr>
              <a:t>Phone</a:t>
            </a:r>
            <a:r>
              <a:rPr sz="150" dirty="0">
                <a:latin typeface="Century Gothic"/>
                <a:cs typeface="Century Gothic"/>
              </a:rPr>
              <a:t>:</a:t>
            </a:r>
            <a:r>
              <a:rPr sz="150" spc="85" dirty="0">
                <a:latin typeface="Century Gothic"/>
                <a:cs typeface="Century Gothic"/>
              </a:rPr>
              <a:t> </a:t>
            </a:r>
            <a:r>
              <a:rPr sz="150" dirty="0">
                <a:latin typeface="Century Gothic"/>
                <a:cs typeface="Century Gothic"/>
              </a:rPr>
              <a:t>1300</a:t>
            </a:r>
            <a:r>
              <a:rPr sz="150" spc="90" dirty="0">
                <a:latin typeface="Century Gothic"/>
                <a:cs typeface="Century Gothic"/>
              </a:rPr>
              <a:t> </a:t>
            </a:r>
            <a:r>
              <a:rPr sz="150" dirty="0">
                <a:latin typeface="Century Gothic"/>
                <a:cs typeface="Century Gothic"/>
              </a:rPr>
              <a:t>733</a:t>
            </a:r>
            <a:r>
              <a:rPr sz="150" spc="85" dirty="0">
                <a:latin typeface="Century Gothic"/>
                <a:cs typeface="Century Gothic"/>
              </a:rPr>
              <a:t> </a:t>
            </a:r>
            <a:r>
              <a:rPr sz="150" spc="-25" dirty="0">
                <a:latin typeface="Century Gothic"/>
                <a:cs typeface="Century Gothic"/>
              </a:rPr>
              <a:t>220</a:t>
            </a:r>
            <a:endParaRPr sz="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" b="1" dirty="0">
                <a:latin typeface="Century Gothic"/>
                <a:cs typeface="Century Gothic"/>
                <a:hlinkClick r:id="rId4"/>
              </a:rPr>
              <a:t>email</a:t>
            </a:r>
            <a:r>
              <a:rPr sz="150" b="1" spc="229" dirty="0">
                <a:latin typeface="Century Gothic"/>
                <a:cs typeface="Century Gothic"/>
                <a:hlinkClick r:id="rId4"/>
              </a:rPr>
              <a:t> </a:t>
            </a:r>
            <a:r>
              <a:rPr sz="150" b="1" dirty="0">
                <a:latin typeface="Century Gothic"/>
                <a:cs typeface="Century Gothic"/>
                <a:hlinkClick r:id="rId4"/>
              </a:rPr>
              <a:t>address:</a:t>
            </a:r>
            <a:r>
              <a:rPr sz="150" b="1" spc="235" dirty="0">
                <a:latin typeface="Century Gothic"/>
                <a:cs typeface="Century Gothic"/>
              </a:rPr>
              <a:t> </a:t>
            </a:r>
            <a:r>
              <a:rPr sz="150" spc="-10" dirty="0">
                <a:latin typeface="Century Gothic"/>
                <a:cs typeface="Century Gothic"/>
                <a:hlinkClick r:id="rId4"/>
              </a:rPr>
              <a:t>admin@easyguides.com.au</a:t>
            </a:r>
            <a:endParaRPr sz="150">
              <a:latin typeface="Century Gothic"/>
              <a:cs typeface="Century Gothic"/>
            </a:endParaRPr>
          </a:p>
          <a:p>
            <a:pPr marL="12700">
              <a:lnSpc>
                <a:spcPts val="170"/>
              </a:lnSpc>
              <a:spcBef>
                <a:spcPts val="140"/>
              </a:spcBef>
            </a:pPr>
            <a:r>
              <a:rPr sz="150" b="1" dirty="0">
                <a:latin typeface="Century Gothic"/>
                <a:cs typeface="Century Gothic"/>
              </a:rPr>
              <a:t>Worker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order as-</a:t>
            </a:r>
            <a:r>
              <a:rPr sz="150" b="1" spc="380" dirty="0">
                <a:latin typeface="Century Gothic"/>
                <a:cs typeface="Century Gothic"/>
              </a:rPr>
              <a:t> 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Harry</a:t>
            </a:r>
            <a:r>
              <a:rPr sz="15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Styles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–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M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1300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006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spc="-25" dirty="0">
                <a:solidFill>
                  <a:srgbClr val="00AF50"/>
                </a:solidFill>
                <a:latin typeface="Century Gothic"/>
                <a:cs typeface="Century Gothic"/>
              </a:rPr>
              <a:t>001</a:t>
            </a:r>
            <a:endParaRPr sz="150">
              <a:latin typeface="Century Gothic"/>
              <a:cs typeface="Century Gothic"/>
            </a:endParaRPr>
          </a:p>
          <a:p>
            <a:pPr marL="12700">
              <a:lnSpc>
                <a:spcPts val="170"/>
              </a:lnSpc>
            </a:pPr>
            <a:r>
              <a:rPr sz="150" b="1" dirty="0">
                <a:latin typeface="Century Gothic"/>
                <a:cs typeface="Century Gothic"/>
              </a:rPr>
              <a:t>signed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spc="-25" dirty="0">
                <a:latin typeface="Century Gothic"/>
                <a:cs typeface="Century Gothic"/>
              </a:rPr>
              <a:t>to:</a:t>
            </a:r>
            <a:endParaRPr sz="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" b="1" dirty="0">
                <a:latin typeface="Century Gothic"/>
                <a:cs typeface="Century Gothic"/>
              </a:rPr>
              <a:t>Other works on call</a:t>
            </a:r>
            <a:r>
              <a:rPr sz="150" b="1" spc="280" dirty="0">
                <a:latin typeface="Century Gothic"/>
                <a:cs typeface="Century Gothic"/>
              </a:rPr>
              <a:t> 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Super</a:t>
            </a:r>
            <a:r>
              <a:rPr sz="15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Man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–</a:t>
            </a:r>
            <a:r>
              <a:rPr sz="15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M: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1800</a:t>
            </a:r>
            <a:r>
              <a:rPr sz="150" spc="10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AF50"/>
                </a:solidFill>
                <a:latin typeface="Century Gothic"/>
                <a:cs typeface="Century Gothic"/>
              </a:rPr>
              <a:t>007</a:t>
            </a:r>
            <a:r>
              <a:rPr sz="150" spc="5" dirty="0">
                <a:solidFill>
                  <a:srgbClr val="00AF50"/>
                </a:solidFill>
                <a:latin typeface="Century Gothic"/>
                <a:cs typeface="Century Gothic"/>
              </a:rPr>
              <a:t> </a:t>
            </a:r>
            <a:r>
              <a:rPr sz="150" spc="-25" dirty="0">
                <a:solidFill>
                  <a:srgbClr val="00AF50"/>
                </a:solidFill>
                <a:latin typeface="Century Gothic"/>
                <a:cs typeface="Century Gothic"/>
              </a:rPr>
              <a:t>000</a:t>
            </a:r>
            <a:endParaRPr sz="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618490" algn="l"/>
              </a:tabLst>
            </a:pPr>
            <a:r>
              <a:rPr sz="150" b="1" dirty="0">
                <a:latin typeface="Century Gothic"/>
                <a:cs typeface="Century Gothic"/>
              </a:rPr>
              <a:t>Site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Supervisor</a:t>
            </a:r>
            <a:r>
              <a:rPr sz="150" b="1" spc="235" dirty="0">
                <a:latin typeface="Century Gothic"/>
                <a:cs typeface="Century Gothic"/>
              </a:rPr>
              <a:t>  </a:t>
            </a:r>
            <a:r>
              <a:rPr sz="150" b="1" dirty="0">
                <a:solidFill>
                  <a:srgbClr val="CC9900"/>
                </a:solidFill>
                <a:latin typeface="Century Gothic"/>
                <a:cs typeface="Century Gothic"/>
              </a:rPr>
              <a:t>Joe</a:t>
            </a:r>
            <a:r>
              <a:rPr sz="150" b="1" spc="10" dirty="0">
                <a:solidFill>
                  <a:srgbClr val="CC9900"/>
                </a:solidFill>
                <a:latin typeface="Century Gothic"/>
                <a:cs typeface="Century Gothic"/>
              </a:rPr>
              <a:t> </a:t>
            </a:r>
            <a:r>
              <a:rPr sz="150" b="1" spc="-10" dirty="0">
                <a:solidFill>
                  <a:srgbClr val="CC9900"/>
                </a:solidFill>
                <a:latin typeface="Century Gothic"/>
                <a:cs typeface="Century Gothic"/>
              </a:rPr>
              <a:t>Black</a:t>
            </a:r>
            <a:r>
              <a:rPr sz="150" b="1" dirty="0">
                <a:solidFill>
                  <a:srgbClr val="CC9900"/>
                </a:solidFill>
                <a:latin typeface="Century Gothic"/>
                <a:cs typeface="Century Gothic"/>
              </a:rPr>
              <a:t>	</a:t>
            </a:r>
            <a:r>
              <a:rPr sz="150" b="1" dirty="0">
                <a:latin typeface="Century Gothic"/>
                <a:cs typeface="Century Gothic"/>
              </a:rPr>
              <a:t>Super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Mobile</a:t>
            </a:r>
            <a:endParaRPr sz="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618490" algn="l"/>
              </a:tabLst>
            </a:pPr>
            <a:r>
              <a:rPr sz="150" b="1" dirty="0">
                <a:latin typeface="Century Gothic"/>
                <a:cs typeface="Century Gothic"/>
              </a:rPr>
              <a:t>CLIENT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NAME</a:t>
            </a:r>
            <a:r>
              <a:rPr sz="150" b="1" spc="300" dirty="0">
                <a:latin typeface="Century Gothic"/>
                <a:cs typeface="Century Gothic"/>
              </a:rPr>
              <a:t>  </a:t>
            </a:r>
            <a:r>
              <a:rPr sz="150" dirty="0">
                <a:solidFill>
                  <a:srgbClr val="006FC0"/>
                </a:solidFill>
                <a:latin typeface="Century Gothic"/>
                <a:cs typeface="Century Gothic"/>
              </a:rPr>
              <a:t>Joe</a:t>
            </a:r>
            <a:r>
              <a:rPr sz="150" spc="1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50" spc="-10" dirty="0">
                <a:solidFill>
                  <a:srgbClr val="006FC0"/>
                </a:solidFill>
                <a:latin typeface="Century Gothic"/>
                <a:cs typeface="Century Gothic"/>
              </a:rPr>
              <a:t>Bloggs</a:t>
            </a:r>
            <a:r>
              <a:rPr sz="150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50" b="1" dirty="0">
                <a:latin typeface="Century Gothic"/>
                <a:cs typeface="Century Gothic"/>
              </a:rPr>
              <a:t>ORDER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spc="-10" dirty="0">
                <a:latin typeface="Century Gothic"/>
                <a:cs typeface="Century Gothic"/>
              </a:rPr>
              <a:t>NUMBER</a:t>
            </a:r>
            <a:endParaRPr sz="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618490" algn="l"/>
              </a:tabLst>
            </a:pPr>
            <a:r>
              <a:rPr sz="150" b="1" dirty="0">
                <a:latin typeface="Century Gothic"/>
                <a:cs typeface="Century Gothic"/>
              </a:rPr>
              <a:t>CLIENT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PHONE</a:t>
            </a:r>
            <a:r>
              <a:rPr sz="150" b="1" spc="275" dirty="0">
                <a:latin typeface="Century Gothic"/>
                <a:cs typeface="Century Gothic"/>
              </a:rPr>
              <a:t>  </a:t>
            </a:r>
            <a:r>
              <a:rPr sz="150" dirty="0">
                <a:solidFill>
                  <a:srgbClr val="006FC0"/>
                </a:solidFill>
                <a:latin typeface="Century Gothic"/>
                <a:cs typeface="Century Gothic"/>
              </a:rPr>
              <a:t>0421 123</a:t>
            </a:r>
            <a:r>
              <a:rPr sz="150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50" spc="-25" dirty="0">
                <a:solidFill>
                  <a:srgbClr val="006FC0"/>
                </a:solidFill>
                <a:latin typeface="Century Gothic"/>
                <a:cs typeface="Century Gothic"/>
              </a:rPr>
              <a:t>456</a:t>
            </a:r>
            <a:r>
              <a:rPr sz="150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50" b="1" dirty="0">
                <a:latin typeface="Century Gothic"/>
                <a:cs typeface="Century Gothic"/>
              </a:rPr>
              <a:t>CUSTOMER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spc="-25" dirty="0">
                <a:latin typeface="Century Gothic"/>
                <a:cs typeface="Century Gothic"/>
              </a:rPr>
              <a:t>ID</a:t>
            </a:r>
            <a:endParaRPr sz="150">
              <a:latin typeface="Century Gothic"/>
              <a:cs typeface="Century Gothic"/>
            </a:endParaRPr>
          </a:p>
          <a:p>
            <a:pPr marL="81280" marR="17780" indent="-69215">
              <a:lnSpc>
                <a:spcPct val="213400"/>
              </a:lnSpc>
              <a:tabLst>
                <a:tab pos="618490" algn="l"/>
              </a:tabLst>
            </a:pPr>
            <a:r>
              <a:rPr sz="150" b="1" dirty="0">
                <a:latin typeface="Century Gothic"/>
                <a:cs typeface="Century Gothic"/>
              </a:rPr>
              <a:t>CLIENT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EMAIL</a:t>
            </a:r>
            <a:r>
              <a:rPr sz="150" b="1" spc="285" dirty="0">
                <a:latin typeface="Century Gothic"/>
                <a:cs typeface="Century Gothic"/>
              </a:rPr>
              <a:t>  </a:t>
            </a:r>
            <a:r>
              <a:rPr sz="150" spc="-10" dirty="0">
                <a:solidFill>
                  <a:srgbClr val="006FC0"/>
                </a:solidFill>
                <a:latin typeface="Century Gothic"/>
                <a:cs typeface="Century Gothic"/>
                <a:hlinkClick r:id="rId5"/>
              </a:rPr>
              <a:t>a@hotmail.com</a:t>
            </a:r>
            <a:r>
              <a:rPr sz="150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50" b="1" dirty="0">
                <a:latin typeface="Century Gothic"/>
                <a:cs typeface="Century Gothic"/>
              </a:rPr>
              <a:t>ORDER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RECEIVED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spc="-25" dirty="0">
                <a:latin typeface="Century Gothic"/>
                <a:cs typeface="Century Gothic"/>
              </a:rPr>
              <a:t>BY</a:t>
            </a:r>
            <a:r>
              <a:rPr sz="150" b="1" spc="50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ORDER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DATE</a:t>
            </a:r>
            <a:r>
              <a:rPr sz="150" b="1" spc="355" dirty="0">
                <a:latin typeface="Century Gothic"/>
                <a:cs typeface="Century Gothic"/>
              </a:rPr>
              <a:t> </a:t>
            </a:r>
            <a:r>
              <a:rPr sz="150" dirty="0">
                <a:solidFill>
                  <a:srgbClr val="006FC0"/>
                </a:solidFill>
                <a:latin typeface="Century Gothic"/>
                <a:cs typeface="Century Gothic"/>
              </a:rPr>
              <a:t>2/1/2022</a:t>
            </a:r>
            <a:r>
              <a:rPr sz="150" spc="27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50" b="1" spc="130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EXPECTED</a:t>
            </a:r>
            <a:r>
              <a:rPr sz="150" b="1" spc="-5" dirty="0">
                <a:latin typeface="Century Gothic"/>
                <a:cs typeface="Century Gothic"/>
              </a:rPr>
              <a:t> </a:t>
            </a:r>
            <a:r>
              <a:rPr sz="150" b="1" dirty="0">
                <a:latin typeface="Century Gothic"/>
                <a:cs typeface="Century Gothic"/>
              </a:rPr>
              <a:t>START DATE</a:t>
            </a:r>
            <a:r>
              <a:rPr sz="150" b="1" spc="130" dirty="0">
                <a:latin typeface="Century Gothic"/>
                <a:cs typeface="Century Gothic"/>
              </a:rPr>
              <a:t> </a:t>
            </a:r>
            <a:r>
              <a:rPr sz="150" b="1" spc="365" dirty="0">
                <a:latin typeface="Century Gothic"/>
                <a:cs typeface="Century Gothic"/>
              </a:rPr>
              <a:t>  </a:t>
            </a:r>
            <a:r>
              <a:rPr sz="150" spc="-10" dirty="0">
                <a:solidFill>
                  <a:srgbClr val="006FC0"/>
                </a:solidFill>
                <a:latin typeface="Century Gothic"/>
                <a:cs typeface="Century Gothic"/>
              </a:rPr>
              <a:t>6/1/2022</a:t>
            </a:r>
            <a:endParaRPr sz="150">
              <a:latin typeface="Century Gothic"/>
              <a:cs typeface="Century Gothic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1931399" y="3257837"/>
            <a:ext cx="1510665" cy="1671955"/>
            <a:chOff x="1931399" y="3257837"/>
            <a:chExt cx="1510665" cy="1671955"/>
          </a:xfrm>
        </p:grpSpPr>
        <p:pic>
          <p:nvPicPr>
            <p:cNvPr id="82" name="object 8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31072" y="4768456"/>
              <a:ext cx="705561" cy="15968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134244" y="4768453"/>
              <a:ext cx="708025" cy="160020"/>
            </a:xfrm>
            <a:custGeom>
              <a:avLst/>
              <a:gdLst/>
              <a:ahLst/>
              <a:cxnLst/>
              <a:rect l="l" t="t" r="r" b="b"/>
              <a:pathLst>
                <a:path w="708025" h="160020">
                  <a:moveTo>
                    <a:pt x="654078" y="13690"/>
                  </a:moveTo>
                  <a:lnTo>
                    <a:pt x="686981" y="82306"/>
                  </a:lnTo>
                  <a:lnTo>
                    <a:pt x="703415" y="126328"/>
                  </a:lnTo>
                  <a:lnTo>
                    <a:pt x="707652" y="159692"/>
                  </a:lnTo>
                </a:path>
                <a:path w="708025" h="160020">
                  <a:moveTo>
                    <a:pt x="0" y="159692"/>
                  </a:moveTo>
                  <a:lnTo>
                    <a:pt x="8748" y="96958"/>
                  </a:lnTo>
                  <a:lnTo>
                    <a:pt x="37730" y="28588"/>
                  </a:lnTo>
                  <a:lnTo>
                    <a:pt x="54092" y="0"/>
                  </a:lnTo>
                  <a:lnTo>
                    <a:pt x="654078" y="136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763996" y="3954027"/>
              <a:ext cx="175895" cy="506730"/>
            </a:xfrm>
            <a:custGeom>
              <a:avLst/>
              <a:gdLst/>
              <a:ahLst/>
              <a:cxnLst/>
              <a:rect l="l" t="t" r="r" b="b"/>
              <a:pathLst>
                <a:path w="175894" h="506729">
                  <a:moveTo>
                    <a:pt x="33451" y="0"/>
                  </a:moveTo>
                  <a:lnTo>
                    <a:pt x="18435" y="185543"/>
                  </a:lnTo>
                  <a:lnTo>
                    <a:pt x="7150" y="331069"/>
                  </a:lnTo>
                  <a:lnTo>
                    <a:pt x="0" y="434962"/>
                  </a:lnTo>
                  <a:lnTo>
                    <a:pt x="11506" y="475981"/>
                  </a:lnTo>
                  <a:lnTo>
                    <a:pt x="44260" y="498820"/>
                  </a:lnTo>
                  <a:lnTo>
                    <a:pt x="87381" y="506473"/>
                  </a:lnTo>
                  <a:lnTo>
                    <a:pt x="129992" y="501935"/>
                  </a:lnTo>
                  <a:lnTo>
                    <a:pt x="161213" y="488200"/>
                  </a:lnTo>
                  <a:lnTo>
                    <a:pt x="175328" y="452027"/>
                  </a:lnTo>
                  <a:lnTo>
                    <a:pt x="170337" y="399603"/>
                  </a:lnTo>
                  <a:lnTo>
                    <a:pt x="157361" y="350035"/>
                  </a:lnTo>
                  <a:lnTo>
                    <a:pt x="147523" y="322427"/>
                  </a:lnTo>
                  <a:lnTo>
                    <a:pt x="142303" y="293687"/>
                  </a:lnTo>
                  <a:lnTo>
                    <a:pt x="134965" y="235966"/>
                  </a:lnTo>
                  <a:lnTo>
                    <a:pt x="120071" y="105994"/>
                  </a:lnTo>
                  <a:lnTo>
                    <a:pt x="115582" y="69951"/>
                  </a:lnTo>
                  <a:lnTo>
                    <a:pt x="111734" y="52606"/>
                  </a:lnTo>
                  <a:lnTo>
                    <a:pt x="101896" y="39538"/>
                  </a:lnTo>
                  <a:lnTo>
                    <a:pt x="78369" y="24188"/>
                  </a:lnTo>
                  <a:lnTo>
                    <a:pt x="33451" y="0"/>
                  </a:lnTo>
                  <a:close/>
                </a:path>
              </a:pathLst>
            </a:custGeom>
            <a:solidFill>
              <a:srgbClr val="5EB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763996" y="3954027"/>
              <a:ext cx="175895" cy="506730"/>
            </a:xfrm>
            <a:custGeom>
              <a:avLst/>
              <a:gdLst/>
              <a:ahLst/>
              <a:cxnLst/>
              <a:rect l="l" t="t" r="r" b="b"/>
              <a:pathLst>
                <a:path w="175894" h="506729">
                  <a:moveTo>
                    <a:pt x="33451" y="0"/>
                  </a:moveTo>
                  <a:lnTo>
                    <a:pt x="78369" y="24188"/>
                  </a:lnTo>
                  <a:lnTo>
                    <a:pt x="111734" y="52606"/>
                  </a:lnTo>
                  <a:lnTo>
                    <a:pt x="120071" y="105994"/>
                  </a:lnTo>
                  <a:lnTo>
                    <a:pt x="127043" y="167367"/>
                  </a:lnTo>
                  <a:lnTo>
                    <a:pt x="134965" y="235966"/>
                  </a:lnTo>
                  <a:lnTo>
                    <a:pt x="142303" y="293687"/>
                  </a:lnTo>
                  <a:lnTo>
                    <a:pt x="147523" y="322427"/>
                  </a:lnTo>
                  <a:lnTo>
                    <a:pt x="157361" y="350035"/>
                  </a:lnTo>
                  <a:lnTo>
                    <a:pt x="170337" y="399603"/>
                  </a:lnTo>
                  <a:lnTo>
                    <a:pt x="175328" y="452027"/>
                  </a:lnTo>
                  <a:lnTo>
                    <a:pt x="161213" y="488200"/>
                  </a:lnTo>
                  <a:lnTo>
                    <a:pt x="129992" y="501935"/>
                  </a:lnTo>
                  <a:lnTo>
                    <a:pt x="87381" y="506473"/>
                  </a:lnTo>
                  <a:lnTo>
                    <a:pt x="44260" y="498820"/>
                  </a:lnTo>
                  <a:lnTo>
                    <a:pt x="11506" y="475981"/>
                  </a:lnTo>
                  <a:lnTo>
                    <a:pt x="0" y="434962"/>
                  </a:lnTo>
                  <a:lnTo>
                    <a:pt x="7150" y="331069"/>
                  </a:lnTo>
                  <a:lnTo>
                    <a:pt x="18435" y="185543"/>
                  </a:lnTo>
                  <a:lnTo>
                    <a:pt x="28866" y="55986"/>
                  </a:lnTo>
                  <a:lnTo>
                    <a:pt x="334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763996" y="3954027"/>
              <a:ext cx="175895" cy="506730"/>
            </a:xfrm>
            <a:custGeom>
              <a:avLst/>
              <a:gdLst/>
              <a:ahLst/>
              <a:cxnLst/>
              <a:rect l="l" t="t" r="r" b="b"/>
              <a:pathLst>
                <a:path w="175894" h="506729">
                  <a:moveTo>
                    <a:pt x="33451" y="0"/>
                  </a:moveTo>
                  <a:lnTo>
                    <a:pt x="18435" y="185543"/>
                  </a:lnTo>
                  <a:lnTo>
                    <a:pt x="7150" y="331069"/>
                  </a:lnTo>
                  <a:lnTo>
                    <a:pt x="0" y="434962"/>
                  </a:lnTo>
                  <a:lnTo>
                    <a:pt x="11506" y="475981"/>
                  </a:lnTo>
                  <a:lnTo>
                    <a:pt x="44260" y="498820"/>
                  </a:lnTo>
                  <a:lnTo>
                    <a:pt x="87381" y="506473"/>
                  </a:lnTo>
                  <a:lnTo>
                    <a:pt x="129992" y="501935"/>
                  </a:lnTo>
                  <a:lnTo>
                    <a:pt x="161213" y="488200"/>
                  </a:lnTo>
                  <a:lnTo>
                    <a:pt x="175328" y="452027"/>
                  </a:lnTo>
                  <a:lnTo>
                    <a:pt x="170337" y="399603"/>
                  </a:lnTo>
                  <a:lnTo>
                    <a:pt x="157361" y="350035"/>
                  </a:lnTo>
                  <a:lnTo>
                    <a:pt x="147523" y="322427"/>
                  </a:lnTo>
                  <a:lnTo>
                    <a:pt x="142303" y="293687"/>
                  </a:lnTo>
                  <a:lnTo>
                    <a:pt x="134965" y="235966"/>
                  </a:lnTo>
                  <a:lnTo>
                    <a:pt x="120071" y="105994"/>
                  </a:lnTo>
                  <a:lnTo>
                    <a:pt x="115582" y="69951"/>
                  </a:lnTo>
                  <a:lnTo>
                    <a:pt x="111734" y="52606"/>
                  </a:lnTo>
                  <a:lnTo>
                    <a:pt x="101896" y="39538"/>
                  </a:lnTo>
                  <a:lnTo>
                    <a:pt x="78369" y="24188"/>
                  </a:lnTo>
                  <a:lnTo>
                    <a:pt x="33451" y="0"/>
                  </a:lnTo>
                  <a:close/>
                </a:path>
              </a:pathLst>
            </a:custGeom>
            <a:solidFill>
              <a:srgbClr val="FFFFFF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763996" y="3954027"/>
              <a:ext cx="175895" cy="506730"/>
            </a:xfrm>
            <a:custGeom>
              <a:avLst/>
              <a:gdLst/>
              <a:ahLst/>
              <a:cxnLst/>
              <a:rect l="l" t="t" r="r" b="b"/>
              <a:pathLst>
                <a:path w="175894" h="506729">
                  <a:moveTo>
                    <a:pt x="33451" y="0"/>
                  </a:moveTo>
                  <a:lnTo>
                    <a:pt x="78369" y="24188"/>
                  </a:lnTo>
                  <a:lnTo>
                    <a:pt x="111734" y="52606"/>
                  </a:lnTo>
                  <a:lnTo>
                    <a:pt x="120071" y="105994"/>
                  </a:lnTo>
                  <a:lnTo>
                    <a:pt x="127043" y="167367"/>
                  </a:lnTo>
                  <a:lnTo>
                    <a:pt x="134965" y="235966"/>
                  </a:lnTo>
                  <a:lnTo>
                    <a:pt x="142303" y="293687"/>
                  </a:lnTo>
                  <a:lnTo>
                    <a:pt x="147523" y="322427"/>
                  </a:lnTo>
                  <a:lnTo>
                    <a:pt x="157361" y="350035"/>
                  </a:lnTo>
                  <a:lnTo>
                    <a:pt x="170337" y="399603"/>
                  </a:lnTo>
                  <a:lnTo>
                    <a:pt x="175328" y="452027"/>
                  </a:lnTo>
                  <a:lnTo>
                    <a:pt x="161213" y="488200"/>
                  </a:lnTo>
                  <a:lnTo>
                    <a:pt x="129992" y="501935"/>
                  </a:lnTo>
                  <a:lnTo>
                    <a:pt x="87381" y="506473"/>
                  </a:lnTo>
                  <a:lnTo>
                    <a:pt x="44260" y="498820"/>
                  </a:lnTo>
                  <a:lnTo>
                    <a:pt x="11506" y="475981"/>
                  </a:lnTo>
                  <a:lnTo>
                    <a:pt x="0" y="434962"/>
                  </a:lnTo>
                  <a:lnTo>
                    <a:pt x="7150" y="331069"/>
                  </a:lnTo>
                  <a:lnTo>
                    <a:pt x="18435" y="185543"/>
                  </a:lnTo>
                  <a:lnTo>
                    <a:pt x="28866" y="55986"/>
                  </a:lnTo>
                  <a:lnTo>
                    <a:pt x="3345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3142" y="3798709"/>
              <a:ext cx="675371" cy="108970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163099" y="3798964"/>
              <a:ext cx="675640" cy="1089660"/>
            </a:xfrm>
            <a:custGeom>
              <a:avLst/>
              <a:gdLst/>
              <a:ahLst/>
              <a:cxnLst/>
              <a:rect l="l" t="t" r="r" b="b"/>
              <a:pathLst>
                <a:path w="675639" h="1089660">
                  <a:moveTo>
                    <a:pt x="334625" y="0"/>
                  </a:moveTo>
                  <a:lnTo>
                    <a:pt x="277173" y="2328"/>
                  </a:lnTo>
                  <a:lnTo>
                    <a:pt x="223712" y="15138"/>
                  </a:lnTo>
                  <a:lnTo>
                    <a:pt x="181931" y="39018"/>
                  </a:lnTo>
                  <a:lnTo>
                    <a:pt x="157548" y="52206"/>
                  </a:lnTo>
                  <a:lnTo>
                    <a:pt x="141151" y="59408"/>
                  </a:lnTo>
                  <a:lnTo>
                    <a:pt x="123331" y="65329"/>
                  </a:lnTo>
                  <a:lnTo>
                    <a:pt x="98738" y="75307"/>
                  </a:lnTo>
                  <a:lnTo>
                    <a:pt x="46128" y="108959"/>
                  </a:lnTo>
                  <a:lnTo>
                    <a:pt x="21177" y="152332"/>
                  </a:lnTo>
                  <a:lnTo>
                    <a:pt x="15830" y="196718"/>
                  </a:lnTo>
                  <a:lnTo>
                    <a:pt x="11481" y="255682"/>
                  </a:lnTo>
                  <a:lnTo>
                    <a:pt x="8131" y="322543"/>
                  </a:lnTo>
                  <a:lnTo>
                    <a:pt x="5778" y="390617"/>
                  </a:lnTo>
                  <a:lnTo>
                    <a:pt x="4424" y="453220"/>
                  </a:lnTo>
                  <a:lnTo>
                    <a:pt x="4069" y="503668"/>
                  </a:lnTo>
                  <a:lnTo>
                    <a:pt x="5306" y="563265"/>
                  </a:lnTo>
                  <a:lnTo>
                    <a:pt x="5186" y="608325"/>
                  </a:lnTo>
                  <a:lnTo>
                    <a:pt x="3558" y="729188"/>
                  </a:lnTo>
                  <a:lnTo>
                    <a:pt x="458" y="910547"/>
                  </a:lnTo>
                  <a:lnTo>
                    <a:pt x="0" y="950538"/>
                  </a:lnTo>
                  <a:lnTo>
                    <a:pt x="9197" y="996747"/>
                  </a:lnTo>
                  <a:lnTo>
                    <a:pt x="73505" y="1047272"/>
                  </a:lnTo>
                  <a:lnTo>
                    <a:pt x="127903" y="1064552"/>
                  </a:lnTo>
                  <a:lnTo>
                    <a:pt x="191061" y="1075796"/>
                  </a:lnTo>
                  <a:lnTo>
                    <a:pt x="233998" y="1081662"/>
                  </a:lnTo>
                  <a:lnTo>
                    <a:pt x="282358" y="1086493"/>
                  </a:lnTo>
                  <a:lnTo>
                    <a:pt x="334531" y="1089390"/>
                  </a:lnTo>
                  <a:lnTo>
                    <a:pt x="388904" y="1089456"/>
                  </a:lnTo>
                  <a:lnTo>
                    <a:pt x="443867" y="1085791"/>
                  </a:lnTo>
                  <a:lnTo>
                    <a:pt x="497808" y="1077499"/>
                  </a:lnTo>
                  <a:lnTo>
                    <a:pt x="549117" y="1063681"/>
                  </a:lnTo>
                  <a:lnTo>
                    <a:pt x="596181" y="1043438"/>
                  </a:lnTo>
                  <a:lnTo>
                    <a:pt x="637389" y="1015873"/>
                  </a:lnTo>
                  <a:lnTo>
                    <a:pt x="653005" y="1006585"/>
                  </a:lnTo>
                  <a:lnTo>
                    <a:pt x="659636" y="998579"/>
                  </a:lnTo>
                  <a:lnTo>
                    <a:pt x="658566" y="987434"/>
                  </a:lnTo>
                  <a:lnTo>
                    <a:pt x="651079" y="968730"/>
                  </a:lnTo>
                  <a:lnTo>
                    <a:pt x="645150" y="946525"/>
                  </a:lnTo>
                  <a:lnTo>
                    <a:pt x="638151" y="907157"/>
                  </a:lnTo>
                  <a:lnTo>
                    <a:pt x="630868" y="855563"/>
                  </a:lnTo>
                  <a:lnTo>
                    <a:pt x="624084" y="796679"/>
                  </a:lnTo>
                  <a:lnTo>
                    <a:pt x="618583" y="735443"/>
                  </a:lnTo>
                  <a:lnTo>
                    <a:pt x="615148" y="676792"/>
                  </a:lnTo>
                  <a:lnTo>
                    <a:pt x="614564" y="625663"/>
                  </a:lnTo>
                  <a:lnTo>
                    <a:pt x="617615" y="586994"/>
                  </a:lnTo>
                  <a:lnTo>
                    <a:pt x="628592" y="534783"/>
                  </a:lnTo>
                  <a:lnTo>
                    <a:pt x="643000" y="479579"/>
                  </a:lnTo>
                  <a:lnTo>
                    <a:pt x="657699" y="425689"/>
                  </a:lnTo>
                  <a:lnTo>
                    <a:pt x="669550" y="377419"/>
                  </a:lnTo>
                  <a:lnTo>
                    <a:pt x="675413" y="339077"/>
                  </a:lnTo>
                  <a:lnTo>
                    <a:pt x="675012" y="289771"/>
                  </a:lnTo>
                  <a:lnTo>
                    <a:pt x="669904" y="232051"/>
                  </a:lnTo>
                  <a:lnTo>
                    <a:pt x="661086" y="181461"/>
                  </a:lnTo>
                  <a:lnTo>
                    <a:pt x="649555" y="153543"/>
                  </a:lnTo>
                  <a:lnTo>
                    <a:pt x="630215" y="135122"/>
                  </a:lnTo>
                  <a:lnTo>
                    <a:pt x="572140" y="78891"/>
                  </a:lnTo>
                  <a:lnTo>
                    <a:pt x="527722" y="44426"/>
                  </a:lnTo>
                  <a:lnTo>
                    <a:pt x="446178" y="16573"/>
                  </a:lnTo>
                  <a:lnTo>
                    <a:pt x="392237" y="5599"/>
                  </a:lnTo>
                  <a:lnTo>
                    <a:pt x="334625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165527" y="3821722"/>
              <a:ext cx="635635" cy="889000"/>
            </a:xfrm>
            <a:custGeom>
              <a:avLst/>
              <a:gdLst/>
              <a:ahLst/>
              <a:cxnLst/>
              <a:rect l="l" t="t" r="r" b="b"/>
              <a:pathLst>
                <a:path w="635635" h="889000">
                  <a:moveTo>
                    <a:pt x="331089" y="208737"/>
                  </a:moveTo>
                  <a:lnTo>
                    <a:pt x="295287" y="126580"/>
                  </a:lnTo>
                  <a:lnTo>
                    <a:pt x="208724" y="0"/>
                  </a:lnTo>
                  <a:lnTo>
                    <a:pt x="131165" y="39916"/>
                  </a:lnTo>
                  <a:lnTo>
                    <a:pt x="202793" y="145478"/>
                  </a:lnTo>
                  <a:lnTo>
                    <a:pt x="237959" y="229984"/>
                  </a:lnTo>
                  <a:lnTo>
                    <a:pt x="246811" y="337794"/>
                  </a:lnTo>
                  <a:lnTo>
                    <a:pt x="239522" y="513283"/>
                  </a:lnTo>
                  <a:lnTo>
                    <a:pt x="328498" y="505307"/>
                  </a:lnTo>
                  <a:lnTo>
                    <a:pt x="331089" y="476148"/>
                  </a:lnTo>
                  <a:lnTo>
                    <a:pt x="331089" y="208737"/>
                  </a:lnTo>
                  <a:close/>
                </a:path>
                <a:path w="635635" h="889000">
                  <a:moveTo>
                    <a:pt x="629627" y="844080"/>
                  </a:moveTo>
                  <a:lnTo>
                    <a:pt x="627684" y="826262"/>
                  </a:lnTo>
                  <a:lnTo>
                    <a:pt x="621652" y="771080"/>
                  </a:lnTo>
                  <a:lnTo>
                    <a:pt x="427812" y="815403"/>
                  </a:lnTo>
                  <a:lnTo>
                    <a:pt x="298551" y="826262"/>
                  </a:lnTo>
                  <a:lnTo>
                    <a:pt x="175717" y="800112"/>
                  </a:lnTo>
                  <a:lnTo>
                    <a:pt x="1130" y="733437"/>
                  </a:lnTo>
                  <a:lnTo>
                    <a:pt x="0" y="816711"/>
                  </a:lnTo>
                  <a:lnTo>
                    <a:pt x="170141" y="888542"/>
                  </a:lnTo>
                  <a:lnTo>
                    <a:pt x="501040" y="888542"/>
                  </a:lnTo>
                  <a:lnTo>
                    <a:pt x="629627" y="844080"/>
                  </a:lnTo>
                  <a:close/>
                </a:path>
                <a:path w="635635" h="889000">
                  <a:moveTo>
                    <a:pt x="635381" y="144018"/>
                  </a:moveTo>
                  <a:lnTo>
                    <a:pt x="606234" y="90766"/>
                  </a:lnTo>
                  <a:lnTo>
                    <a:pt x="576110" y="67132"/>
                  </a:lnTo>
                  <a:lnTo>
                    <a:pt x="558914" y="60439"/>
                  </a:lnTo>
                  <a:lnTo>
                    <a:pt x="574421" y="159537"/>
                  </a:lnTo>
                  <a:lnTo>
                    <a:pt x="571741" y="237248"/>
                  </a:lnTo>
                  <a:lnTo>
                    <a:pt x="543826" y="333781"/>
                  </a:lnTo>
                  <a:lnTo>
                    <a:pt x="483641" y="489331"/>
                  </a:lnTo>
                  <a:lnTo>
                    <a:pt x="565759" y="490474"/>
                  </a:lnTo>
                  <a:lnTo>
                    <a:pt x="616851" y="391629"/>
                  </a:lnTo>
                  <a:lnTo>
                    <a:pt x="635381" y="336423"/>
                  </a:lnTo>
                  <a:lnTo>
                    <a:pt x="635381" y="144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63099" y="3798964"/>
              <a:ext cx="675640" cy="1089660"/>
            </a:xfrm>
            <a:custGeom>
              <a:avLst/>
              <a:gdLst/>
              <a:ahLst/>
              <a:cxnLst/>
              <a:rect l="l" t="t" r="r" b="b"/>
              <a:pathLst>
                <a:path w="675639" h="1089660">
                  <a:moveTo>
                    <a:pt x="223712" y="15138"/>
                  </a:moveTo>
                  <a:lnTo>
                    <a:pt x="181931" y="39018"/>
                  </a:lnTo>
                  <a:lnTo>
                    <a:pt x="157548" y="52206"/>
                  </a:lnTo>
                  <a:lnTo>
                    <a:pt x="141151" y="59408"/>
                  </a:lnTo>
                  <a:lnTo>
                    <a:pt x="123331" y="65329"/>
                  </a:lnTo>
                  <a:lnTo>
                    <a:pt x="98738" y="75307"/>
                  </a:lnTo>
                  <a:lnTo>
                    <a:pt x="46128" y="108959"/>
                  </a:lnTo>
                  <a:lnTo>
                    <a:pt x="21177" y="152332"/>
                  </a:lnTo>
                  <a:lnTo>
                    <a:pt x="15830" y="196718"/>
                  </a:lnTo>
                  <a:lnTo>
                    <a:pt x="11481" y="255682"/>
                  </a:lnTo>
                  <a:lnTo>
                    <a:pt x="8131" y="322543"/>
                  </a:lnTo>
                  <a:lnTo>
                    <a:pt x="5778" y="390617"/>
                  </a:lnTo>
                  <a:lnTo>
                    <a:pt x="4424" y="453220"/>
                  </a:lnTo>
                  <a:lnTo>
                    <a:pt x="4069" y="503668"/>
                  </a:lnTo>
                  <a:lnTo>
                    <a:pt x="4713" y="535279"/>
                  </a:lnTo>
                  <a:lnTo>
                    <a:pt x="5306" y="563265"/>
                  </a:lnTo>
                  <a:lnTo>
                    <a:pt x="5186" y="608325"/>
                  </a:lnTo>
                  <a:lnTo>
                    <a:pt x="4541" y="665339"/>
                  </a:lnTo>
                  <a:lnTo>
                    <a:pt x="3558" y="729188"/>
                  </a:lnTo>
                  <a:lnTo>
                    <a:pt x="2425" y="794753"/>
                  </a:lnTo>
                  <a:lnTo>
                    <a:pt x="1329" y="856912"/>
                  </a:lnTo>
                  <a:lnTo>
                    <a:pt x="458" y="910547"/>
                  </a:lnTo>
                  <a:lnTo>
                    <a:pt x="0" y="950538"/>
                  </a:lnTo>
                  <a:lnTo>
                    <a:pt x="141" y="971766"/>
                  </a:lnTo>
                  <a:lnTo>
                    <a:pt x="9197" y="996747"/>
                  </a:lnTo>
                  <a:lnTo>
                    <a:pt x="73505" y="1047272"/>
                  </a:lnTo>
                  <a:lnTo>
                    <a:pt x="127903" y="1064552"/>
                  </a:lnTo>
                  <a:lnTo>
                    <a:pt x="191061" y="1075796"/>
                  </a:lnTo>
                  <a:lnTo>
                    <a:pt x="233998" y="1081662"/>
                  </a:lnTo>
                  <a:lnTo>
                    <a:pt x="282358" y="1086493"/>
                  </a:lnTo>
                  <a:lnTo>
                    <a:pt x="334531" y="1089390"/>
                  </a:lnTo>
                  <a:lnTo>
                    <a:pt x="388904" y="1089456"/>
                  </a:lnTo>
                  <a:lnTo>
                    <a:pt x="443867" y="1085791"/>
                  </a:lnTo>
                  <a:lnTo>
                    <a:pt x="497808" y="1077499"/>
                  </a:lnTo>
                  <a:lnTo>
                    <a:pt x="549117" y="1063681"/>
                  </a:lnTo>
                  <a:lnTo>
                    <a:pt x="596181" y="1043438"/>
                  </a:lnTo>
                  <a:lnTo>
                    <a:pt x="637389" y="1015873"/>
                  </a:lnTo>
                  <a:lnTo>
                    <a:pt x="653005" y="1006585"/>
                  </a:lnTo>
                  <a:lnTo>
                    <a:pt x="659636" y="998579"/>
                  </a:lnTo>
                  <a:lnTo>
                    <a:pt x="658566" y="987434"/>
                  </a:lnTo>
                  <a:lnTo>
                    <a:pt x="651079" y="968730"/>
                  </a:lnTo>
                  <a:lnTo>
                    <a:pt x="645150" y="946525"/>
                  </a:lnTo>
                  <a:lnTo>
                    <a:pt x="638151" y="907157"/>
                  </a:lnTo>
                  <a:lnTo>
                    <a:pt x="630868" y="855563"/>
                  </a:lnTo>
                  <a:lnTo>
                    <a:pt x="624084" y="796679"/>
                  </a:lnTo>
                  <a:lnTo>
                    <a:pt x="618583" y="735443"/>
                  </a:lnTo>
                  <a:lnTo>
                    <a:pt x="615148" y="676792"/>
                  </a:lnTo>
                  <a:lnTo>
                    <a:pt x="614564" y="625663"/>
                  </a:lnTo>
                  <a:lnTo>
                    <a:pt x="617615" y="586994"/>
                  </a:lnTo>
                  <a:lnTo>
                    <a:pt x="628592" y="534783"/>
                  </a:lnTo>
                  <a:lnTo>
                    <a:pt x="643000" y="479579"/>
                  </a:lnTo>
                  <a:lnTo>
                    <a:pt x="657699" y="425689"/>
                  </a:lnTo>
                  <a:lnTo>
                    <a:pt x="669550" y="377419"/>
                  </a:lnTo>
                  <a:lnTo>
                    <a:pt x="675413" y="339077"/>
                  </a:lnTo>
                  <a:lnTo>
                    <a:pt x="675012" y="289771"/>
                  </a:lnTo>
                  <a:lnTo>
                    <a:pt x="669904" y="232051"/>
                  </a:lnTo>
                  <a:lnTo>
                    <a:pt x="661086" y="181461"/>
                  </a:lnTo>
                  <a:lnTo>
                    <a:pt x="649555" y="153543"/>
                  </a:lnTo>
                  <a:lnTo>
                    <a:pt x="630215" y="135122"/>
                  </a:lnTo>
                  <a:lnTo>
                    <a:pt x="602034" y="107718"/>
                  </a:lnTo>
                  <a:lnTo>
                    <a:pt x="572140" y="78891"/>
                  </a:lnTo>
                  <a:lnTo>
                    <a:pt x="527722" y="44426"/>
                  </a:lnTo>
                  <a:lnTo>
                    <a:pt x="446178" y="16573"/>
                  </a:lnTo>
                  <a:lnTo>
                    <a:pt x="392237" y="5599"/>
                  </a:lnTo>
                  <a:lnTo>
                    <a:pt x="334625" y="0"/>
                  </a:lnTo>
                  <a:lnTo>
                    <a:pt x="277173" y="2328"/>
                  </a:lnTo>
                  <a:lnTo>
                    <a:pt x="223712" y="151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9877" y="3804488"/>
              <a:ext cx="258707" cy="43698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439877" y="3804982"/>
              <a:ext cx="260985" cy="436880"/>
            </a:xfrm>
            <a:custGeom>
              <a:avLst/>
              <a:gdLst/>
              <a:ahLst/>
              <a:cxnLst/>
              <a:rect l="l" t="t" r="r" b="b"/>
              <a:pathLst>
                <a:path w="260985" h="436879">
                  <a:moveTo>
                    <a:pt x="258714" y="127749"/>
                  </a:moveTo>
                  <a:lnTo>
                    <a:pt x="260805" y="224113"/>
                  </a:lnTo>
                  <a:lnTo>
                    <a:pt x="252630" y="288394"/>
                  </a:lnTo>
                  <a:lnTo>
                    <a:pt x="226206" y="349537"/>
                  </a:lnTo>
                  <a:lnTo>
                    <a:pt x="173548" y="436486"/>
                  </a:lnTo>
                  <a:lnTo>
                    <a:pt x="169555" y="409369"/>
                  </a:lnTo>
                  <a:lnTo>
                    <a:pt x="164423" y="390666"/>
                  </a:lnTo>
                  <a:lnTo>
                    <a:pt x="154727" y="371679"/>
                  </a:lnTo>
                  <a:lnTo>
                    <a:pt x="137048" y="343712"/>
                  </a:lnTo>
                  <a:lnTo>
                    <a:pt x="109292" y="300013"/>
                  </a:lnTo>
                  <a:lnTo>
                    <a:pt x="76972" y="247329"/>
                  </a:lnTo>
                  <a:lnTo>
                    <a:pt x="48074" y="197212"/>
                  </a:lnTo>
                  <a:lnTo>
                    <a:pt x="30584" y="161213"/>
                  </a:lnTo>
                  <a:lnTo>
                    <a:pt x="16777" y="122974"/>
                  </a:lnTo>
                  <a:lnTo>
                    <a:pt x="2258" y="70905"/>
                  </a:lnTo>
                  <a:lnTo>
                    <a:pt x="0" y="23687"/>
                  </a:lnTo>
                  <a:lnTo>
                    <a:pt x="22976" y="0"/>
                  </a:lnTo>
                  <a:lnTo>
                    <a:pt x="105720" y="18247"/>
                  </a:lnTo>
                  <a:lnTo>
                    <a:pt x="157380" y="41629"/>
                  </a:lnTo>
                  <a:lnTo>
                    <a:pt x="205366" y="69954"/>
                  </a:lnTo>
                  <a:lnTo>
                    <a:pt x="241777" y="99801"/>
                  </a:lnTo>
                  <a:lnTo>
                    <a:pt x="258714" y="1277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03014" y="4049838"/>
              <a:ext cx="46990" cy="830580"/>
            </a:xfrm>
            <a:custGeom>
              <a:avLst/>
              <a:gdLst/>
              <a:ahLst/>
              <a:cxnLst/>
              <a:rect l="l" t="t" r="r" b="b"/>
              <a:pathLst>
                <a:path w="46989" h="830579">
                  <a:moveTo>
                    <a:pt x="11923" y="0"/>
                  </a:moveTo>
                  <a:lnTo>
                    <a:pt x="21101" y="49835"/>
                  </a:lnTo>
                  <a:lnTo>
                    <a:pt x="24002" y="86409"/>
                  </a:lnTo>
                  <a:lnTo>
                    <a:pt x="20487" y="127685"/>
                  </a:lnTo>
                  <a:lnTo>
                    <a:pt x="10412" y="191630"/>
                  </a:lnTo>
                  <a:lnTo>
                    <a:pt x="4317" y="242360"/>
                  </a:lnTo>
                  <a:lnTo>
                    <a:pt x="1017" y="298975"/>
                  </a:lnTo>
                  <a:lnTo>
                    <a:pt x="0" y="357445"/>
                  </a:lnTo>
                  <a:lnTo>
                    <a:pt x="752" y="413740"/>
                  </a:lnTo>
                  <a:lnTo>
                    <a:pt x="2763" y="463829"/>
                  </a:lnTo>
                  <a:lnTo>
                    <a:pt x="5519" y="503683"/>
                  </a:lnTo>
                  <a:lnTo>
                    <a:pt x="8507" y="529272"/>
                  </a:lnTo>
                  <a:lnTo>
                    <a:pt x="14603" y="565633"/>
                  </a:lnTo>
                  <a:lnTo>
                    <a:pt x="23328" y="618968"/>
                  </a:lnTo>
                  <a:lnTo>
                    <a:pt x="32654" y="677505"/>
                  </a:lnTo>
                  <a:lnTo>
                    <a:pt x="40556" y="729475"/>
                  </a:lnTo>
                  <a:lnTo>
                    <a:pt x="45007" y="763104"/>
                  </a:lnTo>
                  <a:lnTo>
                    <a:pt x="46466" y="786771"/>
                  </a:lnTo>
                  <a:lnTo>
                    <a:pt x="45577" y="806164"/>
                  </a:lnTo>
                  <a:lnTo>
                    <a:pt x="42122" y="820851"/>
                  </a:lnTo>
                  <a:lnTo>
                    <a:pt x="35888" y="8304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9309" y="3848011"/>
              <a:ext cx="125248" cy="133388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3379" y="3847176"/>
              <a:ext cx="134605" cy="13536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65895" y="3428085"/>
              <a:ext cx="458849" cy="53658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465896" y="3428435"/>
              <a:ext cx="459105" cy="536575"/>
            </a:xfrm>
            <a:custGeom>
              <a:avLst/>
              <a:gdLst/>
              <a:ahLst/>
              <a:cxnLst/>
              <a:rect l="l" t="t" r="r" b="b"/>
              <a:pathLst>
                <a:path w="459105" h="536575">
                  <a:moveTo>
                    <a:pt x="212789" y="0"/>
                  </a:moveTo>
                  <a:lnTo>
                    <a:pt x="166843" y="266"/>
                  </a:lnTo>
                  <a:lnTo>
                    <a:pt x="127807" y="3386"/>
                  </a:lnTo>
                  <a:lnTo>
                    <a:pt x="82130" y="11528"/>
                  </a:lnTo>
                  <a:lnTo>
                    <a:pt x="59933" y="70029"/>
                  </a:lnTo>
                  <a:lnTo>
                    <a:pt x="54858" y="121908"/>
                  </a:lnTo>
                  <a:lnTo>
                    <a:pt x="52049" y="177291"/>
                  </a:lnTo>
                  <a:lnTo>
                    <a:pt x="50190" y="227491"/>
                  </a:lnTo>
                  <a:lnTo>
                    <a:pt x="47691" y="271050"/>
                  </a:lnTo>
                  <a:lnTo>
                    <a:pt x="41630" y="296501"/>
                  </a:lnTo>
                  <a:lnTo>
                    <a:pt x="27301" y="313682"/>
                  </a:lnTo>
                  <a:lnTo>
                    <a:pt x="0" y="332431"/>
                  </a:lnTo>
                  <a:lnTo>
                    <a:pt x="1140" y="346145"/>
                  </a:lnTo>
                  <a:lnTo>
                    <a:pt x="10265" y="415209"/>
                  </a:lnTo>
                  <a:lnTo>
                    <a:pt x="26852" y="459455"/>
                  </a:lnTo>
                  <a:lnTo>
                    <a:pt x="72574" y="497144"/>
                  </a:lnTo>
                  <a:lnTo>
                    <a:pt x="130801" y="536237"/>
                  </a:lnTo>
                  <a:lnTo>
                    <a:pt x="159051" y="509124"/>
                  </a:lnTo>
                  <a:lnTo>
                    <a:pt x="174329" y="490421"/>
                  </a:lnTo>
                  <a:lnTo>
                    <a:pt x="181907" y="471433"/>
                  </a:lnTo>
                  <a:lnTo>
                    <a:pt x="187058" y="443467"/>
                  </a:lnTo>
                  <a:lnTo>
                    <a:pt x="341467" y="443467"/>
                  </a:lnTo>
                  <a:lnTo>
                    <a:pt x="406069" y="362848"/>
                  </a:lnTo>
                  <a:lnTo>
                    <a:pt x="419663" y="341628"/>
                  </a:lnTo>
                  <a:lnTo>
                    <a:pt x="425843" y="323119"/>
                  </a:lnTo>
                  <a:lnTo>
                    <a:pt x="427461" y="306605"/>
                  </a:lnTo>
                  <a:lnTo>
                    <a:pt x="427367" y="291372"/>
                  </a:lnTo>
                  <a:lnTo>
                    <a:pt x="428389" y="273953"/>
                  </a:lnTo>
                  <a:lnTo>
                    <a:pt x="432119" y="251259"/>
                  </a:lnTo>
                  <a:lnTo>
                    <a:pt x="439556" y="223146"/>
                  </a:lnTo>
                  <a:lnTo>
                    <a:pt x="451700" y="189467"/>
                  </a:lnTo>
                  <a:lnTo>
                    <a:pt x="458875" y="170706"/>
                  </a:lnTo>
                  <a:lnTo>
                    <a:pt x="458875" y="123073"/>
                  </a:lnTo>
                  <a:lnTo>
                    <a:pt x="407344" y="60767"/>
                  </a:lnTo>
                  <a:lnTo>
                    <a:pt x="362923" y="32970"/>
                  </a:lnTo>
                  <a:lnTo>
                    <a:pt x="313745" y="14687"/>
                  </a:lnTo>
                  <a:lnTo>
                    <a:pt x="262729" y="4251"/>
                  </a:lnTo>
                  <a:lnTo>
                    <a:pt x="212789" y="0"/>
                  </a:lnTo>
                  <a:close/>
                </a:path>
                <a:path w="459105" h="536575">
                  <a:moveTo>
                    <a:pt x="341467" y="443467"/>
                  </a:moveTo>
                  <a:lnTo>
                    <a:pt x="187058" y="443467"/>
                  </a:lnTo>
                  <a:lnTo>
                    <a:pt x="214158" y="471435"/>
                  </a:lnTo>
                  <a:lnTo>
                    <a:pt x="240676" y="482433"/>
                  </a:lnTo>
                  <a:lnTo>
                    <a:pt x="263205" y="483453"/>
                  </a:lnTo>
                  <a:lnTo>
                    <a:pt x="278320" y="481478"/>
                  </a:lnTo>
                  <a:lnTo>
                    <a:pt x="316811" y="469718"/>
                  </a:lnTo>
                  <a:lnTo>
                    <a:pt x="341467" y="443467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65896" y="3428435"/>
              <a:ext cx="466090" cy="536575"/>
            </a:xfrm>
            <a:custGeom>
              <a:avLst/>
              <a:gdLst/>
              <a:ahLst/>
              <a:cxnLst/>
              <a:rect l="l" t="t" r="r" b="b"/>
              <a:pathLst>
                <a:path w="466089" h="536575">
                  <a:moveTo>
                    <a:pt x="444093" y="99742"/>
                  </a:moveTo>
                  <a:lnTo>
                    <a:pt x="459614" y="124240"/>
                  </a:lnTo>
                  <a:lnTo>
                    <a:pt x="465580" y="141752"/>
                  </a:lnTo>
                  <a:lnTo>
                    <a:pt x="462704" y="160691"/>
                  </a:lnTo>
                  <a:lnTo>
                    <a:pt x="451700" y="189467"/>
                  </a:lnTo>
                  <a:lnTo>
                    <a:pt x="439556" y="223146"/>
                  </a:lnTo>
                  <a:lnTo>
                    <a:pt x="432119" y="251259"/>
                  </a:lnTo>
                  <a:lnTo>
                    <a:pt x="428389" y="273953"/>
                  </a:lnTo>
                  <a:lnTo>
                    <a:pt x="427367" y="291372"/>
                  </a:lnTo>
                  <a:lnTo>
                    <a:pt x="427461" y="306605"/>
                  </a:lnTo>
                  <a:lnTo>
                    <a:pt x="425843" y="323119"/>
                  </a:lnTo>
                  <a:lnTo>
                    <a:pt x="406069" y="362848"/>
                  </a:lnTo>
                  <a:lnTo>
                    <a:pt x="359494" y="421030"/>
                  </a:lnTo>
                  <a:lnTo>
                    <a:pt x="325462" y="463229"/>
                  </a:lnTo>
                  <a:lnTo>
                    <a:pt x="290387" y="479268"/>
                  </a:lnTo>
                  <a:lnTo>
                    <a:pt x="263205" y="483453"/>
                  </a:lnTo>
                  <a:lnTo>
                    <a:pt x="240676" y="482433"/>
                  </a:lnTo>
                  <a:lnTo>
                    <a:pt x="214153" y="471433"/>
                  </a:lnTo>
                  <a:lnTo>
                    <a:pt x="187058" y="443467"/>
                  </a:lnTo>
                  <a:lnTo>
                    <a:pt x="181907" y="471435"/>
                  </a:lnTo>
                  <a:lnTo>
                    <a:pt x="174329" y="490421"/>
                  </a:lnTo>
                  <a:lnTo>
                    <a:pt x="159051" y="509124"/>
                  </a:lnTo>
                  <a:lnTo>
                    <a:pt x="130797" y="536241"/>
                  </a:lnTo>
                  <a:lnTo>
                    <a:pt x="72574" y="497144"/>
                  </a:lnTo>
                  <a:lnTo>
                    <a:pt x="41443" y="474447"/>
                  </a:lnTo>
                  <a:lnTo>
                    <a:pt x="18249" y="443467"/>
                  </a:lnTo>
                  <a:lnTo>
                    <a:pt x="4562" y="378253"/>
                  </a:lnTo>
                  <a:lnTo>
                    <a:pt x="0" y="332431"/>
                  </a:lnTo>
                  <a:lnTo>
                    <a:pt x="27301" y="313682"/>
                  </a:lnTo>
                  <a:lnTo>
                    <a:pt x="41630" y="296501"/>
                  </a:lnTo>
                  <a:lnTo>
                    <a:pt x="47691" y="271050"/>
                  </a:lnTo>
                  <a:lnTo>
                    <a:pt x="50190" y="227491"/>
                  </a:lnTo>
                  <a:lnTo>
                    <a:pt x="52049" y="177291"/>
                  </a:lnTo>
                  <a:lnTo>
                    <a:pt x="54858" y="121908"/>
                  </a:lnTo>
                  <a:lnTo>
                    <a:pt x="59933" y="70029"/>
                  </a:lnTo>
                  <a:lnTo>
                    <a:pt x="68586" y="30340"/>
                  </a:lnTo>
                  <a:lnTo>
                    <a:pt x="127807" y="3386"/>
                  </a:lnTo>
                  <a:lnTo>
                    <a:pt x="166843" y="266"/>
                  </a:lnTo>
                  <a:lnTo>
                    <a:pt x="212789" y="0"/>
                  </a:lnTo>
                  <a:lnTo>
                    <a:pt x="262729" y="4251"/>
                  </a:lnTo>
                  <a:lnTo>
                    <a:pt x="313745" y="14687"/>
                  </a:lnTo>
                  <a:lnTo>
                    <a:pt x="362923" y="32970"/>
                  </a:lnTo>
                  <a:lnTo>
                    <a:pt x="407344" y="60767"/>
                  </a:lnTo>
                  <a:lnTo>
                    <a:pt x="444093" y="997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8489" y="3485929"/>
              <a:ext cx="166441" cy="24868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6227" y="3662616"/>
              <a:ext cx="82716" cy="11898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5074" y="3661481"/>
              <a:ext cx="85020" cy="12125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37167" y="3551186"/>
              <a:ext cx="415074" cy="14865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537181" y="3549476"/>
              <a:ext cx="415925" cy="150495"/>
            </a:xfrm>
            <a:custGeom>
              <a:avLst/>
              <a:gdLst/>
              <a:ahLst/>
              <a:cxnLst/>
              <a:rect l="l" t="t" r="r" b="b"/>
              <a:pathLst>
                <a:path w="415925" h="150495">
                  <a:moveTo>
                    <a:pt x="400037" y="68061"/>
                  </a:moveTo>
                  <a:lnTo>
                    <a:pt x="409530" y="76204"/>
                  </a:lnTo>
                  <a:lnTo>
                    <a:pt x="414259" y="82197"/>
                  </a:lnTo>
                  <a:lnTo>
                    <a:pt x="415633" y="88994"/>
                  </a:lnTo>
                  <a:lnTo>
                    <a:pt x="415061" y="99544"/>
                  </a:lnTo>
                  <a:lnTo>
                    <a:pt x="409978" y="115033"/>
                  </a:lnTo>
                  <a:lnTo>
                    <a:pt x="397983" y="131661"/>
                  </a:lnTo>
                  <a:lnTo>
                    <a:pt x="380753" y="144934"/>
                  </a:lnTo>
                  <a:lnTo>
                    <a:pt x="359968" y="150357"/>
                  </a:lnTo>
                  <a:lnTo>
                    <a:pt x="342095" y="146768"/>
                  </a:lnTo>
                  <a:lnTo>
                    <a:pt x="330263" y="138819"/>
                  </a:lnTo>
                  <a:lnTo>
                    <a:pt x="321117" y="130736"/>
                  </a:lnTo>
                  <a:lnTo>
                    <a:pt x="311302" y="126747"/>
                  </a:lnTo>
                  <a:lnTo>
                    <a:pt x="298987" y="129259"/>
                  </a:lnTo>
                  <a:lnTo>
                    <a:pt x="285265" y="135596"/>
                  </a:lnTo>
                  <a:lnTo>
                    <a:pt x="271142" y="142339"/>
                  </a:lnTo>
                  <a:lnTo>
                    <a:pt x="257619" y="146064"/>
                  </a:lnTo>
                  <a:lnTo>
                    <a:pt x="200733" y="137835"/>
                  </a:lnTo>
                  <a:lnTo>
                    <a:pt x="164036" y="126340"/>
                  </a:lnTo>
                  <a:lnTo>
                    <a:pt x="117910" y="94286"/>
                  </a:lnTo>
                  <a:lnTo>
                    <a:pt x="100901" y="71642"/>
                  </a:lnTo>
                  <a:lnTo>
                    <a:pt x="91466" y="62764"/>
                  </a:lnTo>
                  <a:lnTo>
                    <a:pt x="69416" y="45701"/>
                  </a:lnTo>
                  <a:lnTo>
                    <a:pt x="42535" y="29978"/>
                  </a:lnTo>
                  <a:lnTo>
                    <a:pt x="18605" y="25122"/>
                  </a:lnTo>
                  <a:lnTo>
                    <a:pt x="14285" y="16713"/>
                  </a:lnTo>
                  <a:lnTo>
                    <a:pt x="10907" y="11525"/>
                  </a:lnTo>
                  <a:lnTo>
                    <a:pt x="6727" y="7411"/>
                  </a:lnTo>
                  <a:lnTo>
                    <a:pt x="0" y="2224"/>
                  </a:lnTo>
                  <a:lnTo>
                    <a:pt x="17953" y="0"/>
                  </a:lnTo>
                  <a:lnTo>
                    <a:pt x="30943" y="525"/>
                  </a:lnTo>
                  <a:lnTo>
                    <a:pt x="45277" y="4942"/>
                  </a:lnTo>
                  <a:lnTo>
                    <a:pt x="67259" y="14391"/>
                  </a:lnTo>
                  <a:lnTo>
                    <a:pt x="104758" y="27986"/>
                  </a:lnTo>
                  <a:lnTo>
                    <a:pt x="152519" y="42118"/>
                  </a:lnTo>
                  <a:lnTo>
                    <a:pt x="197191" y="53835"/>
                  </a:lnTo>
                  <a:lnTo>
                    <a:pt x="225424" y="60187"/>
                  </a:lnTo>
                  <a:lnTo>
                    <a:pt x="241950" y="65322"/>
                  </a:lnTo>
                  <a:lnTo>
                    <a:pt x="259414" y="74414"/>
                  </a:lnTo>
                  <a:lnTo>
                    <a:pt x="276343" y="86054"/>
                  </a:lnTo>
                  <a:lnTo>
                    <a:pt x="291261" y="98833"/>
                  </a:lnTo>
                  <a:lnTo>
                    <a:pt x="302858" y="107112"/>
                  </a:lnTo>
                  <a:lnTo>
                    <a:pt x="311567" y="108142"/>
                  </a:lnTo>
                  <a:lnTo>
                    <a:pt x="318531" y="104876"/>
                  </a:lnTo>
                  <a:lnTo>
                    <a:pt x="324891" y="100268"/>
                  </a:lnTo>
                  <a:lnTo>
                    <a:pt x="336183" y="94127"/>
                  </a:lnTo>
                  <a:lnTo>
                    <a:pt x="354052" y="86041"/>
                  </a:lnTo>
                  <a:lnTo>
                    <a:pt x="373799" y="78626"/>
                  </a:lnTo>
                  <a:lnTo>
                    <a:pt x="390728" y="74500"/>
                  </a:lnTo>
                  <a:lnTo>
                    <a:pt x="400037" y="680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82240" y="3731895"/>
              <a:ext cx="232702" cy="31794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382248" y="3731522"/>
              <a:ext cx="233045" cy="318770"/>
            </a:xfrm>
            <a:custGeom>
              <a:avLst/>
              <a:gdLst/>
              <a:ahLst/>
              <a:cxnLst/>
              <a:rect l="l" t="t" r="r" b="b"/>
              <a:pathLst>
                <a:path w="233044" h="318770">
                  <a:moveTo>
                    <a:pt x="232689" y="318316"/>
                  </a:moveTo>
                  <a:lnTo>
                    <a:pt x="209469" y="254249"/>
                  </a:lnTo>
                  <a:lnTo>
                    <a:pt x="195233" y="222121"/>
                  </a:lnTo>
                  <a:lnTo>
                    <a:pt x="184136" y="212236"/>
                  </a:lnTo>
                  <a:lnTo>
                    <a:pt x="170332" y="214900"/>
                  </a:lnTo>
                  <a:lnTo>
                    <a:pt x="149541" y="227609"/>
                  </a:lnTo>
                  <a:lnTo>
                    <a:pt x="126041" y="248164"/>
                  </a:lnTo>
                  <a:lnTo>
                    <a:pt x="106817" y="267295"/>
                  </a:lnTo>
                  <a:lnTo>
                    <a:pt x="98856" y="275733"/>
                  </a:lnTo>
                  <a:lnTo>
                    <a:pt x="46834" y="235050"/>
                  </a:lnTo>
                  <a:lnTo>
                    <a:pt x="19196" y="201211"/>
                  </a:lnTo>
                  <a:lnTo>
                    <a:pt x="6673" y="155962"/>
                  </a:lnTo>
                  <a:lnTo>
                    <a:pt x="0" y="81054"/>
                  </a:lnTo>
                  <a:lnTo>
                    <a:pt x="35072" y="32746"/>
                  </a:lnTo>
                  <a:lnTo>
                    <a:pt x="58169" y="8247"/>
                  </a:lnTo>
                  <a:lnTo>
                    <a:pt x="79556" y="0"/>
                  </a:lnTo>
                  <a:lnTo>
                    <a:pt x="109499" y="447"/>
                  </a:lnTo>
                  <a:lnTo>
                    <a:pt x="103334" y="8957"/>
                  </a:lnTo>
                  <a:lnTo>
                    <a:pt x="100091" y="14330"/>
                  </a:lnTo>
                  <a:lnTo>
                    <a:pt x="98701" y="18848"/>
                  </a:lnTo>
                  <a:lnTo>
                    <a:pt x="98094" y="24793"/>
                  </a:lnTo>
                  <a:lnTo>
                    <a:pt x="98391" y="41877"/>
                  </a:lnTo>
                  <a:lnTo>
                    <a:pt x="102752" y="72507"/>
                  </a:lnTo>
                  <a:lnTo>
                    <a:pt x="114671" y="107986"/>
                  </a:lnTo>
                  <a:lnTo>
                    <a:pt x="137642" y="139614"/>
                  </a:lnTo>
                  <a:lnTo>
                    <a:pt x="165441" y="165479"/>
                  </a:lnTo>
                  <a:lnTo>
                    <a:pt x="188394" y="189136"/>
                  </a:lnTo>
                  <a:lnTo>
                    <a:pt x="204790" y="210085"/>
                  </a:lnTo>
                  <a:lnTo>
                    <a:pt x="212915" y="227828"/>
                  </a:lnTo>
                  <a:lnTo>
                    <a:pt x="217933" y="250947"/>
                  </a:lnTo>
                  <a:lnTo>
                    <a:pt x="224516" y="281054"/>
                  </a:lnTo>
                  <a:lnTo>
                    <a:pt x="230242" y="307170"/>
                  </a:lnTo>
                  <a:lnTo>
                    <a:pt x="232689" y="3183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3276" y="3272383"/>
              <a:ext cx="525669" cy="35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2487260" y="3272675"/>
              <a:ext cx="558800" cy="353060"/>
            </a:xfrm>
            <a:custGeom>
              <a:avLst/>
              <a:gdLst/>
              <a:ahLst/>
              <a:cxnLst/>
              <a:rect l="l" t="t" r="r" b="b"/>
              <a:pathLst>
                <a:path w="558800" h="353060">
                  <a:moveTo>
                    <a:pt x="483568" y="244856"/>
                  </a:moveTo>
                  <a:lnTo>
                    <a:pt x="538579" y="293456"/>
                  </a:lnTo>
                  <a:lnTo>
                    <a:pt x="558658" y="319954"/>
                  </a:lnTo>
                  <a:lnTo>
                    <a:pt x="545374" y="333617"/>
                  </a:lnTo>
                  <a:lnTo>
                    <a:pt x="500294" y="343712"/>
                  </a:lnTo>
                  <a:lnTo>
                    <a:pt x="455794" y="349868"/>
                  </a:lnTo>
                  <a:lnTo>
                    <a:pt x="404872" y="352897"/>
                  </a:lnTo>
                  <a:lnTo>
                    <a:pt x="350486" y="352461"/>
                  </a:lnTo>
                  <a:lnTo>
                    <a:pt x="295593" y="348222"/>
                  </a:lnTo>
                  <a:lnTo>
                    <a:pt x="243151" y="339843"/>
                  </a:lnTo>
                  <a:lnTo>
                    <a:pt x="196116" y="326986"/>
                  </a:lnTo>
                  <a:lnTo>
                    <a:pt x="133047" y="298827"/>
                  </a:lnTo>
                  <a:lnTo>
                    <a:pt x="77107" y="267101"/>
                  </a:lnTo>
                  <a:lnTo>
                    <a:pt x="33146" y="242503"/>
                  </a:lnTo>
                  <a:lnTo>
                    <a:pt x="6010" y="235724"/>
                  </a:lnTo>
                  <a:lnTo>
                    <a:pt x="0" y="104575"/>
                  </a:lnTo>
                  <a:lnTo>
                    <a:pt x="20651" y="36304"/>
                  </a:lnTo>
                  <a:lnTo>
                    <a:pt x="88354" y="8812"/>
                  </a:lnTo>
                  <a:lnTo>
                    <a:pt x="223497" y="0"/>
                  </a:lnTo>
                  <a:lnTo>
                    <a:pt x="287734" y="3569"/>
                  </a:lnTo>
                  <a:lnTo>
                    <a:pt x="340629" y="18162"/>
                  </a:lnTo>
                  <a:lnTo>
                    <a:pt x="383248" y="41387"/>
                  </a:lnTo>
                  <a:lnTo>
                    <a:pt x="416661" y="70854"/>
                  </a:lnTo>
                  <a:lnTo>
                    <a:pt x="441934" y="104173"/>
                  </a:lnTo>
                  <a:lnTo>
                    <a:pt x="460135" y="138952"/>
                  </a:lnTo>
                  <a:lnTo>
                    <a:pt x="479590" y="203328"/>
                  </a:lnTo>
                  <a:lnTo>
                    <a:pt x="482980" y="228143"/>
                  </a:lnTo>
                  <a:lnTo>
                    <a:pt x="483568" y="2448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9918" y="3258909"/>
              <a:ext cx="283001" cy="26014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2649926" y="3258980"/>
              <a:ext cx="294640" cy="260350"/>
            </a:xfrm>
            <a:custGeom>
              <a:avLst/>
              <a:gdLst/>
              <a:ahLst/>
              <a:cxnLst/>
              <a:rect l="l" t="t" r="r" b="b"/>
              <a:pathLst>
                <a:path w="294639" h="260350">
                  <a:moveTo>
                    <a:pt x="121666" y="254749"/>
                  </a:moveTo>
                  <a:lnTo>
                    <a:pt x="128774" y="126557"/>
                  </a:lnTo>
                  <a:lnTo>
                    <a:pt x="121480" y="59034"/>
                  </a:lnTo>
                  <a:lnTo>
                    <a:pt x="91085" y="29865"/>
                  </a:lnTo>
                  <a:lnTo>
                    <a:pt x="28892" y="16738"/>
                  </a:lnTo>
                  <a:lnTo>
                    <a:pt x="0" y="21297"/>
                  </a:lnTo>
                  <a:lnTo>
                    <a:pt x="8580" y="9842"/>
                  </a:lnTo>
                  <a:lnTo>
                    <a:pt x="17302" y="3805"/>
                  </a:lnTo>
                  <a:lnTo>
                    <a:pt x="31441" y="1190"/>
                  </a:lnTo>
                  <a:lnTo>
                    <a:pt x="56273" y="0"/>
                  </a:lnTo>
                  <a:lnTo>
                    <a:pt x="98642" y="3848"/>
                  </a:lnTo>
                  <a:lnTo>
                    <a:pt x="154555" y="17108"/>
                  </a:lnTo>
                  <a:lnTo>
                    <a:pt x="213036" y="38924"/>
                  </a:lnTo>
                  <a:lnTo>
                    <a:pt x="263105" y="68440"/>
                  </a:lnTo>
                  <a:lnTo>
                    <a:pt x="285887" y="126184"/>
                  </a:lnTo>
                  <a:lnTo>
                    <a:pt x="294193" y="165393"/>
                  </a:lnTo>
                  <a:lnTo>
                    <a:pt x="288668" y="204034"/>
                  </a:lnTo>
                  <a:lnTo>
                    <a:pt x="269951" y="2600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17427" y="3891667"/>
              <a:ext cx="449580" cy="775970"/>
            </a:xfrm>
            <a:custGeom>
              <a:avLst/>
              <a:gdLst/>
              <a:ahLst/>
              <a:cxnLst/>
              <a:rect l="l" t="t" r="r" b="b"/>
              <a:pathLst>
                <a:path w="449580" h="775970">
                  <a:moveTo>
                    <a:pt x="220340" y="0"/>
                  </a:moveTo>
                  <a:lnTo>
                    <a:pt x="174335" y="10764"/>
                  </a:lnTo>
                  <a:lnTo>
                    <a:pt x="134793" y="23740"/>
                  </a:lnTo>
                  <a:lnTo>
                    <a:pt x="84034" y="71862"/>
                  </a:lnTo>
                  <a:lnTo>
                    <a:pt x="53043" y="132321"/>
                  </a:lnTo>
                  <a:lnTo>
                    <a:pt x="36880" y="215963"/>
                  </a:lnTo>
                  <a:lnTo>
                    <a:pt x="30156" y="256786"/>
                  </a:lnTo>
                  <a:lnTo>
                    <a:pt x="26615" y="313036"/>
                  </a:lnTo>
                  <a:lnTo>
                    <a:pt x="18819" y="368241"/>
                  </a:lnTo>
                  <a:lnTo>
                    <a:pt x="4376" y="460832"/>
                  </a:lnTo>
                  <a:lnTo>
                    <a:pt x="1830" y="498068"/>
                  </a:lnTo>
                  <a:lnTo>
                    <a:pt x="0" y="559114"/>
                  </a:lnTo>
                  <a:lnTo>
                    <a:pt x="738" y="622727"/>
                  </a:lnTo>
                  <a:lnTo>
                    <a:pt x="5900" y="667664"/>
                  </a:lnTo>
                  <a:lnTo>
                    <a:pt x="17873" y="720134"/>
                  </a:lnTo>
                  <a:lnTo>
                    <a:pt x="42400" y="754354"/>
                  </a:lnTo>
                  <a:lnTo>
                    <a:pt x="104562" y="771656"/>
                  </a:lnTo>
                  <a:lnTo>
                    <a:pt x="139282" y="775530"/>
                  </a:lnTo>
                  <a:lnTo>
                    <a:pt x="165590" y="774128"/>
                  </a:lnTo>
                  <a:lnTo>
                    <a:pt x="200084" y="768763"/>
                  </a:lnTo>
                  <a:lnTo>
                    <a:pt x="260858" y="761135"/>
                  </a:lnTo>
                  <a:lnTo>
                    <a:pt x="425661" y="742187"/>
                  </a:lnTo>
                  <a:lnTo>
                    <a:pt x="439837" y="724158"/>
                  </a:lnTo>
                  <a:lnTo>
                    <a:pt x="448902" y="683350"/>
                  </a:lnTo>
                  <a:lnTo>
                    <a:pt x="449207" y="634219"/>
                  </a:lnTo>
                  <a:lnTo>
                    <a:pt x="437102" y="591219"/>
                  </a:lnTo>
                  <a:lnTo>
                    <a:pt x="408935" y="568807"/>
                  </a:lnTo>
                  <a:lnTo>
                    <a:pt x="325713" y="557209"/>
                  </a:lnTo>
                  <a:lnTo>
                    <a:pt x="279279" y="550175"/>
                  </a:lnTo>
                  <a:lnTo>
                    <a:pt x="252806" y="544852"/>
                  </a:lnTo>
                  <a:lnTo>
                    <a:pt x="229471" y="538391"/>
                  </a:lnTo>
                  <a:lnTo>
                    <a:pt x="222128" y="522680"/>
                  </a:lnTo>
                  <a:lnTo>
                    <a:pt x="216354" y="515383"/>
                  </a:lnTo>
                  <a:lnTo>
                    <a:pt x="209152" y="514647"/>
                  </a:lnTo>
                  <a:lnTo>
                    <a:pt x="197531" y="518617"/>
                  </a:lnTo>
                  <a:lnTo>
                    <a:pt x="207820" y="513274"/>
                  </a:lnTo>
                  <a:lnTo>
                    <a:pt x="211408" y="510066"/>
                  </a:lnTo>
                  <a:lnTo>
                    <a:pt x="208439" y="507712"/>
                  </a:lnTo>
                  <a:lnTo>
                    <a:pt x="199055" y="504926"/>
                  </a:lnTo>
                  <a:lnTo>
                    <a:pt x="214450" y="449416"/>
                  </a:lnTo>
                  <a:lnTo>
                    <a:pt x="218085" y="437344"/>
                  </a:lnTo>
                  <a:lnTo>
                    <a:pt x="221864" y="425843"/>
                  </a:lnTo>
                  <a:lnTo>
                    <a:pt x="263114" y="364893"/>
                  </a:lnTo>
                  <a:lnTo>
                    <a:pt x="283835" y="320338"/>
                  </a:lnTo>
                  <a:lnTo>
                    <a:pt x="290299" y="270363"/>
                  </a:lnTo>
                  <a:lnTo>
                    <a:pt x="288780" y="193154"/>
                  </a:lnTo>
                  <a:lnTo>
                    <a:pt x="280013" y="110574"/>
                  </a:lnTo>
                  <a:lnTo>
                    <a:pt x="263118" y="54943"/>
                  </a:lnTo>
                  <a:lnTo>
                    <a:pt x="241944" y="20129"/>
                  </a:lnTo>
                  <a:lnTo>
                    <a:pt x="220340" y="0"/>
                  </a:lnTo>
                  <a:close/>
                </a:path>
              </a:pathLst>
            </a:custGeom>
            <a:solidFill>
              <a:srgbClr val="5EB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17427" y="3891667"/>
              <a:ext cx="449580" cy="775970"/>
            </a:xfrm>
            <a:custGeom>
              <a:avLst/>
              <a:gdLst/>
              <a:ahLst/>
              <a:cxnLst/>
              <a:rect l="l" t="t" r="r" b="b"/>
              <a:pathLst>
                <a:path w="449580" h="775970">
                  <a:moveTo>
                    <a:pt x="220340" y="0"/>
                  </a:moveTo>
                  <a:lnTo>
                    <a:pt x="174335" y="10764"/>
                  </a:lnTo>
                  <a:lnTo>
                    <a:pt x="134793" y="23740"/>
                  </a:lnTo>
                  <a:lnTo>
                    <a:pt x="84034" y="71862"/>
                  </a:lnTo>
                  <a:lnTo>
                    <a:pt x="53043" y="132321"/>
                  </a:lnTo>
                  <a:lnTo>
                    <a:pt x="45603" y="170577"/>
                  </a:lnTo>
                  <a:lnTo>
                    <a:pt x="36880" y="215963"/>
                  </a:lnTo>
                  <a:lnTo>
                    <a:pt x="30156" y="256786"/>
                  </a:lnTo>
                  <a:lnTo>
                    <a:pt x="28709" y="281355"/>
                  </a:lnTo>
                  <a:lnTo>
                    <a:pt x="26615" y="313036"/>
                  </a:lnTo>
                  <a:lnTo>
                    <a:pt x="18819" y="368241"/>
                  </a:lnTo>
                  <a:lnTo>
                    <a:pt x="9886" y="424871"/>
                  </a:lnTo>
                  <a:lnTo>
                    <a:pt x="4376" y="460832"/>
                  </a:lnTo>
                  <a:lnTo>
                    <a:pt x="1830" y="498068"/>
                  </a:lnTo>
                  <a:lnTo>
                    <a:pt x="0" y="559114"/>
                  </a:lnTo>
                  <a:lnTo>
                    <a:pt x="738" y="622727"/>
                  </a:lnTo>
                  <a:lnTo>
                    <a:pt x="5900" y="667664"/>
                  </a:lnTo>
                  <a:lnTo>
                    <a:pt x="12243" y="695325"/>
                  </a:lnTo>
                  <a:lnTo>
                    <a:pt x="17873" y="720134"/>
                  </a:lnTo>
                  <a:lnTo>
                    <a:pt x="42400" y="754354"/>
                  </a:lnTo>
                  <a:lnTo>
                    <a:pt x="104562" y="771656"/>
                  </a:lnTo>
                  <a:lnTo>
                    <a:pt x="139282" y="775530"/>
                  </a:lnTo>
                  <a:lnTo>
                    <a:pt x="165590" y="774128"/>
                  </a:lnTo>
                  <a:lnTo>
                    <a:pt x="200084" y="768763"/>
                  </a:lnTo>
                  <a:lnTo>
                    <a:pt x="260858" y="761135"/>
                  </a:lnTo>
                  <a:lnTo>
                    <a:pt x="330392" y="752995"/>
                  </a:lnTo>
                  <a:lnTo>
                    <a:pt x="391166" y="746096"/>
                  </a:lnTo>
                  <a:lnTo>
                    <a:pt x="425661" y="742187"/>
                  </a:lnTo>
                  <a:lnTo>
                    <a:pt x="439837" y="724158"/>
                  </a:lnTo>
                  <a:lnTo>
                    <a:pt x="448902" y="683350"/>
                  </a:lnTo>
                  <a:lnTo>
                    <a:pt x="449207" y="634219"/>
                  </a:lnTo>
                  <a:lnTo>
                    <a:pt x="437102" y="591219"/>
                  </a:lnTo>
                  <a:lnTo>
                    <a:pt x="408935" y="568807"/>
                  </a:lnTo>
                  <a:lnTo>
                    <a:pt x="325713" y="557209"/>
                  </a:lnTo>
                  <a:lnTo>
                    <a:pt x="279279" y="550175"/>
                  </a:lnTo>
                  <a:lnTo>
                    <a:pt x="252806" y="544852"/>
                  </a:lnTo>
                  <a:lnTo>
                    <a:pt x="229471" y="538391"/>
                  </a:lnTo>
                  <a:lnTo>
                    <a:pt x="222128" y="522680"/>
                  </a:lnTo>
                  <a:lnTo>
                    <a:pt x="216354" y="515383"/>
                  </a:lnTo>
                  <a:lnTo>
                    <a:pt x="209152" y="514647"/>
                  </a:lnTo>
                  <a:lnTo>
                    <a:pt x="197531" y="518617"/>
                  </a:lnTo>
                  <a:lnTo>
                    <a:pt x="207820" y="513274"/>
                  </a:lnTo>
                  <a:lnTo>
                    <a:pt x="211408" y="510066"/>
                  </a:lnTo>
                  <a:lnTo>
                    <a:pt x="208439" y="507712"/>
                  </a:lnTo>
                  <a:lnTo>
                    <a:pt x="199055" y="504926"/>
                  </a:lnTo>
                  <a:lnTo>
                    <a:pt x="208819" y="469472"/>
                  </a:lnTo>
                  <a:lnTo>
                    <a:pt x="214450" y="449416"/>
                  </a:lnTo>
                  <a:lnTo>
                    <a:pt x="218085" y="437344"/>
                  </a:lnTo>
                  <a:lnTo>
                    <a:pt x="221864" y="425843"/>
                  </a:lnTo>
                  <a:lnTo>
                    <a:pt x="263114" y="364893"/>
                  </a:lnTo>
                  <a:lnTo>
                    <a:pt x="283835" y="320338"/>
                  </a:lnTo>
                  <a:lnTo>
                    <a:pt x="290299" y="270363"/>
                  </a:lnTo>
                  <a:lnTo>
                    <a:pt x="288780" y="193154"/>
                  </a:lnTo>
                  <a:lnTo>
                    <a:pt x="280013" y="110574"/>
                  </a:lnTo>
                  <a:lnTo>
                    <a:pt x="263118" y="54943"/>
                  </a:lnTo>
                  <a:lnTo>
                    <a:pt x="241944" y="20129"/>
                  </a:lnTo>
                  <a:lnTo>
                    <a:pt x="22034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17427" y="3891667"/>
              <a:ext cx="449580" cy="775970"/>
            </a:xfrm>
            <a:custGeom>
              <a:avLst/>
              <a:gdLst/>
              <a:ahLst/>
              <a:cxnLst/>
              <a:rect l="l" t="t" r="r" b="b"/>
              <a:pathLst>
                <a:path w="449580" h="775970">
                  <a:moveTo>
                    <a:pt x="220340" y="0"/>
                  </a:moveTo>
                  <a:lnTo>
                    <a:pt x="174335" y="10764"/>
                  </a:lnTo>
                  <a:lnTo>
                    <a:pt x="134793" y="23740"/>
                  </a:lnTo>
                  <a:lnTo>
                    <a:pt x="84034" y="71862"/>
                  </a:lnTo>
                  <a:lnTo>
                    <a:pt x="53043" y="132321"/>
                  </a:lnTo>
                  <a:lnTo>
                    <a:pt x="36880" y="215963"/>
                  </a:lnTo>
                  <a:lnTo>
                    <a:pt x="30156" y="256786"/>
                  </a:lnTo>
                  <a:lnTo>
                    <a:pt x="26615" y="313036"/>
                  </a:lnTo>
                  <a:lnTo>
                    <a:pt x="18819" y="368241"/>
                  </a:lnTo>
                  <a:lnTo>
                    <a:pt x="4376" y="460832"/>
                  </a:lnTo>
                  <a:lnTo>
                    <a:pt x="1830" y="498068"/>
                  </a:lnTo>
                  <a:lnTo>
                    <a:pt x="0" y="559114"/>
                  </a:lnTo>
                  <a:lnTo>
                    <a:pt x="738" y="622727"/>
                  </a:lnTo>
                  <a:lnTo>
                    <a:pt x="5900" y="667664"/>
                  </a:lnTo>
                  <a:lnTo>
                    <a:pt x="17873" y="720134"/>
                  </a:lnTo>
                  <a:lnTo>
                    <a:pt x="42400" y="754354"/>
                  </a:lnTo>
                  <a:lnTo>
                    <a:pt x="104562" y="771656"/>
                  </a:lnTo>
                  <a:lnTo>
                    <a:pt x="139282" y="775530"/>
                  </a:lnTo>
                  <a:lnTo>
                    <a:pt x="165590" y="774128"/>
                  </a:lnTo>
                  <a:lnTo>
                    <a:pt x="200084" y="768763"/>
                  </a:lnTo>
                  <a:lnTo>
                    <a:pt x="260858" y="761135"/>
                  </a:lnTo>
                  <a:lnTo>
                    <a:pt x="425661" y="742187"/>
                  </a:lnTo>
                  <a:lnTo>
                    <a:pt x="439837" y="724158"/>
                  </a:lnTo>
                  <a:lnTo>
                    <a:pt x="448902" y="683350"/>
                  </a:lnTo>
                  <a:lnTo>
                    <a:pt x="449207" y="634219"/>
                  </a:lnTo>
                  <a:lnTo>
                    <a:pt x="437102" y="591219"/>
                  </a:lnTo>
                  <a:lnTo>
                    <a:pt x="408935" y="568807"/>
                  </a:lnTo>
                  <a:lnTo>
                    <a:pt x="325713" y="557209"/>
                  </a:lnTo>
                  <a:lnTo>
                    <a:pt x="279279" y="550175"/>
                  </a:lnTo>
                  <a:lnTo>
                    <a:pt x="252806" y="544852"/>
                  </a:lnTo>
                  <a:lnTo>
                    <a:pt x="229471" y="538391"/>
                  </a:lnTo>
                  <a:lnTo>
                    <a:pt x="222128" y="522680"/>
                  </a:lnTo>
                  <a:lnTo>
                    <a:pt x="216354" y="515383"/>
                  </a:lnTo>
                  <a:lnTo>
                    <a:pt x="209152" y="514647"/>
                  </a:lnTo>
                  <a:lnTo>
                    <a:pt x="197531" y="518617"/>
                  </a:lnTo>
                  <a:lnTo>
                    <a:pt x="207820" y="513274"/>
                  </a:lnTo>
                  <a:lnTo>
                    <a:pt x="211408" y="510066"/>
                  </a:lnTo>
                  <a:lnTo>
                    <a:pt x="208439" y="507712"/>
                  </a:lnTo>
                  <a:lnTo>
                    <a:pt x="199055" y="504926"/>
                  </a:lnTo>
                  <a:lnTo>
                    <a:pt x="214450" y="449416"/>
                  </a:lnTo>
                  <a:lnTo>
                    <a:pt x="218085" y="437344"/>
                  </a:lnTo>
                  <a:lnTo>
                    <a:pt x="221864" y="425843"/>
                  </a:lnTo>
                  <a:lnTo>
                    <a:pt x="263114" y="364893"/>
                  </a:lnTo>
                  <a:lnTo>
                    <a:pt x="283835" y="320338"/>
                  </a:lnTo>
                  <a:lnTo>
                    <a:pt x="290299" y="270363"/>
                  </a:lnTo>
                  <a:lnTo>
                    <a:pt x="288780" y="193154"/>
                  </a:lnTo>
                  <a:lnTo>
                    <a:pt x="280013" y="110574"/>
                  </a:lnTo>
                  <a:lnTo>
                    <a:pt x="263118" y="54943"/>
                  </a:lnTo>
                  <a:lnTo>
                    <a:pt x="241944" y="20129"/>
                  </a:lnTo>
                  <a:lnTo>
                    <a:pt x="220340" y="0"/>
                  </a:lnTo>
                  <a:close/>
                </a:path>
              </a:pathLst>
            </a:custGeom>
            <a:solidFill>
              <a:srgbClr val="FFFFFF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7427" y="3891667"/>
              <a:ext cx="449580" cy="775970"/>
            </a:xfrm>
            <a:custGeom>
              <a:avLst/>
              <a:gdLst/>
              <a:ahLst/>
              <a:cxnLst/>
              <a:rect l="l" t="t" r="r" b="b"/>
              <a:pathLst>
                <a:path w="449580" h="775970">
                  <a:moveTo>
                    <a:pt x="220340" y="0"/>
                  </a:moveTo>
                  <a:lnTo>
                    <a:pt x="174335" y="10764"/>
                  </a:lnTo>
                  <a:lnTo>
                    <a:pt x="134793" y="23740"/>
                  </a:lnTo>
                  <a:lnTo>
                    <a:pt x="84034" y="71862"/>
                  </a:lnTo>
                  <a:lnTo>
                    <a:pt x="53043" y="132321"/>
                  </a:lnTo>
                  <a:lnTo>
                    <a:pt x="45603" y="170577"/>
                  </a:lnTo>
                  <a:lnTo>
                    <a:pt x="36880" y="215963"/>
                  </a:lnTo>
                  <a:lnTo>
                    <a:pt x="30156" y="256786"/>
                  </a:lnTo>
                  <a:lnTo>
                    <a:pt x="28709" y="281355"/>
                  </a:lnTo>
                  <a:lnTo>
                    <a:pt x="26615" y="313036"/>
                  </a:lnTo>
                  <a:lnTo>
                    <a:pt x="18819" y="368241"/>
                  </a:lnTo>
                  <a:lnTo>
                    <a:pt x="9886" y="424871"/>
                  </a:lnTo>
                  <a:lnTo>
                    <a:pt x="4376" y="460832"/>
                  </a:lnTo>
                  <a:lnTo>
                    <a:pt x="1830" y="498068"/>
                  </a:lnTo>
                  <a:lnTo>
                    <a:pt x="0" y="559114"/>
                  </a:lnTo>
                  <a:lnTo>
                    <a:pt x="738" y="622727"/>
                  </a:lnTo>
                  <a:lnTo>
                    <a:pt x="5900" y="667664"/>
                  </a:lnTo>
                  <a:lnTo>
                    <a:pt x="12243" y="695325"/>
                  </a:lnTo>
                  <a:lnTo>
                    <a:pt x="17873" y="720134"/>
                  </a:lnTo>
                  <a:lnTo>
                    <a:pt x="42400" y="754354"/>
                  </a:lnTo>
                  <a:lnTo>
                    <a:pt x="104562" y="771656"/>
                  </a:lnTo>
                  <a:lnTo>
                    <a:pt x="139282" y="775530"/>
                  </a:lnTo>
                  <a:lnTo>
                    <a:pt x="165590" y="774128"/>
                  </a:lnTo>
                  <a:lnTo>
                    <a:pt x="200084" y="768763"/>
                  </a:lnTo>
                  <a:lnTo>
                    <a:pt x="260858" y="761135"/>
                  </a:lnTo>
                  <a:lnTo>
                    <a:pt x="330392" y="752995"/>
                  </a:lnTo>
                  <a:lnTo>
                    <a:pt x="391166" y="746096"/>
                  </a:lnTo>
                  <a:lnTo>
                    <a:pt x="425661" y="742187"/>
                  </a:lnTo>
                  <a:lnTo>
                    <a:pt x="439837" y="724158"/>
                  </a:lnTo>
                  <a:lnTo>
                    <a:pt x="448902" y="683350"/>
                  </a:lnTo>
                  <a:lnTo>
                    <a:pt x="449207" y="634219"/>
                  </a:lnTo>
                  <a:lnTo>
                    <a:pt x="437102" y="591219"/>
                  </a:lnTo>
                  <a:lnTo>
                    <a:pt x="408935" y="568807"/>
                  </a:lnTo>
                  <a:lnTo>
                    <a:pt x="325713" y="557209"/>
                  </a:lnTo>
                  <a:lnTo>
                    <a:pt x="279279" y="550175"/>
                  </a:lnTo>
                  <a:lnTo>
                    <a:pt x="252806" y="544852"/>
                  </a:lnTo>
                  <a:lnTo>
                    <a:pt x="229471" y="538391"/>
                  </a:lnTo>
                  <a:lnTo>
                    <a:pt x="222128" y="522680"/>
                  </a:lnTo>
                  <a:lnTo>
                    <a:pt x="216354" y="515383"/>
                  </a:lnTo>
                  <a:lnTo>
                    <a:pt x="209152" y="514647"/>
                  </a:lnTo>
                  <a:lnTo>
                    <a:pt x="197531" y="518617"/>
                  </a:lnTo>
                  <a:lnTo>
                    <a:pt x="207820" y="513274"/>
                  </a:lnTo>
                  <a:lnTo>
                    <a:pt x="211408" y="510066"/>
                  </a:lnTo>
                  <a:lnTo>
                    <a:pt x="208439" y="507712"/>
                  </a:lnTo>
                  <a:lnTo>
                    <a:pt x="199055" y="504926"/>
                  </a:lnTo>
                  <a:lnTo>
                    <a:pt x="208819" y="469472"/>
                  </a:lnTo>
                  <a:lnTo>
                    <a:pt x="214450" y="449416"/>
                  </a:lnTo>
                  <a:lnTo>
                    <a:pt x="218085" y="437344"/>
                  </a:lnTo>
                  <a:lnTo>
                    <a:pt x="221864" y="425843"/>
                  </a:lnTo>
                  <a:lnTo>
                    <a:pt x="263114" y="364893"/>
                  </a:lnTo>
                  <a:lnTo>
                    <a:pt x="283835" y="320338"/>
                  </a:lnTo>
                  <a:lnTo>
                    <a:pt x="290299" y="270363"/>
                  </a:lnTo>
                  <a:lnTo>
                    <a:pt x="288780" y="193154"/>
                  </a:lnTo>
                  <a:lnTo>
                    <a:pt x="280013" y="110574"/>
                  </a:lnTo>
                  <a:lnTo>
                    <a:pt x="263118" y="54943"/>
                  </a:lnTo>
                  <a:lnTo>
                    <a:pt x="241944" y="20129"/>
                  </a:lnTo>
                  <a:lnTo>
                    <a:pt x="22034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017427" y="3891667"/>
              <a:ext cx="449580" cy="775970"/>
            </a:xfrm>
            <a:custGeom>
              <a:avLst/>
              <a:gdLst/>
              <a:ahLst/>
              <a:cxnLst/>
              <a:rect l="l" t="t" r="r" b="b"/>
              <a:pathLst>
                <a:path w="449580" h="775970">
                  <a:moveTo>
                    <a:pt x="220340" y="0"/>
                  </a:moveTo>
                  <a:lnTo>
                    <a:pt x="174335" y="10764"/>
                  </a:lnTo>
                  <a:lnTo>
                    <a:pt x="134793" y="23740"/>
                  </a:lnTo>
                  <a:lnTo>
                    <a:pt x="84034" y="71862"/>
                  </a:lnTo>
                  <a:lnTo>
                    <a:pt x="53043" y="132321"/>
                  </a:lnTo>
                  <a:lnTo>
                    <a:pt x="45603" y="170577"/>
                  </a:lnTo>
                  <a:lnTo>
                    <a:pt x="36880" y="215963"/>
                  </a:lnTo>
                  <a:lnTo>
                    <a:pt x="30156" y="256786"/>
                  </a:lnTo>
                  <a:lnTo>
                    <a:pt x="28709" y="281355"/>
                  </a:lnTo>
                  <a:lnTo>
                    <a:pt x="26615" y="313036"/>
                  </a:lnTo>
                  <a:lnTo>
                    <a:pt x="18819" y="368241"/>
                  </a:lnTo>
                  <a:lnTo>
                    <a:pt x="9886" y="424871"/>
                  </a:lnTo>
                  <a:lnTo>
                    <a:pt x="4376" y="460832"/>
                  </a:lnTo>
                  <a:lnTo>
                    <a:pt x="1830" y="498068"/>
                  </a:lnTo>
                  <a:lnTo>
                    <a:pt x="0" y="559114"/>
                  </a:lnTo>
                  <a:lnTo>
                    <a:pt x="738" y="622727"/>
                  </a:lnTo>
                  <a:lnTo>
                    <a:pt x="5900" y="667664"/>
                  </a:lnTo>
                  <a:lnTo>
                    <a:pt x="12243" y="695325"/>
                  </a:lnTo>
                  <a:lnTo>
                    <a:pt x="17873" y="720134"/>
                  </a:lnTo>
                  <a:lnTo>
                    <a:pt x="42400" y="754354"/>
                  </a:lnTo>
                  <a:lnTo>
                    <a:pt x="104562" y="771656"/>
                  </a:lnTo>
                  <a:lnTo>
                    <a:pt x="139282" y="775530"/>
                  </a:lnTo>
                  <a:lnTo>
                    <a:pt x="165590" y="774128"/>
                  </a:lnTo>
                  <a:lnTo>
                    <a:pt x="200084" y="768763"/>
                  </a:lnTo>
                  <a:lnTo>
                    <a:pt x="260858" y="761135"/>
                  </a:lnTo>
                  <a:lnTo>
                    <a:pt x="330392" y="752995"/>
                  </a:lnTo>
                  <a:lnTo>
                    <a:pt x="391166" y="746096"/>
                  </a:lnTo>
                  <a:lnTo>
                    <a:pt x="425661" y="742187"/>
                  </a:lnTo>
                  <a:lnTo>
                    <a:pt x="439837" y="724158"/>
                  </a:lnTo>
                  <a:lnTo>
                    <a:pt x="448902" y="683350"/>
                  </a:lnTo>
                  <a:lnTo>
                    <a:pt x="449207" y="634219"/>
                  </a:lnTo>
                  <a:lnTo>
                    <a:pt x="437102" y="591219"/>
                  </a:lnTo>
                  <a:lnTo>
                    <a:pt x="408935" y="568807"/>
                  </a:lnTo>
                  <a:lnTo>
                    <a:pt x="325713" y="557209"/>
                  </a:lnTo>
                  <a:lnTo>
                    <a:pt x="279279" y="550175"/>
                  </a:lnTo>
                  <a:lnTo>
                    <a:pt x="252806" y="544852"/>
                  </a:lnTo>
                  <a:lnTo>
                    <a:pt x="229471" y="538391"/>
                  </a:lnTo>
                  <a:lnTo>
                    <a:pt x="222128" y="522680"/>
                  </a:lnTo>
                  <a:lnTo>
                    <a:pt x="216354" y="515383"/>
                  </a:lnTo>
                  <a:lnTo>
                    <a:pt x="209152" y="514647"/>
                  </a:lnTo>
                  <a:lnTo>
                    <a:pt x="197531" y="518617"/>
                  </a:lnTo>
                  <a:lnTo>
                    <a:pt x="207820" y="513274"/>
                  </a:lnTo>
                  <a:lnTo>
                    <a:pt x="211408" y="510066"/>
                  </a:lnTo>
                  <a:lnTo>
                    <a:pt x="208439" y="507712"/>
                  </a:lnTo>
                  <a:lnTo>
                    <a:pt x="199055" y="504926"/>
                  </a:lnTo>
                  <a:lnTo>
                    <a:pt x="208819" y="469472"/>
                  </a:lnTo>
                  <a:lnTo>
                    <a:pt x="214450" y="449416"/>
                  </a:lnTo>
                  <a:lnTo>
                    <a:pt x="218085" y="437344"/>
                  </a:lnTo>
                  <a:lnTo>
                    <a:pt x="221864" y="425843"/>
                  </a:lnTo>
                  <a:lnTo>
                    <a:pt x="263114" y="364893"/>
                  </a:lnTo>
                  <a:lnTo>
                    <a:pt x="283835" y="320338"/>
                  </a:lnTo>
                  <a:lnTo>
                    <a:pt x="290299" y="270363"/>
                  </a:lnTo>
                  <a:lnTo>
                    <a:pt x="288780" y="193154"/>
                  </a:lnTo>
                  <a:lnTo>
                    <a:pt x="280013" y="110574"/>
                  </a:lnTo>
                  <a:lnTo>
                    <a:pt x="263118" y="54943"/>
                  </a:lnTo>
                  <a:lnTo>
                    <a:pt x="241944" y="20129"/>
                  </a:lnTo>
                  <a:lnTo>
                    <a:pt x="22034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8382" y="3883304"/>
              <a:ext cx="773353" cy="96955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548374" y="3883303"/>
              <a:ext cx="773430" cy="969644"/>
            </a:xfrm>
            <a:custGeom>
              <a:avLst/>
              <a:gdLst/>
              <a:ahLst/>
              <a:cxnLst/>
              <a:rect l="l" t="t" r="r" b="b"/>
              <a:pathLst>
                <a:path w="773429" h="969645">
                  <a:moveTo>
                    <a:pt x="0" y="173380"/>
                  </a:moveTo>
                  <a:lnTo>
                    <a:pt x="18465" y="402081"/>
                  </a:lnTo>
                  <a:lnTo>
                    <a:pt x="27947" y="522990"/>
                  </a:lnTo>
                  <a:lnTo>
                    <a:pt x="31441" y="576318"/>
                  </a:lnTo>
                  <a:lnTo>
                    <a:pt x="31940" y="602272"/>
                  </a:lnTo>
                  <a:lnTo>
                    <a:pt x="31754" y="630157"/>
                  </a:lnTo>
                  <a:lnTo>
                    <a:pt x="31008" y="679274"/>
                  </a:lnTo>
                  <a:lnTo>
                    <a:pt x="29425" y="741799"/>
                  </a:lnTo>
                  <a:lnTo>
                    <a:pt x="26724" y="809911"/>
                  </a:lnTo>
                  <a:lnTo>
                    <a:pt x="22628" y="875790"/>
                  </a:lnTo>
                  <a:lnTo>
                    <a:pt x="16856" y="931612"/>
                  </a:lnTo>
                  <a:lnTo>
                    <a:pt x="9131" y="969556"/>
                  </a:lnTo>
                  <a:lnTo>
                    <a:pt x="147716" y="954049"/>
                  </a:lnTo>
                  <a:lnTo>
                    <a:pt x="228130" y="939614"/>
                  </a:lnTo>
                  <a:lnTo>
                    <a:pt x="281168" y="917908"/>
                  </a:lnTo>
                  <a:lnTo>
                    <a:pt x="337629" y="880592"/>
                  </a:lnTo>
                  <a:lnTo>
                    <a:pt x="386575" y="849349"/>
                  </a:lnTo>
                  <a:lnTo>
                    <a:pt x="439449" y="820007"/>
                  </a:lnTo>
                  <a:lnTo>
                    <a:pt x="492194" y="793327"/>
                  </a:lnTo>
                  <a:lnTo>
                    <a:pt x="540758" y="770070"/>
                  </a:lnTo>
                  <a:lnTo>
                    <a:pt x="581083" y="750996"/>
                  </a:lnTo>
                  <a:lnTo>
                    <a:pt x="609117" y="736866"/>
                  </a:lnTo>
                  <a:lnTo>
                    <a:pt x="642906" y="713128"/>
                  </a:lnTo>
                  <a:lnTo>
                    <a:pt x="679264" y="680405"/>
                  </a:lnTo>
                  <a:lnTo>
                    <a:pt x="713057" y="645115"/>
                  </a:lnTo>
                  <a:lnTo>
                    <a:pt x="739152" y="613676"/>
                  </a:lnTo>
                  <a:lnTo>
                    <a:pt x="773366" y="0"/>
                  </a:lnTo>
                  <a:lnTo>
                    <a:pt x="682041" y="50402"/>
                  </a:lnTo>
                  <a:lnTo>
                    <a:pt x="624509" y="78135"/>
                  </a:lnTo>
                  <a:lnTo>
                    <a:pt x="576388" y="93034"/>
                  </a:lnTo>
                  <a:lnTo>
                    <a:pt x="513295" y="104940"/>
                  </a:lnTo>
                  <a:lnTo>
                    <a:pt x="450879" y="116510"/>
                  </a:lnTo>
                  <a:lnTo>
                    <a:pt x="390653" y="128519"/>
                  </a:lnTo>
                  <a:lnTo>
                    <a:pt x="334260" y="139762"/>
                  </a:lnTo>
                  <a:lnTo>
                    <a:pt x="283339" y="149034"/>
                  </a:lnTo>
                  <a:lnTo>
                    <a:pt x="239534" y="155130"/>
                  </a:lnTo>
                  <a:lnTo>
                    <a:pt x="174198" y="160869"/>
                  </a:lnTo>
                  <a:lnTo>
                    <a:pt x="94959" y="166822"/>
                  </a:lnTo>
                  <a:lnTo>
                    <a:pt x="28124" y="171491"/>
                  </a:lnTo>
                  <a:lnTo>
                    <a:pt x="0" y="1733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659891" y="4151387"/>
              <a:ext cx="614680" cy="614680"/>
            </a:xfrm>
            <a:custGeom>
              <a:avLst/>
              <a:gdLst/>
              <a:ahLst/>
              <a:cxnLst/>
              <a:rect l="l" t="t" r="r" b="b"/>
              <a:pathLst>
                <a:path w="614679" h="614679">
                  <a:moveTo>
                    <a:pt x="614641" y="0"/>
                  </a:moveTo>
                  <a:lnTo>
                    <a:pt x="380847" y="92379"/>
                  </a:lnTo>
                  <a:lnTo>
                    <a:pt x="299780" y="113595"/>
                  </a:lnTo>
                  <a:lnTo>
                    <a:pt x="200032" y="126851"/>
                  </a:lnTo>
                  <a:lnTo>
                    <a:pt x="15087" y="148945"/>
                  </a:lnTo>
                  <a:lnTo>
                    <a:pt x="0" y="614641"/>
                  </a:lnTo>
                  <a:lnTo>
                    <a:pt x="90973" y="591307"/>
                  </a:lnTo>
                  <a:lnTo>
                    <a:pt x="162266" y="569298"/>
                  </a:lnTo>
                  <a:lnTo>
                    <a:pt x="213055" y="546760"/>
                  </a:lnTo>
                  <a:lnTo>
                    <a:pt x="246780" y="525642"/>
                  </a:lnTo>
                  <a:lnTo>
                    <a:pt x="292812" y="499548"/>
                  </a:lnTo>
                  <a:lnTo>
                    <a:pt x="343098" y="473455"/>
                  </a:lnTo>
                  <a:lnTo>
                    <a:pt x="389584" y="452341"/>
                  </a:lnTo>
                  <a:lnTo>
                    <a:pt x="424218" y="441185"/>
                  </a:lnTo>
                  <a:lnTo>
                    <a:pt x="451434" y="435174"/>
                  </a:lnTo>
                  <a:lnTo>
                    <a:pt x="479361" y="421386"/>
                  </a:lnTo>
                  <a:lnTo>
                    <a:pt x="524966" y="389214"/>
                  </a:lnTo>
                  <a:lnTo>
                    <a:pt x="605218" y="328053"/>
                  </a:lnTo>
                  <a:lnTo>
                    <a:pt x="614641" y="0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01124" y="4384103"/>
              <a:ext cx="293647" cy="28740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2501058" y="4384098"/>
              <a:ext cx="294005" cy="287655"/>
            </a:xfrm>
            <a:custGeom>
              <a:avLst/>
              <a:gdLst/>
              <a:ahLst/>
              <a:cxnLst/>
              <a:rect l="l" t="t" r="r" b="b"/>
              <a:pathLst>
                <a:path w="294005" h="287654">
                  <a:moveTo>
                    <a:pt x="72593" y="0"/>
                  </a:moveTo>
                  <a:lnTo>
                    <a:pt x="41033" y="31889"/>
                  </a:lnTo>
                  <a:lnTo>
                    <a:pt x="33909" y="44293"/>
                  </a:lnTo>
                  <a:lnTo>
                    <a:pt x="26430" y="55843"/>
                  </a:lnTo>
                  <a:lnTo>
                    <a:pt x="16828" y="66538"/>
                  </a:lnTo>
                  <a:lnTo>
                    <a:pt x="3339" y="76377"/>
                  </a:lnTo>
                  <a:lnTo>
                    <a:pt x="0" y="163551"/>
                  </a:lnTo>
                  <a:lnTo>
                    <a:pt x="195" y="209124"/>
                  </a:lnTo>
                  <a:lnTo>
                    <a:pt x="34926" y="241272"/>
                  </a:lnTo>
                  <a:lnTo>
                    <a:pt x="84296" y="254821"/>
                  </a:lnTo>
                  <a:lnTo>
                    <a:pt x="102615" y="261162"/>
                  </a:lnTo>
                  <a:lnTo>
                    <a:pt x="136623" y="278772"/>
                  </a:lnTo>
                  <a:lnTo>
                    <a:pt x="155190" y="286106"/>
                  </a:lnTo>
                  <a:lnTo>
                    <a:pt x="171106" y="287400"/>
                  </a:lnTo>
                  <a:lnTo>
                    <a:pt x="187023" y="283293"/>
                  </a:lnTo>
                  <a:lnTo>
                    <a:pt x="228295" y="270865"/>
                  </a:lnTo>
                  <a:lnTo>
                    <a:pt x="245262" y="245770"/>
                  </a:lnTo>
                  <a:lnTo>
                    <a:pt x="236700" y="238266"/>
                  </a:lnTo>
                  <a:lnTo>
                    <a:pt x="230966" y="234932"/>
                  </a:lnTo>
                  <a:lnTo>
                    <a:pt x="225468" y="235020"/>
                  </a:lnTo>
                  <a:lnTo>
                    <a:pt x="188709" y="247472"/>
                  </a:lnTo>
                  <a:lnTo>
                    <a:pt x="169143" y="236637"/>
                  </a:lnTo>
                  <a:lnTo>
                    <a:pt x="164754" y="234483"/>
                  </a:lnTo>
                  <a:lnTo>
                    <a:pt x="160426" y="232651"/>
                  </a:lnTo>
                  <a:lnTo>
                    <a:pt x="186415" y="233606"/>
                  </a:lnTo>
                  <a:lnTo>
                    <a:pt x="229078" y="228014"/>
                  </a:lnTo>
                  <a:lnTo>
                    <a:pt x="267245" y="202996"/>
                  </a:lnTo>
                  <a:lnTo>
                    <a:pt x="277591" y="178449"/>
                  </a:lnTo>
                  <a:lnTo>
                    <a:pt x="276047" y="169913"/>
                  </a:lnTo>
                  <a:lnTo>
                    <a:pt x="270016" y="163783"/>
                  </a:lnTo>
                  <a:lnTo>
                    <a:pt x="265518" y="161502"/>
                  </a:lnTo>
                  <a:lnTo>
                    <a:pt x="260316" y="162855"/>
                  </a:lnTo>
                  <a:lnTo>
                    <a:pt x="242064" y="173413"/>
                  </a:lnTo>
                  <a:lnTo>
                    <a:pt x="226099" y="181346"/>
                  </a:lnTo>
                  <a:lnTo>
                    <a:pt x="222008" y="183603"/>
                  </a:lnTo>
                  <a:lnTo>
                    <a:pt x="190121" y="179533"/>
                  </a:lnTo>
                  <a:lnTo>
                    <a:pt x="182424" y="178867"/>
                  </a:lnTo>
                  <a:lnTo>
                    <a:pt x="174256" y="178473"/>
                  </a:lnTo>
                  <a:lnTo>
                    <a:pt x="202688" y="173801"/>
                  </a:lnTo>
                  <a:lnTo>
                    <a:pt x="217925" y="171054"/>
                  </a:lnTo>
                  <a:lnTo>
                    <a:pt x="225152" y="169163"/>
                  </a:lnTo>
                  <a:lnTo>
                    <a:pt x="229552" y="167055"/>
                  </a:lnTo>
                  <a:lnTo>
                    <a:pt x="260735" y="154938"/>
                  </a:lnTo>
                  <a:lnTo>
                    <a:pt x="280006" y="145883"/>
                  </a:lnTo>
                  <a:lnTo>
                    <a:pt x="290499" y="136829"/>
                  </a:lnTo>
                  <a:lnTo>
                    <a:pt x="292918" y="128463"/>
                  </a:lnTo>
                  <a:lnTo>
                    <a:pt x="293803" y="120792"/>
                  </a:lnTo>
                  <a:lnTo>
                    <a:pt x="293508" y="114298"/>
                  </a:lnTo>
                  <a:lnTo>
                    <a:pt x="292391" y="109461"/>
                  </a:lnTo>
                  <a:lnTo>
                    <a:pt x="288470" y="105478"/>
                  </a:lnTo>
                  <a:lnTo>
                    <a:pt x="280839" y="102403"/>
                  </a:lnTo>
                  <a:lnTo>
                    <a:pt x="271444" y="101999"/>
                  </a:lnTo>
                  <a:lnTo>
                    <a:pt x="262229" y="106032"/>
                  </a:lnTo>
                  <a:lnTo>
                    <a:pt x="251760" y="112202"/>
                  </a:lnTo>
                  <a:lnTo>
                    <a:pt x="239761" y="116873"/>
                  </a:lnTo>
                  <a:lnTo>
                    <a:pt x="229884" y="119832"/>
                  </a:lnTo>
                  <a:lnTo>
                    <a:pt x="225780" y="120865"/>
                  </a:lnTo>
                  <a:lnTo>
                    <a:pt x="188628" y="122008"/>
                  </a:lnTo>
                  <a:lnTo>
                    <a:pt x="180801" y="122473"/>
                  </a:lnTo>
                  <a:lnTo>
                    <a:pt x="173621" y="123151"/>
                  </a:lnTo>
                  <a:lnTo>
                    <a:pt x="196089" y="115019"/>
                  </a:lnTo>
                  <a:lnTo>
                    <a:pt x="201194" y="113681"/>
                  </a:lnTo>
                  <a:lnTo>
                    <a:pt x="206298" y="112877"/>
                  </a:lnTo>
                  <a:lnTo>
                    <a:pt x="213652" y="110551"/>
                  </a:lnTo>
                  <a:lnTo>
                    <a:pt x="222245" y="106248"/>
                  </a:lnTo>
                  <a:lnTo>
                    <a:pt x="230249" y="101411"/>
                  </a:lnTo>
                  <a:lnTo>
                    <a:pt x="235838" y="97485"/>
                  </a:lnTo>
                  <a:lnTo>
                    <a:pt x="269676" y="69967"/>
                  </a:lnTo>
                  <a:lnTo>
                    <a:pt x="278561" y="63258"/>
                  </a:lnTo>
                  <a:lnTo>
                    <a:pt x="281929" y="57458"/>
                  </a:lnTo>
                  <a:lnTo>
                    <a:pt x="282412" y="48931"/>
                  </a:lnTo>
                  <a:lnTo>
                    <a:pt x="281129" y="40725"/>
                  </a:lnTo>
                  <a:lnTo>
                    <a:pt x="279196" y="35890"/>
                  </a:lnTo>
                  <a:lnTo>
                    <a:pt x="275189" y="32813"/>
                  </a:lnTo>
                  <a:lnTo>
                    <a:pt x="267882" y="29257"/>
                  </a:lnTo>
                  <a:lnTo>
                    <a:pt x="258692" y="27306"/>
                  </a:lnTo>
                  <a:lnTo>
                    <a:pt x="249034" y="29044"/>
                  </a:lnTo>
                  <a:lnTo>
                    <a:pt x="239399" y="34310"/>
                  </a:lnTo>
                  <a:lnTo>
                    <a:pt x="229942" y="40806"/>
                  </a:lnTo>
                  <a:lnTo>
                    <a:pt x="221548" y="47409"/>
                  </a:lnTo>
                  <a:lnTo>
                    <a:pt x="215099" y="52997"/>
                  </a:lnTo>
                  <a:lnTo>
                    <a:pt x="181625" y="65481"/>
                  </a:lnTo>
                  <a:lnTo>
                    <a:pt x="162716" y="72239"/>
                  </a:lnTo>
                  <a:lnTo>
                    <a:pt x="151397" y="75608"/>
                  </a:lnTo>
                  <a:lnTo>
                    <a:pt x="140690" y="77927"/>
                  </a:lnTo>
                  <a:lnTo>
                    <a:pt x="120140" y="71876"/>
                  </a:lnTo>
                  <a:lnTo>
                    <a:pt x="106786" y="68481"/>
                  </a:lnTo>
                  <a:lnTo>
                    <a:pt x="94772" y="66500"/>
                  </a:lnTo>
                  <a:lnTo>
                    <a:pt x="78244" y="64693"/>
                  </a:lnTo>
                  <a:lnTo>
                    <a:pt x="72593" y="0"/>
                  </a:lnTo>
                  <a:close/>
                </a:path>
              </a:pathLst>
            </a:custGeom>
            <a:solidFill>
              <a:srgbClr val="FFFFFF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01058" y="4384098"/>
              <a:ext cx="294005" cy="287655"/>
            </a:xfrm>
            <a:custGeom>
              <a:avLst/>
              <a:gdLst/>
              <a:ahLst/>
              <a:cxnLst/>
              <a:rect l="l" t="t" r="r" b="b"/>
              <a:pathLst>
                <a:path w="294005" h="287654">
                  <a:moveTo>
                    <a:pt x="72593" y="0"/>
                  </a:moveTo>
                  <a:lnTo>
                    <a:pt x="41033" y="31889"/>
                  </a:lnTo>
                  <a:lnTo>
                    <a:pt x="33909" y="44293"/>
                  </a:lnTo>
                  <a:lnTo>
                    <a:pt x="26430" y="55843"/>
                  </a:lnTo>
                  <a:lnTo>
                    <a:pt x="16828" y="66538"/>
                  </a:lnTo>
                  <a:lnTo>
                    <a:pt x="3339" y="76377"/>
                  </a:lnTo>
                  <a:lnTo>
                    <a:pt x="0" y="163551"/>
                  </a:lnTo>
                  <a:lnTo>
                    <a:pt x="195" y="209124"/>
                  </a:lnTo>
                  <a:lnTo>
                    <a:pt x="34926" y="241272"/>
                  </a:lnTo>
                  <a:lnTo>
                    <a:pt x="59729" y="248048"/>
                  </a:lnTo>
                  <a:lnTo>
                    <a:pt x="84296" y="254821"/>
                  </a:lnTo>
                  <a:lnTo>
                    <a:pt x="102615" y="261162"/>
                  </a:lnTo>
                  <a:lnTo>
                    <a:pt x="118175" y="269193"/>
                  </a:lnTo>
                  <a:lnTo>
                    <a:pt x="136623" y="278772"/>
                  </a:lnTo>
                  <a:lnTo>
                    <a:pt x="155190" y="286106"/>
                  </a:lnTo>
                  <a:lnTo>
                    <a:pt x="171106" y="287400"/>
                  </a:lnTo>
                  <a:lnTo>
                    <a:pt x="187023" y="283293"/>
                  </a:lnTo>
                  <a:lnTo>
                    <a:pt x="204649" y="278061"/>
                  </a:lnTo>
                  <a:lnTo>
                    <a:pt x="219800" y="273365"/>
                  </a:lnTo>
                  <a:lnTo>
                    <a:pt x="228295" y="270865"/>
                  </a:lnTo>
                  <a:lnTo>
                    <a:pt x="232891" y="268867"/>
                  </a:lnTo>
                  <a:lnTo>
                    <a:pt x="238193" y="264304"/>
                  </a:lnTo>
                  <a:lnTo>
                    <a:pt x="242787" y="256747"/>
                  </a:lnTo>
                  <a:lnTo>
                    <a:pt x="245262" y="245770"/>
                  </a:lnTo>
                  <a:lnTo>
                    <a:pt x="236700" y="238266"/>
                  </a:lnTo>
                  <a:lnTo>
                    <a:pt x="230966" y="234932"/>
                  </a:lnTo>
                  <a:lnTo>
                    <a:pt x="225468" y="235020"/>
                  </a:lnTo>
                  <a:lnTo>
                    <a:pt x="217614" y="237782"/>
                  </a:lnTo>
                  <a:lnTo>
                    <a:pt x="204082" y="242426"/>
                  </a:lnTo>
                  <a:lnTo>
                    <a:pt x="196560" y="244984"/>
                  </a:lnTo>
                  <a:lnTo>
                    <a:pt x="192339" y="246363"/>
                  </a:lnTo>
                  <a:lnTo>
                    <a:pt x="188709" y="247472"/>
                  </a:lnTo>
                  <a:lnTo>
                    <a:pt x="176244" y="240504"/>
                  </a:lnTo>
                  <a:lnTo>
                    <a:pt x="169143" y="236637"/>
                  </a:lnTo>
                  <a:lnTo>
                    <a:pt x="164754" y="234483"/>
                  </a:lnTo>
                  <a:lnTo>
                    <a:pt x="160426" y="232651"/>
                  </a:lnTo>
                  <a:lnTo>
                    <a:pt x="186415" y="233606"/>
                  </a:lnTo>
                  <a:lnTo>
                    <a:pt x="229078" y="228014"/>
                  </a:lnTo>
                  <a:lnTo>
                    <a:pt x="267245" y="202996"/>
                  </a:lnTo>
                  <a:lnTo>
                    <a:pt x="277591" y="178449"/>
                  </a:lnTo>
                  <a:lnTo>
                    <a:pt x="276047" y="169913"/>
                  </a:lnTo>
                  <a:lnTo>
                    <a:pt x="270016" y="163783"/>
                  </a:lnTo>
                  <a:lnTo>
                    <a:pt x="265518" y="161502"/>
                  </a:lnTo>
                  <a:lnTo>
                    <a:pt x="260316" y="162855"/>
                  </a:lnTo>
                  <a:lnTo>
                    <a:pt x="252171" y="167627"/>
                  </a:lnTo>
                  <a:lnTo>
                    <a:pt x="242064" y="173413"/>
                  </a:lnTo>
                  <a:lnTo>
                    <a:pt x="233079" y="177968"/>
                  </a:lnTo>
                  <a:lnTo>
                    <a:pt x="226099" y="181346"/>
                  </a:lnTo>
                  <a:lnTo>
                    <a:pt x="222008" y="183603"/>
                  </a:lnTo>
                  <a:lnTo>
                    <a:pt x="201824" y="180951"/>
                  </a:lnTo>
                  <a:lnTo>
                    <a:pt x="190121" y="179533"/>
                  </a:lnTo>
                  <a:lnTo>
                    <a:pt x="182424" y="178867"/>
                  </a:lnTo>
                  <a:lnTo>
                    <a:pt x="174256" y="178473"/>
                  </a:lnTo>
                  <a:lnTo>
                    <a:pt x="202688" y="173801"/>
                  </a:lnTo>
                  <a:lnTo>
                    <a:pt x="217925" y="171054"/>
                  </a:lnTo>
                  <a:lnTo>
                    <a:pt x="225152" y="169163"/>
                  </a:lnTo>
                  <a:lnTo>
                    <a:pt x="229552" y="167055"/>
                  </a:lnTo>
                  <a:lnTo>
                    <a:pt x="241109" y="162495"/>
                  </a:lnTo>
                  <a:lnTo>
                    <a:pt x="280006" y="145883"/>
                  </a:lnTo>
                  <a:lnTo>
                    <a:pt x="293803" y="120792"/>
                  </a:lnTo>
                  <a:lnTo>
                    <a:pt x="293508" y="114298"/>
                  </a:lnTo>
                  <a:lnTo>
                    <a:pt x="292391" y="109461"/>
                  </a:lnTo>
                  <a:lnTo>
                    <a:pt x="288470" y="105478"/>
                  </a:lnTo>
                  <a:lnTo>
                    <a:pt x="280839" y="102403"/>
                  </a:lnTo>
                  <a:lnTo>
                    <a:pt x="271444" y="101999"/>
                  </a:lnTo>
                  <a:lnTo>
                    <a:pt x="262229" y="106032"/>
                  </a:lnTo>
                  <a:lnTo>
                    <a:pt x="251760" y="112202"/>
                  </a:lnTo>
                  <a:lnTo>
                    <a:pt x="239761" y="116873"/>
                  </a:lnTo>
                  <a:lnTo>
                    <a:pt x="229884" y="119832"/>
                  </a:lnTo>
                  <a:lnTo>
                    <a:pt x="225780" y="120865"/>
                  </a:lnTo>
                  <a:lnTo>
                    <a:pt x="201991" y="121544"/>
                  </a:lnTo>
                  <a:lnTo>
                    <a:pt x="188628" y="122008"/>
                  </a:lnTo>
                  <a:lnTo>
                    <a:pt x="180801" y="122473"/>
                  </a:lnTo>
                  <a:lnTo>
                    <a:pt x="173621" y="123151"/>
                  </a:lnTo>
                  <a:lnTo>
                    <a:pt x="187919" y="117855"/>
                  </a:lnTo>
                  <a:lnTo>
                    <a:pt x="196089" y="115019"/>
                  </a:lnTo>
                  <a:lnTo>
                    <a:pt x="201194" y="113681"/>
                  </a:lnTo>
                  <a:lnTo>
                    <a:pt x="206298" y="112877"/>
                  </a:lnTo>
                  <a:lnTo>
                    <a:pt x="213652" y="110551"/>
                  </a:lnTo>
                  <a:lnTo>
                    <a:pt x="256490" y="80581"/>
                  </a:lnTo>
                  <a:lnTo>
                    <a:pt x="269676" y="69967"/>
                  </a:lnTo>
                  <a:lnTo>
                    <a:pt x="278561" y="63258"/>
                  </a:lnTo>
                  <a:lnTo>
                    <a:pt x="281929" y="57458"/>
                  </a:lnTo>
                  <a:lnTo>
                    <a:pt x="282412" y="48931"/>
                  </a:lnTo>
                  <a:lnTo>
                    <a:pt x="281129" y="40725"/>
                  </a:lnTo>
                  <a:lnTo>
                    <a:pt x="279196" y="35890"/>
                  </a:lnTo>
                  <a:lnTo>
                    <a:pt x="275189" y="32813"/>
                  </a:lnTo>
                  <a:lnTo>
                    <a:pt x="267882" y="29257"/>
                  </a:lnTo>
                  <a:lnTo>
                    <a:pt x="258692" y="27306"/>
                  </a:lnTo>
                  <a:lnTo>
                    <a:pt x="249034" y="29044"/>
                  </a:lnTo>
                  <a:lnTo>
                    <a:pt x="239399" y="34310"/>
                  </a:lnTo>
                  <a:lnTo>
                    <a:pt x="229942" y="40806"/>
                  </a:lnTo>
                  <a:lnTo>
                    <a:pt x="221548" y="47409"/>
                  </a:lnTo>
                  <a:lnTo>
                    <a:pt x="215099" y="52997"/>
                  </a:lnTo>
                  <a:lnTo>
                    <a:pt x="181625" y="65481"/>
                  </a:lnTo>
                  <a:lnTo>
                    <a:pt x="162716" y="72239"/>
                  </a:lnTo>
                  <a:lnTo>
                    <a:pt x="151397" y="75608"/>
                  </a:lnTo>
                  <a:lnTo>
                    <a:pt x="140690" y="77927"/>
                  </a:lnTo>
                  <a:lnTo>
                    <a:pt x="120140" y="71876"/>
                  </a:lnTo>
                  <a:lnTo>
                    <a:pt x="106786" y="68481"/>
                  </a:lnTo>
                  <a:lnTo>
                    <a:pt x="94772" y="66500"/>
                  </a:lnTo>
                  <a:lnTo>
                    <a:pt x="78244" y="64693"/>
                  </a:lnTo>
                  <a:lnTo>
                    <a:pt x="725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97072" y="4443934"/>
              <a:ext cx="125475" cy="20412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61790" y="4397743"/>
              <a:ext cx="35871" cy="7813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3261787" y="4397742"/>
              <a:ext cx="38100" cy="78740"/>
            </a:xfrm>
            <a:custGeom>
              <a:avLst/>
              <a:gdLst/>
              <a:ahLst/>
              <a:cxnLst/>
              <a:rect l="l" t="t" r="r" b="b"/>
              <a:pathLst>
                <a:path w="38100" h="78739">
                  <a:moveTo>
                    <a:pt x="32989" y="0"/>
                  </a:moveTo>
                  <a:lnTo>
                    <a:pt x="36526" y="12704"/>
                  </a:lnTo>
                  <a:lnTo>
                    <a:pt x="37765" y="20385"/>
                  </a:lnTo>
                  <a:lnTo>
                    <a:pt x="36759" y="26144"/>
                  </a:lnTo>
                  <a:lnTo>
                    <a:pt x="33560" y="33083"/>
                  </a:lnTo>
                  <a:lnTo>
                    <a:pt x="28473" y="44694"/>
                  </a:lnTo>
                  <a:lnTo>
                    <a:pt x="22370" y="59245"/>
                  </a:lnTo>
                  <a:lnTo>
                    <a:pt x="16160" y="71977"/>
                  </a:lnTo>
                  <a:lnTo>
                    <a:pt x="10751" y="78130"/>
                  </a:lnTo>
                  <a:lnTo>
                    <a:pt x="5670" y="74817"/>
                  </a:lnTo>
                  <a:lnTo>
                    <a:pt x="1337" y="64444"/>
                  </a:lnTo>
                  <a:lnTo>
                    <a:pt x="0" y="50221"/>
                  </a:lnTo>
                  <a:lnTo>
                    <a:pt x="3906" y="35356"/>
                  </a:lnTo>
                  <a:lnTo>
                    <a:pt x="12538" y="21892"/>
                  </a:lnTo>
                  <a:lnTo>
                    <a:pt x="22081" y="10620"/>
                  </a:lnTo>
                  <a:lnTo>
                    <a:pt x="29807" y="2877"/>
                  </a:lnTo>
                  <a:lnTo>
                    <a:pt x="3298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59217" y="4348695"/>
              <a:ext cx="46963" cy="9010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3259211" y="4348693"/>
              <a:ext cx="49530" cy="90170"/>
            </a:xfrm>
            <a:custGeom>
              <a:avLst/>
              <a:gdLst/>
              <a:ahLst/>
              <a:cxnLst/>
              <a:rect l="l" t="t" r="r" b="b"/>
              <a:pathLst>
                <a:path w="49529" h="90170">
                  <a:moveTo>
                    <a:pt x="45259" y="0"/>
                  </a:moveTo>
                  <a:lnTo>
                    <a:pt x="48413" y="15096"/>
                  </a:lnTo>
                  <a:lnTo>
                    <a:pt x="49109" y="24525"/>
                  </a:lnTo>
                  <a:lnTo>
                    <a:pt x="47026" y="32241"/>
                  </a:lnTo>
                  <a:lnTo>
                    <a:pt x="23658" y="73217"/>
                  </a:lnTo>
                  <a:lnTo>
                    <a:pt x="7617" y="90106"/>
                  </a:lnTo>
                  <a:lnTo>
                    <a:pt x="3509" y="84532"/>
                  </a:lnTo>
                  <a:lnTo>
                    <a:pt x="846" y="73715"/>
                  </a:lnTo>
                  <a:lnTo>
                    <a:pt x="0" y="61401"/>
                  </a:lnTo>
                  <a:lnTo>
                    <a:pt x="1343" y="51333"/>
                  </a:lnTo>
                  <a:lnTo>
                    <a:pt x="9651" y="38978"/>
                  </a:lnTo>
                  <a:lnTo>
                    <a:pt x="24587" y="21813"/>
                  </a:lnTo>
                  <a:lnTo>
                    <a:pt x="38880" y="6576"/>
                  </a:lnTo>
                  <a:lnTo>
                    <a:pt x="4525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55883" y="4295076"/>
              <a:ext cx="64299" cy="9490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255989" y="4295081"/>
              <a:ext cx="67945" cy="95250"/>
            </a:xfrm>
            <a:custGeom>
              <a:avLst/>
              <a:gdLst/>
              <a:ahLst/>
              <a:cxnLst/>
              <a:rect l="l" t="t" r="r" b="b"/>
              <a:pathLst>
                <a:path w="67945" h="95250">
                  <a:moveTo>
                    <a:pt x="58178" y="0"/>
                  </a:moveTo>
                  <a:lnTo>
                    <a:pt x="64950" y="13489"/>
                  </a:lnTo>
                  <a:lnTo>
                    <a:pt x="67446" y="22382"/>
                  </a:lnTo>
                  <a:lnTo>
                    <a:pt x="65879" y="30634"/>
                  </a:lnTo>
                  <a:lnTo>
                    <a:pt x="60464" y="42202"/>
                  </a:lnTo>
                  <a:lnTo>
                    <a:pt x="50684" y="57182"/>
                  </a:lnTo>
                  <a:lnTo>
                    <a:pt x="38285" y="71788"/>
                  </a:lnTo>
                  <a:lnTo>
                    <a:pt x="26851" y="84148"/>
                  </a:lnTo>
                  <a:lnTo>
                    <a:pt x="19964" y="92392"/>
                  </a:lnTo>
                  <a:lnTo>
                    <a:pt x="15001" y="94898"/>
                  </a:lnTo>
                  <a:lnTo>
                    <a:pt x="8486" y="92324"/>
                  </a:lnTo>
                  <a:lnTo>
                    <a:pt x="2719" y="86218"/>
                  </a:lnTo>
                  <a:lnTo>
                    <a:pt x="0" y="78130"/>
                  </a:lnTo>
                  <a:lnTo>
                    <a:pt x="1808" y="67437"/>
                  </a:lnTo>
                  <a:lnTo>
                    <a:pt x="6345" y="55032"/>
                  </a:lnTo>
                  <a:lnTo>
                    <a:pt x="10988" y="44765"/>
                  </a:lnTo>
                  <a:lnTo>
                    <a:pt x="13119" y="40487"/>
                  </a:lnTo>
                  <a:lnTo>
                    <a:pt x="581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254857" y="4236910"/>
              <a:ext cx="73571" cy="10466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254855" y="4236908"/>
              <a:ext cx="73660" cy="104775"/>
            </a:xfrm>
            <a:custGeom>
              <a:avLst/>
              <a:gdLst/>
              <a:ahLst/>
              <a:cxnLst/>
              <a:rect l="l" t="t" r="r" b="b"/>
              <a:pathLst>
                <a:path w="73660" h="104775">
                  <a:moveTo>
                    <a:pt x="48475" y="0"/>
                  </a:moveTo>
                  <a:lnTo>
                    <a:pt x="62984" y="11121"/>
                  </a:lnTo>
                  <a:lnTo>
                    <a:pt x="70434" y="18392"/>
                  </a:lnTo>
                  <a:lnTo>
                    <a:pt x="73178" y="25020"/>
                  </a:lnTo>
                  <a:lnTo>
                    <a:pt x="73571" y="34213"/>
                  </a:lnTo>
                  <a:lnTo>
                    <a:pt x="72046" y="44901"/>
                  </a:lnTo>
                  <a:lnTo>
                    <a:pt x="68221" y="53822"/>
                  </a:lnTo>
                  <a:lnTo>
                    <a:pt x="63219" y="60924"/>
                  </a:lnTo>
                  <a:lnTo>
                    <a:pt x="58166" y="66154"/>
                  </a:lnTo>
                  <a:lnTo>
                    <a:pt x="50280" y="73380"/>
                  </a:lnTo>
                  <a:lnTo>
                    <a:pt x="38708" y="84189"/>
                  </a:lnTo>
                  <a:lnTo>
                    <a:pt x="27456" y="95106"/>
                  </a:lnTo>
                  <a:lnTo>
                    <a:pt x="20535" y="102654"/>
                  </a:lnTo>
                  <a:lnTo>
                    <a:pt x="15639" y="104660"/>
                  </a:lnTo>
                  <a:lnTo>
                    <a:pt x="9196" y="102015"/>
                  </a:lnTo>
                  <a:lnTo>
                    <a:pt x="3289" y="95842"/>
                  </a:lnTo>
                  <a:lnTo>
                    <a:pt x="0" y="87261"/>
                  </a:lnTo>
                  <a:lnTo>
                    <a:pt x="1611" y="74321"/>
                  </a:lnTo>
                  <a:lnTo>
                    <a:pt x="9478" y="56033"/>
                  </a:lnTo>
                  <a:lnTo>
                    <a:pt x="24297" y="34967"/>
                  </a:lnTo>
                  <a:lnTo>
                    <a:pt x="46761" y="13690"/>
                  </a:lnTo>
                  <a:lnTo>
                    <a:pt x="484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650305" y="3517531"/>
              <a:ext cx="330200" cy="50800"/>
            </a:xfrm>
            <a:custGeom>
              <a:avLst/>
              <a:gdLst/>
              <a:ahLst/>
              <a:cxnLst/>
              <a:rect l="l" t="t" r="r" b="b"/>
              <a:pathLst>
                <a:path w="330200" h="50800">
                  <a:moveTo>
                    <a:pt x="320522" y="0"/>
                  </a:moveTo>
                  <a:lnTo>
                    <a:pt x="328080" y="16405"/>
                  </a:lnTo>
                  <a:lnTo>
                    <a:pt x="329649" y="25755"/>
                  </a:lnTo>
                  <a:lnTo>
                    <a:pt x="324371" y="31543"/>
                  </a:lnTo>
                  <a:lnTo>
                    <a:pt x="311391" y="37261"/>
                  </a:lnTo>
                  <a:lnTo>
                    <a:pt x="293017" y="42134"/>
                  </a:lnTo>
                  <a:lnTo>
                    <a:pt x="257502" y="47513"/>
                  </a:lnTo>
                  <a:lnTo>
                    <a:pt x="207645" y="50188"/>
                  </a:lnTo>
                  <a:lnTo>
                    <a:pt x="146243" y="46948"/>
                  </a:lnTo>
                  <a:lnTo>
                    <a:pt x="76095" y="34582"/>
                  </a:lnTo>
                  <a:lnTo>
                    <a:pt x="0" y="98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80973" y="3730456"/>
              <a:ext cx="73130" cy="142582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2650806" y="4507245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30" h="5079">
                  <a:moveTo>
                    <a:pt x="23875" y="0"/>
                  </a:moveTo>
                  <a:lnTo>
                    <a:pt x="6908" y="3987"/>
                  </a:lnTo>
                  <a:lnTo>
                    <a:pt x="0" y="45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652057" y="4562566"/>
              <a:ext cx="23495" cy="1270"/>
            </a:xfrm>
            <a:custGeom>
              <a:avLst/>
              <a:gdLst/>
              <a:ahLst/>
              <a:cxnLst/>
              <a:rect l="l" t="t" r="r" b="b"/>
              <a:pathLst>
                <a:path w="23494" h="1270">
                  <a:moveTo>
                    <a:pt x="23253" y="0"/>
                  </a:moveTo>
                  <a:lnTo>
                    <a:pt x="7543" y="1143"/>
                  </a:lnTo>
                  <a:lnTo>
                    <a:pt x="0" y="5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643262" y="4616177"/>
              <a:ext cx="18415" cy="635"/>
            </a:xfrm>
            <a:custGeom>
              <a:avLst/>
              <a:gdLst/>
              <a:ahLst/>
              <a:cxnLst/>
              <a:rect l="l" t="t" r="r" b="b"/>
              <a:pathLst>
                <a:path w="18414" h="635">
                  <a:moveTo>
                    <a:pt x="18224" y="571"/>
                  </a:moveTo>
                  <a:lnTo>
                    <a:pt x="3136" y="5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03721" y="3545814"/>
              <a:ext cx="67089" cy="139084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2503721" y="3544801"/>
              <a:ext cx="67310" cy="140335"/>
            </a:xfrm>
            <a:custGeom>
              <a:avLst/>
              <a:gdLst/>
              <a:ahLst/>
              <a:cxnLst/>
              <a:rect l="l" t="t" r="r" b="b"/>
              <a:pathLst>
                <a:path w="67310" h="140335">
                  <a:moveTo>
                    <a:pt x="67090" y="54846"/>
                  </a:moveTo>
                  <a:lnTo>
                    <a:pt x="58735" y="21803"/>
                  </a:lnTo>
                  <a:lnTo>
                    <a:pt x="51254" y="5198"/>
                  </a:lnTo>
                  <a:lnTo>
                    <a:pt x="40419" y="0"/>
                  </a:lnTo>
                  <a:lnTo>
                    <a:pt x="22005" y="1175"/>
                  </a:lnTo>
                  <a:lnTo>
                    <a:pt x="5033" y="18392"/>
                  </a:lnTo>
                  <a:lnTo>
                    <a:pt x="0" y="54666"/>
                  </a:lnTo>
                  <a:lnTo>
                    <a:pt x="4896" y="94968"/>
                  </a:lnTo>
                  <a:lnTo>
                    <a:pt x="17713" y="124264"/>
                  </a:lnTo>
                  <a:lnTo>
                    <a:pt x="33408" y="136842"/>
                  </a:lnTo>
                  <a:lnTo>
                    <a:pt x="47228" y="140094"/>
                  </a:lnTo>
                  <a:lnTo>
                    <a:pt x="57561" y="138651"/>
                  </a:lnTo>
                  <a:lnTo>
                    <a:pt x="62798" y="1371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83452" y="3764530"/>
              <a:ext cx="154724" cy="82529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2522687" y="3565992"/>
              <a:ext cx="25400" cy="97155"/>
            </a:xfrm>
            <a:custGeom>
              <a:avLst/>
              <a:gdLst/>
              <a:ahLst/>
              <a:cxnLst/>
              <a:rect l="l" t="t" r="r" b="b"/>
              <a:pathLst>
                <a:path w="25400" h="97154">
                  <a:moveTo>
                    <a:pt x="21645" y="96632"/>
                  </a:moveTo>
                  <a:lnTo>
                    <a:pt x="5188" y="82719"/>
                  </a:lnTo>
                  <a:lnTo>
                    <a:pt x="0" y="73906"/>
                  </a:lnTo>
                  <a:lnTo>
                    <a:pt x="6349" y="66436"/>
                  </a:lnTo>
                  <a:lnTo>
                    <a:pt x="24503" y="56551"/>
                  </a:lnTo>
                  <a:lnTo>
                    <a:pt x="25374" y="22675"/>
                  </a:lnTo>
                  <a:lnTo>
                    <a:pt x="23429" y="5569"/>
                  </a:lnTo>
                  <a:lnTo>
                    <a:pt x="16655" y="0"/>
                  </a:lnTo>
                  <a:lnTo>
                    <a:pt x="3040" y="7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39891" y="4391470"/>
              <a:ext cx="98087" cy="66987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45128" y="4040383"/>
              <a:ext cx="625040" cy="22705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931390" y="3568763"/>
              <a:ext cx="1510665" cy="197485"/>
            </a:xfrm>
            <a:custGeom>
              <a:avLst/>
              <a:gdLst/>
              <a:ahLst/>
              <a:cxnLst/>
              <a:rect l="l" t="t" r="r" b="b"/>
              <a:pathLst>
                <a:path w="1510664" h="197485">
                  <a:moveTo>
                    <a:pt x="399605" y="97624"/>
                  </a:moveTo>
                  <a:lnTo>
                    <a:pt x="302120" y="0"/>
                  </a:lnTo>
                  <a:lnTo>
                    <a:pt x="298958" y="63"/>
                  </a:lnTo>
                  <a:lnTo>
                    <a:pt x="302425" y="2946"/>
                  </a:lnTo>
                  <a:lnTo>
                    <a:pt x="299529" y="889"/>
                  </a:lnTo>
                  <a:lnTo>
                    <a:pt x="299529" y="48425"/>
                  </a:lnTo>
                  <a:lnTo>
                    <a:pt x="0" y="48425"/>
                  </a:lnTo>
                  <a:lnTo>
                    <a:pt x="0" y="149694"/>
                  </a:lnTo>
                  <a:lnTo>
                    <a:pt x="300240" y="149694"/>
                  </a:lnTo>
                  <a:lnTo>
                    <a:pt x="300240" y="196989"/>
                  </a:lnTo>
                  <a:lnTo>
                    <a:pt x="399605" y="97624"/>
                  </a:lnTo>
                  <a:close/>
                </a:path>
                <a:path w="1510664" h="197485">
                  <a:moveTo>
                    <a:pt x="1510258" y="97624"/>
                  </a:moveTo>
                  <a:lnTo>
                    <a:pt x="1412773" y="0"/>
                  </a:lnTo>
                  <a:lnTo>
                    <a:pt x="1409611" y="63"/>
                  </a:lnTo>
                  <a:lnTo>
                    <a:pt x="1413078" y="2946"/>
                  </a:lnTo>
                  <a:lnTo>
                    <a:pt x="1410182" y="889"/>
                  </a:lnTo>
                  <a:lnTo>
                    <a:pt x="1410182" y="48425"/>
                  </a:lnTo>
                  <a:lnTo>
                    <a:pt x="1110653" y="48425"/>
                  </a:lnTo>
                  <a:lnTo>
                    <a:pt x="1110653" y="149694"/>
                  </a:lnTo>
                  <a:lnTo>
                    <a:pt x="1410893" y="149694"/>
                  </a:lnTo>
                  <a:lnTo>
                    <a:pt x="1410893" y="196989"/>
                  </a:lnTo>
                  <a:lnTo>
                    <a:pt x="1510258" y="97624"/>
                  </a:lnTo>
                  <a:close/>
                </a:path>
              </a:pathLst>
            </a:custGeom>
            <a:solidFill>
              <a:srgbClr val="39B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3" name="object 143"/>
          <p:cNvGraphicFramePr>
            <a:graphicFrameLocks noGrp="1"/>
          </p:cNvGraphicFramePr>
          <p:nvPr/>
        </p:nvGraphicFramePr>
        <p:xfrm>
          <a:off x="3654775" y="1098007"/>
          <a:ext cx="3068317" cy="125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1/02/2022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2/02/2022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C6C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100%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C6CC1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25%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37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800" b="1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3C6CC1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50%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4" name="object 1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45" name="object 1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46" name="object 1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EB95BDF-978D-3EFE-ADED-049BA4FB9F24}"/>
              </a:ext>
            </a:extLst>
          </p:cNvPr>
          <p:cNvSpPr/>
          <p:nvPr/>
        </p:nvSpPr>
        <p:spPr>
          <a:xfrm>
            <a:off x="503615" y="622537"/>
            <a:ext cx="6525585" cy="43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E8019A7-C180-DB22-6975-6DC1E5804446}"/>
              </a:ext>
            </a:extLst>
          </p:cNvPr>
          <p:cNvSpPr/>
          <p:nvPr/>
        </p:nvSpPr>
        <p:spPr>
          <a:xfrm>
            <a:off x="511937" y="1286371"/>
            <a:ext cx="3068317" cy="1077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7EF8625-05D6-D08E-5584-8B9A0266C23B}"/>
              </a:ext>
            </a:extLst>
          </p:cNvPr>
          <p:cNvSpPr/>
          <p:nvPr/>
        </p:nvSpPr>
        <p:spPr>
          <a:xfrm>
            <a:off x="503615" y="2604573"/>
            <a:ext cx="6525585" cy="21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90863" y="1383927"/>
            <a:ext cx="3451225" cy="3186430"/>
            <a:chOff x="3490863" y="1383927"/>
            <a:chExt cx="3451225" cy="31864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0863" y="1383927"/>
              <a:ext cx="3450998" cy="31860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44196" y="1665904"/>
              <a:ext cx="1306195" cy="2065655"/>
            </a:xfrm>
            <a:custGeom>
              <a:avLst/>
              <a:gdLst/>
              <a:ahLst/>
              <a:cxnLst/>
              <a:rect l="l" t="t" r="r" b="b"/>
              <a:pathLst>
                <a:path w="1306195" h="2065654">
                  <a:moveTo>
                    <a:pt x="1086307" y="0"/>
                  </a:moveTo>
                  <a:lnTo>
                    <a:pt x="1085405" y="26111"/>
                  </a:lnTo>
                  <a:lnTo>
                    <a:pt x="1071905" y="44107"/>
                  </a:lnTo>
                  <a:lnTo>
                    <a:pt x="1060208" y="25196"/>
                  </a:lnTo>
                  <a:lnTo>
                    <a:pt x="1028700" y="40500"/>
                  </a:lnTo>
                  <a:lnTo>
                    <a:pt x="1011605" y="83705"/>
                  </a:lnTo>
                  <a:lnTo>
                    <a:pt x="995400" y="68402"/>
                  </a:lnTo>
                  <a:lnTo>
                    <a:pt x="971105" y="72910"/>
                  </a:lnTo>
                  <a:lnTo>
                    <a:pt x="948601" y="104406"/>
                  </a:lnTo>
                  <a:lnTo>
                    <a:pt x="961199" y="137706"/>
                  </a:lnTo>
                  <a:lnTo>
                    <a:pt x="936904" y="132295"/>
                  </a:lnTo>
                  <a:lnTo>
                    <a:pt x="936002" y="171907"/>
                  </a:lnTo>
                  <a:lnTo>
                    <a:pt x="917092" y="149847"/>
                  </a:lnTo>
                  <a:lnTo>
                    <a:pt x="901801" y="179095"/>
                  </a:lnTo>
                  <a:lnTo>
                    <a:pt x="873899" y="193509"/>
                  </a:lnTo>
                  <a:lnTo>
                    <a:pt x="874801" y="218706"/>
                  </a:lnTo>
                  <a:lnTo>
                    <a:pt x="900899" y="224104"/>
                  </a:lnTo>
                  <a:lnTo>
                    <a:pt x="882002" y="236702"/>
                  </a:lnTo>
                  <a:lnTo>
                    <a:pt x="882002" y="261899"/>
                  </a:lnTo>
                  <a:lnTo>
                    <a:pt x="862203" y="260096"/>
                  </a:lnTo>
                  <a:lnTo>
                    <a:pt x="837907" y="243903"/>
                  </a:lnTo>
                  <a:lnTo>
                    <a:pt x="811809" y="241198"/>
                  </a:lnTo>
                  <a:lnTo>
                    <a:pt x="804608" y="283514"/>
                  </a:lnTo>
                  <a:lnTo>
                    <a:pt x="828001" y="302399"/>
                  </a:lnTo>
                  <a:lnTo>
                    <a:pt x="836104" y="333895"/>
                  </a:lnTo>
                  <a:lnTo>
                    <a:pt x="810907" y="338404"/>
                  </a:lnTo>
                  <a:lnTo>
                    <a:pt x="811809" y="378904"/>
                  </a:lnTo>
                  <a:lnTo>
                    <a:pt x="801285" y="368811"/>
                  </a:lnTo>
                  <a:lnTo>
                    <a:pt x="782469" y="330184"/>
                  </a:lnTo>
                  <a:lnTo>
                    <a:pt x="772198" y="283502"/>
                  </a:lnTo>
                  <a:lnTo>
                    <a:pt x="754202" y="284403"/>
                  </a:lnTo>
                  <a:lnTo>
                    <a:pt x="736206" y="291604"/>
                  </a:lnTo>
                  <a:lnTo>
                    <a:pt x="702906" y="333908"/>
                  </a:lnTo>
                  <a:lnTo>
                    <a:pt x="689406" y="395109"/>
                  </a:lnTo>
                  <a:lnTo>
                    <a:pt x="711009" y="424802"/>
                  </a:lnTo>
                  <a:lnTo>
                    <a:pt x="698398" y="456311"/>
                  </a:lnTo>
                  <a:lnTo>
                    <a:pt x="666191" y="481495"/>
                  </a:lnTo>
                  <a:lnTo>
                    <a:pt x="645299" y="536397"/>
                  </a:lnTo>
                  <a:lnTo>
                    <a:pt x="620102" y="575106"/>
                  </a:lnTo>
                  <a:lnTo>
                    <a:pt x="570598" y="608406"/>
                  </a:lnTo>
                  <a:lnTo>
                    <a:pt x="482409" y="639902"/>
                  </a:lnTo>
                  <a:lnTo>
                    <a:pt x="448208" y="636308"/>
                  </a:lnTo>
                  <a:lnTo>
                    <a:pt x="425704" y="665099"/>
                  </a:lnTo>
                  <a:lnTo>
                    <a:pt x="395109" y="685800"/>
                  </a:lnTo>
                  <a:lnTo>
                    <a:pt x="362699" y="682205"/>
                  </a:lnTo>
                  <a:lnTo>
                    <a:pt x="317703" y="728103"/>
                  </a:lnTo>
                  <a:lnTo>
                    <a:pt x="284403" y="721804"/>
                  </a:lnTo>
                  <a:lnTo>
                    <a:pt x="254930" y="721094"/>
                  </a:lnTo>
                  <a:lnTo>
                    <a:pt x="238542" y="721982"/>
                  </a:lnTo>
                  <a:lnTo>
                    <a:pt x="199213" y="755917"/>
                  </a:lnTo>
                  <a:lnTo>
                    <a:pt x="171456" y="786153"/>
                  </a:lnTo>
                  <a:lnTo>
                    <a:pt x="137706" y="823506"/>
                  </a:lnTo>
                  <a:lnTo>
                    <a:pt x="97205" y="845096"/>
                  </a:lnTo>
                  <a:lnTo>
                    <a:pt x="71107" y="883805"/>
                  </a:lnTo>
                  <a:lnTo>
                    <a:pt x="71107" y="927900"/>
                  </a:lnTo>
                  <a:lnTo>
                    <a:pt x="51308" y="935101"/>
                  </a:lnTo>
                  <a:lnTo>
                    <a:pt x="24307" y="869403"/>
                  </a:lnTo>
                  <a:lnTo>
                    <a:pt x="9906" y="892810"/>
                  </a:lnTo>
                  <a:lnTo>
                    <a:pt x="0" y="953109"/>
                  </a:lnTo>
                  <a:lnTo>
                    <a:pt x="22504" y="987310"/>
                  </a:lnTo>
                  <a:lnTo>
                    <a:pt x="21602" y="1025105"/>
                  </a:lnTo>
                  <a:lnTo>
                    <a:pt x="6299" y="1061110"/>
                  </a:lnTo>
                  <a:lnTo>
                    <a:pt x="0" y="1127709"/>
                  </a:lnTo>
                  <a:lnTo>
                    <a:pt x="106210" y="1249210"/>
                  </a:lnTo>
                  <a:lnTo>
                    <a:pt x="104406" y="1289710"/>
                  </a:lnTo>
                  <a:lnTo>
                    <a:pt x="36004" y="1233004"/>
                  </a:lnTo>
                  <a:lnTo>
                    <a:pt x="27000" y="1255509"/>
                  </a:lnTo>
                  <a:lnTo>
                    <a:pt x="77406" y="1305902"/>
                  </a:lnTo>
                  <a:lnTo>
                    <a:pt x="33299" y="1307706"/>
                  </a:lnTo>
                  <a:lnTo>
                    <a:pt x="98107" y="1379702"/>
                  </a:lnTo>
                  <a:lnTo>
                    <a:pt x="110705" y="1392301"/>
                  </a:lnTo>
                  <a:lnTo>
                    <a:pt x="116103" y="1440903"/>
                  </a:lnTo>
                  <a:lnTo>
                    <a:pt x="205206" y="1543507"/>
                  </a:lnTo>
                  <a:lnTo>
                    <a:pt x="218706" y="1649704"/>
                  </a:lnTo>
                  <a:lnTo>
                    <a:pt x="295198" y="1761299"/>
                  </a:lnTo>
                  <a:lnTo>
                    <a:pt x="314998" y="1928710"/>
                  </a:lnTo>
                  <a:lnTo>
                    <a:pt x="287108" y="1950300"/>
                  </a:lnTo>
                  <a:lnTo>
                    <a:pt x="259207" y="1944001"/>
                  </a:lnTo>
                  <a:lnTo>
                    <a:pt x="279908" y="2015109"/>
                  </a:lnTo>
                  <a:lnTo>
                    <a:pt x="324002" y="2018703"/>
                  </a:lnTo>
                  <a:lnTo>
                    <a:pt x="337502" y="2036699"/>
                  </a:lnTo>
                  <a:lnTo>
                    <a:pt x="360006" y="2049297"/>
                  </a:lnTo>
                  <a:lnTo>
                    <a:pt x="380707" y="2061895"/>
                  </a:lnTo>
                  <a:lnTo>
                    <a:pt x="503999" y="2065502"/>
                  </a:lnTo>
                  <a:lnTo>
                    <a:pt x="567905" y="2025002"/>
                  </a:lnTo>
                  <a:lnTo>
                    <a:pt x="585000" y="1993506"/>
                  </a:lnTo>
                  <a:lnTo>
                    <a:pt x="609307" y="1994395"/>
                  </a:lnTo>
                  <a:lnTo>
                    <a:pt x="637209" y="1972805"/>
                  </a:lnTo>
                  <a:lnTo>
                    <a:pt x="639000" y="1948510"/>
                  </a:lnTo>
                  <a:lnTo>
                    <a:pt x="667804" y="1930501"/>
                  </a:lnTo>
                  <a:lnTo>
                    <a:pt x="716407" y="1922399"/>
                  </a:lnTo>
                  <a:lnTo>
                    <a:pt x="770407" y="1908009"/>
                  </a:lnTo>
                  <a:lnTo>
                    <a:pt x="803706" y="1908009"/>
                  </a:lnTo>
                  <a:lnTo>
                    <a:pt x="836104" y="1919706"/>
                  </a:lnTo>
                  <a:lnTo>
                    <a:pt x="871207" y="1919706"/>
                  </a:lnTo>
                  <a:lnTo>
                    <a:pt x="900899" y="1906206"/>
                  </a:lnTo>
                  <a:lnTo>
                    <a:pt x="914400" y="1921510"/>
                  </a:lnTo>
                  <a:lnTo>
                    <a:pt x="982802" y="1858505"/>
                  </a:lnTo>
                  <a:lnTo>
                    <a:pt x="985507" y="1809902"/>
                  </a:lnTo>
                  <a:lnTo>
                    <a:pt x="1017003" y="1809902"/>
                  </a:lnTo>
                  <a:lnTo>
                    <a:pt x="1081960" y="1764316"/>
                  </a:lnTo>
                  <a:lnTo>
                    <a:pt x="1116080" y="1740965"/>
                  </a:lnTo>
                  <a:lnTo>
                    <a:pt x="1130587" y="1732508"/>
                  </a:lnTo>
                  <a:lnTo>
                    <a:pt x="1136700" y="1731606"/>
                  </a:lnTo>
                  <a:lnTo>
                    <a:pt x="1154789" y="1731848"/>
                  </a:lnTo>
                  <a:lnTo>
                    <a:pt x="1232103" y="1731606"/>
                  </a:lnTo>
                  <a:lnTo>
                    <a:pt x="1305902" y="1694713"/>
                  </a:lnTo>
                  <a:lnTo>
                    <a:pt x="1299603" y="89103"/>
                  </a:lnTo>
                  <a:lnTo>
                    <a:pt x="1220406" y="65709"/>
                  </a:lnTo>
                  <a:lnTo>
                    <a:pt x="1189799" y="29705"/>
                  </a:lnTo>
                  <a:lnTo>
                    <a:pt x="1158303" y="14414"/>
                  </a:lnTo>
                  <a:lnTo>
                    <a:pt x="1126807" y="24307"/>
                  </a:lnTo>
                  <a:lnTo>
                    <a:pt x="1112405" y="901"/>
                  </a:lnTo>
                  <a:lnTo>
                    <a:pt x="1086307" y="0"/>
                  </a:lnTo>
                  <a:close/>
                </a:path>
              </a:pathLst>
            </a:custGeom>
            <a:solidFill>
              <a:srgbClr val="FFD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44196" y="1665904"/>
              <a:ext cx="1306195" cy="2065655"/>
            </a:xfrm>
            <a:custGeom>
              <a:avLst/>
              <a:gdLst/>
              <a:ahLst/>
              <a:cxnLst/>
              <a:rect l="l" t="t" r="r" b="b"/>
              <a:pathLst>
                <a:path w="1306195" h="2065654">
                  <a:moveTo>
                    <a:pt x="1299603" y="89103"/>
                  </a:moveTo>
                  <a:lnTo>
                    <a:pt x="1220406" y="65709"/>
                  </a:lnTo>
                  <a:lnTo>
                    <a:pt x="1189799" y="29705"/>
                  </a:lnTo>
                  <a:lnTo>
                    <a:pt x="1158303" y="14414"/>
                  </a:lnTo>
                  <a:lnTo>
                    <a:pt x="1126807" y="24307"/>
                  </a:lnTo>
                  <a:lnTo>
                    <a:pt x="1112405" y="901"/>
                  </a:lnTo>
                  <a:lnTo>
                    <a:pt x="1086307" y="0"/>
                  </a:lnTo>
                  <a:lnTo>
                    <a:pt x="1085405" y="26111"/>
                  </a:lnTo>
                  <a:lnTo>
                    <a:pt x="1071905" y="44107"/>
                  </a:lnTo>
                  <a:lnTo>
                    <a:pt x="1060208" y="25196"/>
                  </a:lnTo>
                  <a:lnTo>
                    <a:pt x="1028700" y="40500"/>
                  </a:lnTo>
                  <a:lnTo>
                    <a:pt x="1011605" y="83705"/>
                  </a:lnTo>
                  <a:lnTo>
                    <a:pt x="995400" y="68402"/>
                  </a:lnTo>
                  <a:lnTo>
                    <a:pt x="971105" y="72910"/>
                  </a:lnTo>
                  <a:lnTo>
                    <a:pt x="948601" y="104406"/>
                  </a:lnTo>
                  <a:lnTo>
                    <a:pt x="961199" y="137706"/>
                  </a:lnTo>
                  <a:lnTo>
                    <a:pt x="936904" y="132295"/>
                  </a:lnTo>
                  <a:lnTo>
                    <a:pt x="936002" y="171907"/>
                  </a:lnTo>
                  <a:lnTo>
                    <a:pt x="917092" y="149847"/>
                  </a:lnTo>
                  <a:lnTo>
                    <a:pt x="901801" y="179095"/>
                  </a:lnTo>
                  <a:lnTo>
                    <a:pt x="873899" y="193509"/>
                  </a:lnTo>
                  <a:lnTo>
                    <a:pt x="874801" y="218706"/>
                  </a:lnTo>
                  <a:lnTo>
                    <a:pt x="900899" y="224104"/>
                  </a:lnTo>
                  <a:lnTo>
                    <a:pt x="882002" y="236702"/>
                  </a:lnTo>
                  <a:lnTo>
                    <a:pt x="882002" y="261899"/>
                  </a:lnTo>
                  <a:lnTo>
                    <a:pt x="862203" y="260096"/>
                  </a:lnTo>
                  <a:lnTo>
                    <a:pt x="837907" y="243903"/>
                  </a:lnTo>
                  <a:lnTo>
                    <a:pt x="811809" y="241198"/>
                  </a:lnTo>
                  <a:lnTo>
                    <a:pt x="804608" y="283514"/>
                  </a:lnTo>
                  <a:lnTo>
                    <a:pt x="828001" y="302399"/>
                  </a:lnTo>
                  <a:lnTo>
                    <a:pt x="836104" y="333895"/>
                  </a:lnTo>
                  <a:lnTo>
                    <a:pt x="810907" y="338404"/>
                  </a:lnTo>
                  <a:lnTo>
                    <a:pt x="811809" y="378904"/>
                  </a:lnTo>
                  <a:lnTo>
                    <a:pt x="801285" y="368811"/>
                  </a:lnTo>
                  <a:lnTo>
                    <a:pt x="782469" y="330184"/>
                  </a:lnTo>
                  <a:lnTo>
                    <a:pt x="773708" y="291187"/>
                  </a:lnTo>
                  <a:lnTo>
                    <a:pt x="772198" y="283502"/>
                  </a:lnTo>
                  <a:lnTo>
                    <a:pt x="754202" y="284403"/>
                  </a:lnTo>
                  <a:lnTo>
                    <a:pt x="736206" y="291604"/>
                  </a:lnTo>
                  <a:lnTo>
                    <a:pt x="702906" y="333908"/>
                  </a:lnTo>
                  <a:lnTo>
                    <a:pt x="689406" y="395109"/>
                  </a:lnTo>
                  <a:lnTo>
                    <a:pt x="711009" y="424802"/>
                  </a:lnTo>
                  <a:lnTo>
                    <a:pt x="698398" y="456311"/>
                  </a:lnTo>
                  <a:lnTo>
                    <a:pt x="666191" y="481495"/>
                  </a:lnTo>
                  <a:lnTo>
                    <a:pt x="645299" y="536397"/>
                  </a:lnTo>
                  <a:lnTo>
                    <a:pt x="620102" y="575106"/>
                  </a:lnTo>
                  <a:lnTo>
                    <a:pt x="570598" y="608406"/>
                  </a:lnTo>
                  <a:lnTo>
                    <a:pt x="482409" y="639902"/>
                  </a:lnTo>
                  <a:lnTo>
                    <a:pt x="448208" y="636308"/>
                  </a:lnTo>
                  <a:lnTo>
                    <a:pt x="425704" y="665099"/>
                  </a:lnTo>
                  <a:lnTo>
                    <a:pt x="395109" y="685800"/>
                  </a:lnTo>
                  <a:lnTo>
                    <a:pt x="362699" y="682205"/>
                  </a:lnTo>
                  <a:lnTo>
                    <a:pt x="317703" y="728103"/>
                  </a:lnTo>
                  <a:lnTo>
                    <a:pt x="284403" y="721804"/>
                  </a:lnTo>
                  <a:lnTo>
                    <a:pt x="254930" y="721094"/>
                  </a:lnTo>
                  <a:lnTo>
                    <a:pt x="238542" y="721982"/>
                  </a:lnTo>
                  <a:lnTo>
                    <a:pt x="199213" y="755917"/>
                  </a:lnTo>
                  <a:lnTo>
                    <a:pt x="171456" y="786153"/>
                  </a:lnTo>
                  <a:lnTo>
                    <a:pt x="137706" y="823506"/>
                  </a:lnTo>
                  <a:lnTo>
                    <a:pt x="97205" y="845096"/>
                  </a:lnTo>
                  <a:lnTo>
                    <a:pt x="71107" y="883805"/>
                  </a:lnTo>
                  <a:lnTo>
                    <a:pt x="71107" y="927900"/>
                  </a:lnTo>
                  <a:lnTo>
                    <a:pt x="51308" y="935101"/>
                  </a:lnTo>
                  <a:lnTo>
                    <a:pt x="24307" y="869403"/>
                  </a:lnTo>
                  <a:lnTo>
                    <a:pt x="9906" y="892810"/>
                  </a:lnTo>
                  <a:lnTo>
                    <a:pt x="0" y="953109"/>
                  </a:lnTo>
                  <a:lnTo>
                    <a:pt x="22504" y="987310"/>
                  </a:lnTo>
                  <a:lnTo>
                    <a:pt x="21602" y="1025105"/>
                  </a:lnTo>
                  <a:lnTo>
                    <a:pt x="6299" y="1061110"/>
                  </a:lnTo>
                  <a:lnTo>
                    <a:pt x="0" y="1127709"/>
                  </a:lnTo>
                  <a:lnTo>
                    <a:pt x="106210" y="1249210"/>
                  </a:lnTo>
                  <a:lnTo>
                    <a:pt x="104406" y="1289710"/>
                  </a:lnTo>
                  <a:lnTo>
                    <a:pt x="36004" y="1233004"/>
                  </a:lnTo>
                  <a:lnTo>
                    <a:pt x="27000" y="1255509"/>
                  </a:lnTo>
                  <a:lnTo>
                    <a:pt x="77406" y="1305902"/>
                  </a:lnTo>
                  <a:lnTo>
                    <a:pt x="33299" y="1307706"/>
                  </a:lnTo>
                  <a:lnTo>
                    <a:pt x="98107" y="1379702"/>
                  </a:lnTo>
                  <a:lnTo>
                    <a:pt x="110705" y="1392301"/>
                  </a:lnTo>
                  <a:lnTo>
                    <a:pt x="116103" y="1440903"/>
                  </a:lnTo>
                  <a:lnTo>
                    <a:pt x="205206" y="1543507"/>
                  </a:lnTo>
                  <a:lnTo>
                    <a:pt x="218706" y="1649704"/>
                  </a:lnTo>
                  <a:lnTo>
                    <a:pt x="295198" y="1761299"/>
                  </a:lnTo>
                  <a:lnTo>
                    <a:pt x="314998" y="1928710"/>
                  </a:lnTo>
                  <a:lnTo>
                    <a:pt x="287108" y="1950300"/>
                  </a:lnTo>
                  <a:lnTo>
                    <a:pt x="259207" y="1944001"/>
                  </a:lnTo>
                  <a:lnTo>
                    <a:pt x="279908" y="2015109"/>
                  </a:lnTo>
                  <a:lnTo>
                    <a:pt x="324002" y="2018703"/>
                  </a:lnTo>
                  <a:lnTo>
                    <a:pt x="337502" y="2036699"/>
                  </a:lnTo>
                  <a:lnTo>
                    <a:pt x="360006" y="2049297"/>
                  </a:lnTo>
                  <a:lnTo>
                    <a:pt x="380707" y="2061895"/>
                  </a:lnTo>
                  <a:lnTo>
                    <a:pt x="503999" y="2065502"/>
                  </a:lnTo>
                  <a:lnTo>
                    <a:pt x="567905" y="2025002"/>
                  </a:lnTo>
                  <a:lnTo>
                    <a:pt x="585000" y="1993506"/>
                  </a:lnTo>
                  <a:lnTo>
                    <a:pt x="609307" y="1994395"/>
                  </a:lnTo>
                  <a:lnTo>
                    <a:pt x="637209" y="1972805"/>
                  </a:lnTo>
                  <a:lnTo>
                    <a:pt x="639000" y="1948510"/>
                  </a:lnTo>
                  <a:lnTo>
                    <a:pt x="667804" y="1930501"/>
                  </a:lnTo>
                  <a:lnTo>
                    <a:pt x="716407" y="1922399"/>
                  </a:lnTo>
                  <a:lnTo>
                    <a:pt x="770407" y="1908009"/>
                  </a:lnTo>
                  <a:lnTo>
                    <a:pt x="803706" y="1908009"/>
                  </a:lnTo>
                  <a:lnTo>
                    <a:pt x="836104" y="1919706"/>
                  </a:lnTo>
                  <a:lnTo>
                    <a:pt x="871207" y="1919706"/>
                  </a:lnTo>
                  <a:lnTo>
                    <a:pt x="900899" y="1906206"/>
                  </a:lnTo>
                  <a:lnTo>
                    <a:pt x="914400" y="1921510"/>
                  </a:lnTo>
                  <a:lnTo>
                    <a:pt x="982802" y="1858505"/>
                  </a:lnTo>
                  <a:lnTo>
                    <a:pt x="985507" y="1809902"/>
                  </a:lnTo>
                  <a:lnTo>
                    <a:pt x="1017003" y="1809902"/>
                  </a:lnTo>
                  <a:lnTo>
                    <a:pt x="1081960" y="1764316"/>
                  </a:lnTo>
                  <a:lnTo>
                    <a:pt x="1116080" y="1740965"/>
                  </a:lnTo>
                  <a:lnTo>
                    <a:pt x="1130587" y="1732508"/>
                  </a:lnTo>
                  <a:lnTo>
                    <a:pt x="1136700" y="1731606"/>
                  </a:lnTo>
                  <a:lnTo>
                    <a:pt x="1154789" y="1731848"/>
                  </a:lnTo>
                  <a:lnTo>
                    <a:pt x="1187230" y="1731821"/>
                  </a:lnTo>
                  <a:lnTo>
                    <a:pt x="1218257" y="1731687"/>
                  </a:lnTo>
                  <a:lnTo>
                    <a:pt x="1232103" y="1731606"/>
                  </a:lnTo>
                  <a:lnTo>
                    <a:pt x="1305902" y="1694713"/>
                  </a:lnTo>
                  <a:lnTo>
                    <a:pt x="1299603" y="89103"/>
                  </a:lnTo>
                  <a:close/>
                </a:path>
              </a:pathLst>
            </a:custGeom>
            <a:ln w="654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9406" y="3564962"/>
              <a:ext cx="669925" cy="495934"/>
            </a:xfrm>
            <a:custGeom>
              <a:avLst/>
              <a:gdLst/>
              <a:ahLst/>
              <a:cxnLst/>
              <a:rect l="l" t="t" r="r" b="b"/>
              <a:pathLst>
                <a:path w="669925" h="495935">
                  <a:moveTo>
                    <a:pt x="667561" y="389699"/>
                  </a:moveTo>
                  <a:lnTo>
                    <a:pt x="287189" y="389699"/>
                  </a:lnTo>
                  <a:lnTo>
                    <a:pt x="292176" y="391198"/>
                  </a:lnTo>
                  <a:lnTo>
                    <a:pt x="301205" y="394741"/>
                  </a:lnTo>
                  <a:lnTo>
                    <a:pt x="301878" y="414083"/>
                  </a:lnTo>
                  <a:lnTo>
                    <a:pt x="286423" y="438658"/>
                  </a:lnTo>
                  <a:lnTo>
                    <a:pt x="329044" y="470484"/>
                  </a:lnTo>
                  <a:lnTo>
                    <a:pt x="374307" y="495731"/>
                  </a:lnTo>
                  <a:lnTo>
                    <a:pt x="424319" y="486664"/>
                  </a:lnTo>
                  <a:lnTo>
                    <a:pt x="470315" y="449214"/>
                  </a:lnTo>
                  <a:lnTo>
                    <a:pt x="498822" y="429812"/>
                  </a:lnTo>
                  <a:lnTo>
                    <a:pt x="521697" y="422230"/>
                  </a:lnTo>
                  <a:lnTo>
                    <a:pt x="550798" y="420243"/>
                  </a:lnTo>
                  <a:lnTo>
                    <a:pt x="587505" y="419810"/>
                  </a:lnTo>
                  <a:lnTo>
                    <a:pt x="656351" y="419810"/>
                  </a:lnTo>
                  <a:lnTo>
                    <a:pt x="667561" y="389699"/>
                  </a:lnTo>
                  <a:close/>
                </a:path>
                <a:path w="669925" h="495935">
                  <a:moveTo>
                    <a:pt x="280550" y="402247"/>
                  </a:moveTo>
                  <a:lnTo>
                    <a:pt x="62991" y="402247"/>
                  </a:lnTo>
                  <a:lnTo>
                    <a:pt x="178193" y="468845"/>
                  </a:lnTo>
                  <a:lnTo>
                    <a:pt x="205890" y="454971"/>
                  </a:lnTo>
                  <a:lnTo>
                    <a:pt x="220935" y="447908"/>
                  </a:lnTo>
                  <a:lnTo>
                    <a:pt x="228560" y="445462"/>
                  </a:lnTo>
                  <a:lnTo>
                    <a:pt x="233997" y="445439"/>
                  </a:lnTo>
                  <a:lnTo>
                    <a:pt x="241604" y="442942"/>
                  </a:lnTo>
                  <a:lnTo>
                    <a:pt x="250440" y="436840"/>
                  </a:lnTo>
                  <a:lnTo>
                    <a:pt x="257757" y="430621"/>
                  </a:lnTo>
                  <a:lnTo>
                    <a:pt x="260807" y="427774"/>
                  </a:lnTo>
                  <a:lnTo>
                    <a:pt x="277494" y="415099"/>
                  </a:lnTo>
                  <a:lnTo>
                    <a:pt x="280550" y="402247"/>
                  </a:lnTo>
                  <a:close/>
                </a:path>
                <a:path w="669925" h="495935">
                  <a:moveTo>
                    <a:pt x="23393" y="0"/>
                  </a:moveTo>
                  <a:lnTo>
                    <a:pt x="0" y="384238"/>
                  </a:lnTo>
                  <a:lnTo>
                    <a:pt x="16192" y="392366"/>
                  </a:lnTo>
                  <a:lnTo>
                    <a:pt x="47269" y="427431"/>
                  </a:lnTo>
                  <a:lnTo>
                    <a:pt x="62991" y="402247"/>
                  </a:lnTo>
                  <a:lnTo>
                    <a:pt x="280550" y="402247"/>
                  </a:lnTo>
                  <a:lnTo>
                    <a:pt x="281224" y="399409"/>
                  </a:lnTo>
                  <a:lnTo>
                    <a:pt x="283997" y="391690"/>
                  </a:lnTo>
                  <a:lnTo>
                    <a:pt x="287189" y="389699"/>
                  </a:lnTo>
                  <a:lnTo>
                    <a:pt x="667561" y="389699"/>
                  </a:lnTo>
                  <a:lnTo>
                    <a:pt x="669594" y="384238"/>
                  </a:lnTo>
                  <a:lnTo>
                    <a:pt x="558850" y="315683"/>
                  </a:lnTo>
                  <a:lnTo>
                    <a:pt x="558560" y="293274"/>
                  </a:lnTo>
                  <a:lnTo>
                    <a:pt x="557674" y="281711"/>
                  </a:lnTo>
                  <a:lnTo>
                    <a:pt x="555480" y="277311"/>
                  </a:lnTo>
                  <a:lnTo>
                    <a:pt x="551268" y="276390"/>
                  </a:lnTo>
                  <a:lnTo>
                    <a:pt x="544004" y="275831"/>
                  </a:lnTo>
                  <a:lnTo>
                    <a:pt x="550798" y="260108"/>
                  </a:lnTo>
                  <a:lnTo>
                    <a:pt x="547192" y="234835"/>
                  </a:lnTo>
                  <a:lnTo>
                    <a:pt x="543504" y="234505"/>
                  </a:lnTo>
                  <a:lnTo>
                    <a:pt x="497116" y="234505"/>
                  </a:lnTo>
                  <a:lnTo>
                    <a:pt x="474802" y="222326"/>
                  </a:lnTo>
                  <a:lnTo>
                    <a:pt x="430377" y="218948"/>
                  </a:lnTo>
                  <a:lnTo>
                    <a:pt x="376707" y="210337"/>
                  </a:lnTo>
                  <a:lnTo>
                    <a:pt x="375333" y="208953"/>
                  </a:lnTo>
                  <a:lnTo>
                    <a:pt x="298894" y="208953"/>
                  </a:lnTo>
                  <a:lnTo>
                    <a:pt x="284683" y="207873"/>
                  </a:lnTo>
                  <a:lnTo>
                    <a:pt x="265912" y="172593"/>
                  </a:lnTo>
                  <a:lnTo>
                    <a:pt x="233908" y="146926"/>
                  </a:lnTo>
                  <a:lnTo>
                    <a:pt x="209575" y="137922"/>
                  </a:lnTo>
                  <a:lnTo>
                    <a:pt x="201269" y="80035"/>
                  </a:lnTo>
                  <a:lnTo>
                    <a:pt x="185197" y="76441"/>
                  </a:lnTo>
                  <a:lnTo>
                    <a:pt x="142189" y="76441"/>
                  </a:lnTo>
                  <a:lnTo>
                    <a:pt x="134988" y="38646"/>
                  </a:lnTo>
                  <a:lnTo>
                    <a:pt x="114141" y="13449"/>
                  </a:lnTo>
                  <a:lnTo>
                    <a:pt x="62936" y="13436"/>
                  </a:lnTo>
                  <a:lnTo>
                    <a:pt x="47269" y="9842"/>
                  </a:lnTo>
                  <a:lnTo>
                    <a:pt x="23393" y="0"/>
                  </a:lnTo>
                  <a:close/>
                </a:path>
                <a:path w="669925" h="495935">
                  <a:moveTo>
                    <a:pt x="656351" y="419810"/>
                  </a:moveTo>
                  <a:lnTo>
                    <a:pt x="587505" y="419810"/>
                  </a:lnTo>
                  <a:lnTo>
                    <a:pt x="621244" y="420504"/>
                  </a:lnTo>
                  <a:lnTo>
                    <a:pt x="645941" y="421516"/>
                  </a:lnTo>
                  <a:lnTo>
                    <a:pt x="655523" y="422033"/>
                  </a:lnTo>
                  <a:lnTo>
                    <a:pt x="656351" y="419810"/>
                  </a:lnTo>
                  <a:close/>
                </a:path>
                <a:path w="669925" h="495935">
                  <a:moveTo>
                    <a:pt x="519827" y="229292"/>
                  </a:moveTo>
                  <a:lnTo>
                    <a:pt x="508490" y="230633"/>
                  </a:lnTo>
                  <a:lnTo>
                    <a:pt x="500279" y="233148"/>
                  </a:lnTo>
                  <a:lnTo>
                    <a:pt x="497116" y="234505"/>
                  </a:lnTo>
                  <a:lnTo>
                    <a:pt x="543504" y="234505"/>
                  </a:lnTo>
                  <a:lnTo>
                    <a:pt x="539534" y="234149"/>
                  </a:lnTo>
                  <a:lnTo>
                    <a:pt x="532371" y="231457"/>
                  </a:lnTo>
                  <a:lnTo>
                    <a:pt x="519827" y="229292"/>
                  </a:lnTo>
                  <a:close/>
                </a:path>
                <a:path w="669925" h="495935">
                  <a:moveTo>
                    <a:pt x="352145" y="185585"/>
                  </a:moveTo>
                  <a:lnTo>
                    <a:pt x="310984" y="191033"/>
                  </a:lnTo>
                  <a:lnTo>
                    <a:pt x="298894" y="208953"/>
                  </a:lnTo>
                  <a:lnTo>
                    <a:pt x="375333" y="208953"/>
                  </a:lnTo>
                  <a:lnTo>
                    <a:pt x="352145" y="185585"/>
                  </a:lnTo>
                  <a:close/>
                </a:path>
                <a:path w="669925" h="495935">
                  <a:moveTo>
                    <a:pt x="152996" y="69240"/>
                  </a:moveTo>
                  <a:lnTo>
                    <a:pt x="142189" y="76441"/>
                  </a:lnTo>
                  <a:lnTo>
                    <a:pt x="185197" y="76441"/>
                  </a:lnTo>
                  <a:lnTo>
                    <a:pt x="152996" y="69240"/>
                  </a:lnTo>
                  <a:close/>
                </a:path>
                <a:path w="669925" h="495935">
                  <a:moveTo>
                    <a:pt x="106197" y="3848"/>
                  </a:moveTo>
                  <a:lnTo>
                    <a:pt x="82791" y="13436"/>
                  </a:lnTo>
                  <a:lnTo>
                    <a:pt x="62991" y="13449"/>
                  </a:lnTo>
                  <a:lnTo>
                    <a:pt x="114141" y="13449"/>
                  </a:lnTo>
                  <a:lnTo>
                    <a:pt x="106197" y="3848"/>
                  </a:lnTo>
                  <a:close/>
                </a:path>
              </a:pathLst>
            </a:custGeom>
            <a:solidFill>
              <a:srgbClr val="C9C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19406" y="3564962"/>
              <a:ext cx="669925" cy="495934"/>
            </a:xfrm>
            <a:custGeom>
              <a:avLst/>
              <a:gdLst/>
              <a:ahLst/>
              <a:cxnLst/>
              <a:rect l="l" t="t" r="r" b="b"/>
              <a:pathLst>
                <a:path w="669925" h="495935">
                  <a:moveTo>
                    <a:pt x="23393" y="0"/>
                  </a:moveTo>
                  <a:lnTo>
                    <a:pt x="0" y="384238"/>
                  </a:lnTo>
                  <a:lnTo>
                    <a:pt x="16192" y="392366"/>
                  </a:lnTo>
                  <a:lnTo>
                    <a:pt x="47269" y="427431"/>
                  </a:lnTo>
                  <a:lnTo>
                    <a:pt x="62991" y="402247"/>
                  </a:lnTo>
                  <a:lnTo>
                    <a:pt x="178193" y="468845"/>
                  </a:lnTo>
                  <a:lnTo>
                    <a:pt x="205890" y="454971"/>
                  </a:lnTo>
                  <a:lnTo>
                    <a:pt x="220935" y="447908"/>
                  </a:lnTo>
                  <a:lnTo>
                    <a:pt x="228560" y="445462"/>
                  </a:lnTo>
                  <a:lnTo>
                    <a:pt x="233997" y="445439"/>
                  </a:lnTo>
                  <a:lnTo>
                    <a:pt x="241604" y="442942"/>
                  </a:lnTo>
                  <a:lnTo>
                    <a:pt x="250440" y="436840"/>
                  </a:lnTo>
                  <a:lnTo>
                    <a:pt x="257757" y="430621"/>
                  </a:lnTo>
                  <a:lnTo>
                    <a:pt x="260807" y="427774"/>
                  </a:lnTo>
                  <a:lnTo>
                    <a:pt x="277494" y="415099"/>
                  </a:lnTo>
                  <a:lnTo>
                    <a:pt x="281224" y="399409"/>
                  </a:lnTo>
                  <a:lnTo>
                    <a:pt x="283997" y="391690"/>
                  </a:lnTo>
                  <a:lnTo>
                    <a:pt x="287189" y="389699"/>
                  </a:lnTo>
                  <a:lnTo>
                    <a:pt x="292176" y="391198"/>
                  </a:lnTo>
                  <a:lnTo>
                    <a:pt x="301205" y="394741"/>
                  </a:lnTo>
                  <a:lnTo>
                    <a:pt x="301878" y="414083"/>
                  </a:lnTo>
                  <a:lnTo>
                    <a:pt x="286423" y="438658"/>
                  </a:lnTo>
                  <a:lnTo>
                    <a:pt x="329044" y="470484"/>
                  </a:lnTo>
                  <a:lnTo>
                    <a:pt x="374307" y="495731"/>
                  </a:lnTo>
                  <a:lnTo>
                    <a:pt x="424319" y="486664"/>
                  </a:lnTo>
                  <a:lnTo>
                    <a:pt x="470315" y="449214"/>
                  </a:lnTo>
                  <a:lnTo>
                    <a:pt x="498822" y="429812"/>
                  </a:lnTo>
                  <a:lnTo>
                    <a:pt x="521697" y="422230"/>
                  </a:lnTo>
                  <a:lnTo>
                    <a:pt x="550798" y="420243"/>
                  </a:lnTo>
                  <a:lnTo>
                    <a:pt x="587505" y="419810"/>
                  </a:lnTo>
                  <a:lnTo>
                    <a:pt x="621244" y="420504"/>
                  </a:lnTo>
                  <a:lnTo>
                    <a:pt x="645941" y="421516"/>
                  </a:lnTo>
                  <a:lnTo>
                    <a:pt x="655523" y="422033"/>
                  </a:lnTo>
                  <a:lnTo>
                    <a:pt x="669594" y="384238"/>
                  </a:lnTo>
                  <a:lnTo>
                    <a:pt x="558850" y="315683"/>
                  </a:lnTo>
                  <a:lnTo>
                    <a:pt x="558560" y="293274"/>
                  </a:lnTo>
                  <a:lnTo>
                    <a:pt x="557674" y="281711"/>
                  </a:lnTo>
                  <a:lnTo>
                    <a:pt x="555480" y="277311"/>
                  </a:lnTo>
                  <a:lnTo>
                    <a:pt x="551268" y="276390"/>
                  </a:lnTo>
                  <a:lnTo>
                    <a:pt x="544004" y="275831"/>
                  </a:lnTo>
                  <a:lnTo>
                    <a:pt x="550798" y="260108"/>
                  </a:lnTo>
                  <a:lnTo>
                    <a:pt x="547192" y="234835"/>
                  </a:lnTo>
                  <a:lnTo>
                    <a:pt x="539534" y="234149"/>
                  </a:lnTo>
                  <a:lnTo>
                    <a:pt x="532371" y="231457"/>
                  </a:lnTo>
                  <a:lnTo>
                    <a:pt x="519827" y="229292"/>
                  </a:lnTo>
                  <a:lnTo>
                    <a:pt x="508490" y="230633"/>
                  </a:lnTo>
                  <a:lnTo>
                    <a:pt x="500279" y="233148"/>
                  </a:lnTo>
                  <a:lnTo>
                    <a:pt x="497116" y="234505"/>
                  </a:lnTo>
                  <a:lnTo>
                    <a:pt x="474802" y="222326"/>
                  </a:lnTo>
                  <a:lnTo>
                    <a:pt x="430377" y="218948"/>
                  </a:lnTo>
                  <a:lnTo>
                    <a:pt x="376707" y="210337"/>
                  </a:lnTo>
                  <a:lnTo>
                    <a:pt x="352145" y="185585"/>
                  </a:lnTo>
                  <a:lnTo>
                    <a:pt x="310984" y="191033"/>
                  </a:lnTo>
                  <a:lnTo>
                    <a:pt x="298894" y="208953"/>
                  </a:lnTo>
                  <a:lnTo>
                    <a:pt x="284683" y="207873"/>
                  </a:lnTo>
                  <a:lnTo>
                    <a:pt x="265912" y="172593"/>
                  </a:lnTo>
                  <a:lnTo>
                    <a:pt x="233908" y="146926"/>
                  </a:lnTo>
                  <a:lnTo>
                    <a:pt x="209575" y="137922"/>
                  </a:lnTo>
                  <a:lnTo>
                    <a:pt x="201269" y="80035"/>
                  </a:lnTo>
                  <a:lnTo>
                    <a:pt x="152996" y="69240"/>
                  </a:lnTo>
                  <a:lnTo>
                    <a:pt x="142189" y="76441"/>
                  </a:lnTo>
                  <a:lnTo>
                    <a:pt x="134988" y="38646"/>
                  </a:lnTo>
                  <a:lnTo>
                    <a:pt x="106197" y="3848"/>
                  </a:lnTo>
                  <a:lnTo>
                    <a:pt x="82791" y="13436"/>
                  </a:lnTo>
                  <a:lnTo>
                    <a:pt x="62991" y="13449"/>
                  </a:lnTo>
                  <a:lnTo>
                    <a:pt x="47269" y="9842"/>
                  </a:lnTo>
                  <a:lnTo>
                    <a:pt x="23393" y="0"/>
                  </a:lnTo>
                  <a:close/>
                </a:path>
              </a:pathLst>
            </a:custGeom>
            <a:ln w="628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7300" y="638461"/>
            <a:ext cx="6280785" cy="654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model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WHS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Act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finalised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June 2011.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At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time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printing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for this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guide,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Victoria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 only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states/territories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adopted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act.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laws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include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model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WHS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Act,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model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regulations,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model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codes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practice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National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Compliance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Enforcement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Policy.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These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found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  <a:hlinkClick r:id="rId4"/>
              </a:rPr>
              <a:t>www.safeworkaustralia.gov.au.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3596096"/>
            <a:ext cx="2493645" cy="8661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States</a:t>
            </a:r>
            <a:r>
              <a:rPr sz="1400" spc="-2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not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using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WHS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laws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Victoria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still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OHS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Act.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OHS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regulations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found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regulators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website.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National</a:t>
            </a:r>
            <a:r>
              <a:rPr spc="-25" dirty="0"/>
              <a:t> </a:t>
            </a:r>
            <a:r>
              <a:rPr dirty="0"/>
              <a:t>Work</a:t>
            </a:r>
            <a:r>
              <a:rPr spc="-30" dirty="0"/>
              <a:t> </a:t>
            </a:r>
            <a:r>
              <a:rPr dirty="0"/>
              <a:t>Health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Safety</a:t>
            </a:r>
            <a:r>
              <a:rPr spc="-30" dirty="0"/>
              <a:t> </a:t>
            </a:r>
            <a:r>
              <a:rPr dirty="0"/>
              <a:t>(WHS)</a:t>
            </a:r>
            <a:r>
              <a:rPr spc="-25" dirty="0"/>
              <a:t> </a:t>
            </a:r>
            <a:r>
              <a:rPr spc="-20" dirty="0"/>
              <a:t>Laws</a:t>
            </a:r>
          </a:p>
        </p:txBody>
      </p:sp>
      <p:sp>
        <p:nvSpPr>
          <p:cNvPr id="12" name="object 12"/>
          <p:cNvSpPr/>
          <p:nvPr/>
        </p:nvSpPr>
        <p:spPr>
          <a:xfrm>
            <a:off x="2502230" y="3163100"/>
            <a:ext cx="1074420" cy="452755"/>
          </a:xfrm>
          <a:custGeom>
            <a:avLst/>
            <a:gdLst/>
            <a:ahLst/>
            <a:cxnLst/>
            <a:rect l="l" t="t" r="r" b="b"/>
            <a:pathLst>
              <a:path w="1074420" h="452754">
                <a:moveTo>
                  <a:pt x="1074419" y="0"/>
                </a:moveTo>
                <a:lnTo>
                  <a:pt x="0" y="0"/>
                </a:lnTo>
                <a:lnTo>
                  <a:pt x="0" y="452628"/>
                </a:lnTo>
                <a:lnTo>
                  <a:pt x="1074419" y="452628"/>
                </a:lnTo>
                <a:lnTo>
                  <a:pt x="1074419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51010" y="3213849"/>
            <a:ext cx="924560" cy="301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05E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82245" marR="173990" indent="76835">
              <a:lnSpc>
                <a:spcPts val="800"/>
              </a:lnSpc>
              <a:spcBef>
                <a:spcPts val="450"/>
              </a:spcBef>
            </a:pPr>
            <a:r>
              <a:rPr sz="800" spc="-10" dirty="0">
                <a:solidFill>
                  <a:srgbClr val="020302"/>
                </a:solidFill>
                <a:latin typeface="Open Sans"/>
                <a:cs typeface="Open Sans"/>
              </a:rPr>
              <a:t>Adopted</a:t>
            </a:r>
            <a:r>
              <a:rPr sz="800" dirty="0">
                <a:solidFill>
                  <a:srgbClr val="020302"/>
                </a:solidFill>
                <a:latin typeface="Open Sans"/>
                <a:cs typeface="Open Sans"/>
              </a:rPr>
              <a:t> March </a:t>
            </a:r>
            <a:r>
              <a:rPr sz="800" spc="-20" dirty="0">
                <a:solidFill>
                  <a:srgbClr val="020302"/>
                </a:solidFill>
                <a:latin typeface="Open Sans"/>
                <a:cs typeface="Open Sans"/>
              </a:rPr>
              <a:t>2022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25049" y="2574137"/>
            <a:ext cx="508000" cy="356870"/>
          </a:xfrm>
          <a:custGeom>
            <a:avLst/>
            <a:gdLst/>
            <a:ahLst/>
            <a:cxnLst/>
            <a:rect l="l" t="t" r="r" b="b"/>
            <a:pathLst>
              <a:path w="508000" h="356869">
                <a:moveTo>
                  <a:pt x="507491" y="0"/>
                </a:moveTo>
                <a:lnTo>
                  <a:pt x="0" y="0"/>
                </a:lnTo>
                <a:lnTo>
                  <a:pt x="0" y="356616"/>
                </a:lnTo>
                <a:lnTo>
                  <a:pt x="507491" y="356616"/>
                </a:lnTo>
                <a:lnTo>
                  <a:pt x="507491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73258" y="2624887"/>
            <a:ext cx="357505" cy="2044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305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2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WA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30444" y="2081415"/>
            <a:ext cx="471170" cy="356870"/>
          </a:xfrm>
          <a:custGeom>
            <a:avLst/>
            <a:gdLst/>
            <a:ahLst/>
            <a:cxnLst/>
            <a:rect l="l" t="t" r="r" b="b"/>
            <a:pathLst>
              <a:path w="471170" h="356869">
                <a:moveTo>
                  <a:pt x="470915" y="0"/>
                </a:moveTo>
                <a:lnTo>
                  <a:pt x="0" y="0"/>
                </a:lnTo>
                <a:lnTo>
                  <a:pt x="0" y="356615"/>
                </a:lnTo>
                <a:lnTo>
                  <a:pt x="470915" y="356615"/>
                </a:lnTo>
                <a:lnTo>
                  <a:pt x="470915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78653" y="2132152"/>
            <a:ext cx="320040" cy="20447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2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NT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21743" y="2375319"/>
            <a:ext cx="471170" cy="356870"/>
          </a:xfrm>
          <a:custGeom>
            <a:avLst/>
            <a:gdLst/>
            <a:ahLst/>
            <a:cxnLst/>
            <a:rect l="l" t="t" r="r" b="b"/>
            <a:pathLst>
              <a:path w="471170" h="356869">
                <a:moveTo>
                  <a:pt x="470915" y="0"/>
                </a:moveTo>
                <a:lnTo>
                  <a:pt x="0" y="0"/>
                </a:lnTo>
                <a:lnTo>
                  <a:pt x="0" y="356615"/>
                </a:lnTo>
                <a:lnTo>
                  <a:pt x="470915" y="356615"/>
                </a:lnTo>
                <a:lnTo>
                  <a:pt x="470915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69952" y="2426055"/>
            <a:ext cx="320040" cy="20447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QLD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23560" y="2959531"/>
            <a:ext cx="508000" cy="356870"/>
          </a:xfrm>
          <a:custGeom>
            <a:avLst/>
            <a:gdLst/>
            <a:ahLst/>
            <a:cxnLst/>
            <a:rect l="l" t="t" r="r" b="b"/>
            <a:pathLst>
              <a:path w="508000" h="356870">
                <a:moveTo>
                  <a:pt x="507491" y="0"/>
                </a:moveTo>
                <a:lnTo>
                  <a:pt x="0" y="0"/>
                </a:lnTo>
                <a:lnTo>
                  <a:pt x="0" y="356616"/>
                </a:lnTo>
                <a:lnTo>
                  <a:pt x="507491" y="356616"/>
                </a:lnTo>
                <a:lnTo>
                  <a:pt x="507491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71757" y="3010281"/>
            <a:ext cx="357505" cy="20447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2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SA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77674" y="3228390"/>
            <a:ext cx="494030" cy="356870"/>
          </a:xfrm>
          <a:custGeom>
            <a:avLst/>
            <a:gdLst/>
            <a:ahLst/>
            <a:cxnLst/>
            <a:rect l="l" t="t" r="r" b="b"/>
            <a:pathLst>
              <a:path w="494029" h="356870">
                <a:moveTo>
                  <a:pt x="493775" y="0"/>
                </a:moveTo>
                <a:lnTo>
                  <a:pt x="0" y="0"/>
                </a:lnTo>
                <a:lnTo>
                  <a:pt x="0" y="356615"/>
                </a:lnTo>
                <a:lnTo>
                  <a:pt x="493775" y="356615"/>
                </a:lnTo>
                <a:lnTo>
                  <a:pt x="493775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25870" y="3279140"/>
            <a:ext cx="344170" cy="20447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NSW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44298" y="3761689"/>
            <a:ext cx="439420" cy="306705"/>
          </a:xfrm>
          <a:custGeom>
            <a:avLst/>
            <a:gdLst/>
            <a:ahLst/>
            <a:cxnLst/>
            <a:rect l="l" t="t" r="r" b="b"/>
            <a:pathLst>
              <a:path w="439420" h="306704">
                <a:moveTo>
                  <a:pt x="438912" y="0"/>
                </a:moveTo>
                <a:lnTo>
                  <a:pt x="0" y="0"/>
                </a:lnTo>
                <a:lnTo>
                  <a:pt x="0" y="306324"/>
                </a:lnTo>
                <a:lnTo>
                  <a:pt x="438912" y="306324"/>
                </a:lnTo>
                <a:lnTo>
                  <a:pt x="438912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92495" y="3811092"/>
            <a:ext cx="292100" cy="154305"/>
          </a:xfrm>
          <a:prstGeom prst="rect">
            <a:avLst/>
          </a:prstGeom>
          <a:solidFill>
            <a:srgbClr val="FFFFFF"/>
          </a:solidFill>
          <a:ln w="12700">
            <a:solidFill>
              <a:srgbClr val="00305E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50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VIC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766739" y="4263123"/>
            <a:ext cx="439420" cy="306705"/>
          </a:xfrm>
          <a:custGeom>
            <a:avLst/>
            <a:gdLst/>
            <a:ahLst/>
            <a:cxnLst/>
            <a:rect l="l" t="t" r="r" b="b"/>
            <a:pathLst>
              <a:path w="439420" h="306704">
                <a:moveTo>
                  <a:pt x="438912" y="0"/>
                </a:moveTo>
                <a:lnTo>
                  <a:pt x="0" y="0"/>
                </a:lnTo>
                <a:lnTo>
                  <a:pt x="0" y="306323"/>
                </a:lnTo>
                <a:lnTo>
                  <a:pt x="438912" y="306323"/>
                </a:lnTo>
                <a:lnTo>
                  <a:pt x="438912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14948" y="4312539"/>
            <a:ext cx="292100" cy="15430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0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TAS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39941" y="3508045"/>
            <a:ext cx="494030" cy="356870"/>
            <a:chOff x="6439941" y="3508045"/>
            <a:chExt cx="494030" cy="356870"/>
          </a:xfrm>
        </p:grpSpPr>
        <p:sp>
          <p:nvSpPr>
            <p:cNvPr id="29" name="object 29"/>
            <p:cNvSpPr/>
            <p:nvPr/>
          </p:nvSpPr>
          <p:spPr>
            <a:xfrm>
              <a:off x="6439941" y="3508045"/>
              <a:ext cx="494030" cy="356870"/>
            </a:xfrm>
            <a:custGeom>
              <a:avLst/>
              <a:gdLst/>
              <a:ahLst/>
              <a:cxnLst/>
              <a:rect l="l" t="t" r="r" b="b"/>
              <a:pathLst>
                <a:path w="494029" h="356870">
                  <a:moveTo>
                    <a:pt x="493775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493775" y="356615"/>
                  </a:lnTo>
                  <a:lnTo>
                    <a:pt x="493775" y="0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88150" y="3558794"/>
              <a:ext cx="344170" cy="204470"/>
            </a:xfrm>
            <a:custGeom>
              <a:avLst/>
              <a:gdLst/>
              <a:ahLst/>
              <a:cxnLst/>
              <a:rect l="l" t="t" r="r" b="b"/>
              <a:pathLst>
                <a:path w="344170" h="204470">
                  <a:moveTo>
                    <a:pt x="343700" y="0"/>
                  </a:moveTo>
                  <a:lnTo>
                    <a:pt x="0" y="0"/>
                  </a:lnTo>
                  <a:lnTo>
                    <a:pt x="0" y="204241"/>
                  </a:lnTo>
                  <a:lnTo>
                    <a:pt x="343700" y="204241"/>
                  </a:lnTo>
                  <a:lnTo>
                    <a:pt x="343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439941" y="3508045"/>
            <a:ext cx="494030" cy="3568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645"/>
              </a:spcBef>
            </a:pP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90795" y="3552444"/>
            <a:ext cx="2147570" cy="639445"/>
            <a:chOff x="4690795" y="3552444"/>
            <a:chExt cx="2147570" cy="639445"/>
          </a:xfrm>
        </p:grpSpPr>
        <p:sp>
          <p:nvSpPr>
            <p:cNvPr id="33" name="object 33"/>
            <p:cNvSpPr/>
            <p:nvPr/>
          </p:nvSpPr>
          <p:spPr>
            <a:xfrm>
              <a:off x="6488150" y="3558794"/>
              <a:ext cx="344170" cy="204470"/>
            </a:xfrm>
            <a:custGeom>
              <a:avLst/>
              <a:gdLst/>
              <a:ahLst/>
              <a:cxnLst/>
              <a:rect l="l" t="t" r="r" b="b"/>
              <a:pathLst>
                <a:path w="344170" h="204470">
                  <a:moveTo>
                    <a:pt x="0" y="204241"/>
                  </a:moveTo>
                  <a:lnTo>
                    <a:pt x="343700" y="204241"/>
                  </a:lnTo>
                  <a:lnTo>
                    <a:pt x="343700" y="0"/>
                  </a:lnTo>
                  <a:lnTo>
                    <a:pt x="0" y="0"/>
                  </a:lnTo>
                  <a:lnTo>
                    <a:pt x="0" y="204241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4212" y="3650585"/>
              <a:ext cx="73428" cy="9380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646604" y="3802970"/>
              <a:ext cx="247650" cy="178435"/>
            </a:xfrm>
            <a:custGeom>
              <a:avLst/>
              <a:gdLst/>
              <a:ahLst/>
              <a:cxnLst/>
              <a:rect l="l" t="t" r="r" b="b"/>
              <a:pathLst>
                <a:path w="247650" h="178435">
                  <a:moveTo>
                    <a:pt x="247484" y="0"/>
                  </a:moveTo>
                  <a:lnTo>
                    <a:pt x="0" y="178041"/>
                  </a:lnTo>
                </a:path>
              </a:pathLst>
            </a:custGeom>
            <a:ln w="12700">
              <a:solidFill>
                <a:srgbClr val="002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89307" y="37627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002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90795" y="3834688"/>
              <a:ext cx="1074420" cy="356870"/>
            </a:xfrm>
            <a:custGeom>
              <a:avLst/>
              <a:gdLst/>
              <a:ahLst/>
              <a:cxnLst/>
              <a:rect l="l" t="t" r="r" b="b"/>
              <a:pathLst>
                <a:path w="1074420" h="356870">
                  <a:moveTo>
                    <a:pt x="1074419" y="0"/>
                  </a:moveTo>
                  <a:lnTo>
                    <a:pt x="0" y="0"/>
                  </a:lnTo>
                  <a:lnTo>
                    <a:pt x="0" y="356616"/>
                  </a:lnTo>
                  <a:lnTo>
                    <a:pt x="1074419" y="356616"/>
                  </a:lnTo>
                  <a:lnTo>
                    <a:pt x="1074419" y="0"/>
                  </a:lnTo>
                  <a:close/>
                </a:path>
              </a:pathLst>
            </a:custGeom>
            <a:solidFill>
              <a:srgbClr val="231F20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739581" y="3885430"/>
            <a:ext cx="924560" cy="2044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305E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310"/>
              </a:spcBef>
            </a:pPr>
            <a:r>
              <a:rPr sz="800" b="1" dirty="0">
                <a:solidFill>
                  <a:srgbClr val="231F20"/>
                </a:solidFill>
                <a:latin typeface="Open Sans"/>
                <a:cs typeface="Open Sans"/>
              </a:rPr>
              <a:t>Not yet </a:t>
            </a:r>
            <a:r>
              <a:rPr sz="800" b="1" spc="-10" dirty="0">
                <a:solidFill>
                  <a:srgbClr val="231F20"/>
                </a:solidFill>
                <a:latin typeface="Open Sans"/>
                <a:cs typeface="Open Sans"/>
              </a:rPr>
              <a:t>adopted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7300" y="1411079"/>
            <a:ext cx="209486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States</a:t>
            </a:r>
            <a:r>
              <a:rPr sz="1400" spc="-3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and</a:t>
            </a:r>
            <a:r>
              <a:rPr sz="1400" spc="-2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Territories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using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the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model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WHS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Acts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00" y="1817468"/>
            <a:ext cx="1533525" cy="150749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685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Northern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Territory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Queensland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90"/>
              </a:spcBef>
              <a:buChar char="•"/>
              <a:tabLst>
                <a:tab pos="177800" algn="l"/>
              </a:tabLst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New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South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Wales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Capital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Territory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90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South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Australia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Tasmania</a:t>
            </a:r>
            <a:endParaRPr sz="90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Western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Australia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44199" y="4820662"/>
            <a:ext cx="28016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*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Information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shown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this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30" dirty="0">
                <a:solidFill>
                  <a:srgbClr val="231F20"/>
                </a:solidFill>
                <a:latin typeface="Open Sans"/>
                <a:cs typeface="Open Sans"/>
              </a:rPr>
              <a:t>diagram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Open Sans"/>
                <a:cs typeface="Open Sans"/>
              </a:rPr>
              <a:t>current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as of</a:t>
            </a:r>
            <a:r>
              <a:rPr sz="8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800" spc="-20" dirty="0">
                <a:solidFill>
                  <a:srgbClr val="231F20"/>
                </a:solidFill>
                <a:latin typeface="Open Sans"/>
                <a:cs typeface="Open Sans"/>
              </a:rPr>
              <a:t>April 2017</a:t>
            </a:r>
            <a:endParaRPr sz="800" dirty="0">
              <a:latin typeface="Open Sans"/>
              <a:cs typeface="Open San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69365" y="2822782"/>
            <a:ext cx="610235" cy="399415"/>
            <a:chOff x="3469365" y="2822782"/>
            <a:chExt cx="610235" cy="399415"/>
          </a:xfrm>
        </p:grpSpPr>
        <p:sp>
          <p:nvSpPr>
            <p:cNvPr id="43" name="object 43"/>
            <p:cNvSpPr/>
            <p:nvPr/>
          </p:nvSpPr>
          <p:spPr>
            <a:xfrm>
              <a:off x="3475715" y="2868081"/>
              <a:ext cx="551180" cy="347980"/>
            </a:xfrm>
            <a:custGeom>
              <a:avLst/>
              <a:gdLst/>
              <a:ahLst/>
              <a:cxnLst/>
              <a:rect l="l" t="t" r="r" b="b"/>
              <a:pathLst>
                <a:path w="551179" h="347980">
                  <a:moveTo>
                    <a:pt x="550659" y="0"/>
                  </a:moveTo>
                  <a:lnTo>
                    <a:pt x="0" y="347421"/>
                  </a:lnTo>
                </a:path>
              </a:pathLst>
            </a:custGeom>
            <a:ln w="12700">
              <a:solidFill>
                <a:srgbClr val="002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22455" y="28291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close/>
                </a:path>
              </a:pathLst>
            </a:custGeom>
            <a:ln w="12700">
              <a:solidFill>
                <a:srgbClr val="002F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FE4645-A7D6-950A-2E1F-9544C9964FF6}"/>
              </a:ext>
            </a:extLst>
          </p:cNvPr>
          <p:cNvSpPr/>
          <p:nvPr/>
        </p:nvSpPr>
        <p:spPr>
          <a:xfrm>
            <a:off x="503615" y="622537"/>
            <a:ext cx="6525585" cy="43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F3A89A-9A9A-38AF-A5CE-E4D91ABE01A2}"/>
              </a:ext>
            </a:extLst>
          </p:cNvPr>
          <p:cNvSpPr/>
          <p:nvPr/>
        </p:nvSpPr>
        <p:spPr>
          <a:xfrm>
            <a:off x="494974" y="1116494"/>
            <a:ext cx="6525585" cy="19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54787F-538A-2F8E-B36D-9768F07E0246}"/>
              </a:ext>
            </a:extLst>
          </p:cNvPr>
          <p:cNvSpPr/>
          <p:nvPr/>
        </p:nvSpPr>
        <p:spPr>
          <a:xfrm>
            <a:off x="520544" y="1886686"/>
            <a:ext cx="1886106" cy="150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D0CBC2-BDEE-7B4D-C66D-D6B61F5D009F}"/>
              </a:ext>
            </a:extLst>
          </p:cNvPr>
          <p:cNvSpPr/>
          <p:nvPr/>
        </p:nvSpPr>
        <p:spPr>
          <a:xfrm>
            <a:off x="5026108" y="2080478"/>
            <a:ext cx="471170" cy="34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8EADF9-F58F-9D9D-A52D-75896190352B}"/>
              </a:ext>
            </a:extLst>
          </p:cNvPr>
          <p:cNvSpPr/>
          <p:nvPr/>
        </p:nvSpPr>
        <p:spPr>
          <a:xfrm>
            <a:off x="5914707" y="2376921"/>
            <a:ext cx="471170" cy="34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891EC81-69A8-2585-482B-DCEDDB09287D}"/>
              </a:ext>
            </a:extLst>
          </p:cNvPr>
          <p:cNvSpPr/>
          <p:nvPr/>
        </p:nvSpPr>
        <p:spPr>
          <a:xfrm>
            <a:off x="5978440" y="3218616"/>
            <a:ext cx="501819" cy="36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4AD212D-3400-4843-22F1-CA24E77B46AA}"/>
              </a:ext>
            </a:extLst>
          </p:cNvPr>
          <p:cNvSpPr/>
          <p:nvPr/>
        </p:nvSpPr>
        <p:spPr>
          <a:xfrm>
            <a:off x="6457799" y="3507732"/>
            <a:ext cx="471170" cy="34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CB741B-C35B-EE59-DE7C-D37297349198}"/>
              </a:ext>
            </a:extLst>
          </p:cNvPr>
          <p:cNvSpPr/>
          <p:nvPr/>
        </p:nvSpPr>
        <p:spPr>
          <a:xfrm>
            <a:off x="5126064" y="2962984"/>
            <a:ext cx="505496" cy="34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4AA5C9-69AD-04D2-1564-8E0CFAA362E0}"/>
              </a:ext>
            </a:extLst>
          </p:cNvPr>
          <p:cNvSpPr/>
          <p:nvPr/>
        </p:nvSpPr>
        <p:spPr>
          <a:xfrm>
            <a:off x="5773042" y="4267287"/>
            <a:ext cx="433117" cy="306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B7EDC52-41D2-3805-41A0-4466EF8F1EEC}"/>
              </a:ext>
            </a:extLst>
          </p:cNvPr>
          <p:cNvSpPr/>
          <p:nvPr/>
        </p:nvSpPr>
        <p:spPr>
          <a:xfrm>
            <a:off x="2502084" y="3147192"/>
            <a:ext cx="1089713" cy="46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E5D5243-D576-3908-436D-EA8639EEFEBB}"/>
              </a:ext>
            </a:extLst>
          </p:cNvPr>
          <p:cNvSpPr/>
          <p:nvPr/>
        </p:nvSpPr>
        <p:spPr>
          <a:xfrm>
            <a:off x="4033983" y="2570543"/>
            <a:ext cx="514213" cy="356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C7FBB2-6491-D74C-2FF0-9265B90F02D3}"/>
              </a:ext>
            </a:extLst>
          </p:cNvPr>
          <p:cNvSpPr/>
          <p:nvPr/>
        </p:nvSpPr>
        <p:spPr>
          <a:xfrm>
            <a:off x="532733" y="3915041"/>
            <a:ext cx="3059064" cy="627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93E9C8-9457-6EBC-0BCE-0D0E13321661}"/>
              </a:ext>
            </a:extLst>
          </p:cNvPr>
          <p:cNvSpPr/>
          <p:nvPr/>
        </p:nvSpPr>
        <p:spPr>
          <a:xfrm>
            <a:off x="5950697" y="3770167"/>
            <a:ext cx="439420" cy="25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A7D07B3-BF6A-0CF7-5188-75D72A4D4DD5}"/>
              </a:ext>
            </a:extLst>
          </p:cNvPr>
          <p:cNvSpPr/>
          <p:nvPr/>
        </p:nvSpPr>
        <p:spPr>
          <a:xfrm>
            <a:off x="4690795" y="3840172"/>
            <a:ext cx="1072388" cy="35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825" y="428825"/>
            <a:ext cx="6480175" cy="2849245"/>
            <a:chOff x="536825" y="428825"/>
            <a:chExt cx="6480175" cy="2849245"/>
          </a:xfrm>
        </p:grpSpPr>
        <p:sp>
          <p:nvSpPr>
            <p:cNvPr id="3" name="object 3"/>
            <p:cNvSpPr/>
            <p:nvPr/>
          </p:nvSpPr>
          <p:spPr>
            <a:xfrm>
              <a:off x="3776825" y="432000"/>
              <a:ext cx="0" cy="2839720"/>
            </a:xfrm>
            <a:custGeom>
              <a:avLst/>
              <a:gdLst/>
              <a:ahLst/>
              <a:cxnLst/>
              <a:rect l="l" t="t" r="r" b="b"/>
              <a:pathLst>
                <a:path h="2839720">
                  <a:moveTo>
                    <a:pt x="0" y="283952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0000" y="3274705"/>
              <a:ext cx="3237230" cy="0"/>
            </a:xfrm>
            <a:custGeom>
              <a:avLst/>
              <a:gdLst/>
              <a:ahLst/>
              <a:cxnLst/>
              <a:rect l="l" t="t" r="r" b="b"/>
              <a:pathLst>
                <a:path w="3237229">
                  <a:moveTo>
                    <a:pt x="0" y="0"/>
                  </a:moveTo>
                  <a:lnTo>
                    <a:pt x="3236823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6825" y="3274705"/>
              <a:ext cx="3237230" cy="0"/>
            </a:xfrm>
            <a:custGeom>
              <a:avLst/>
              <a:gdLst/>
              <a:ahLst/>
              <a:cxnLst/>
              <a:rect l="l" t="t" r="r" b="b"/>
              <a:pathLst>
                <a:path w="3237229">
                  <a:moveTo>
                    <a:pt x="0" y="0"/>
                  </a:moveTo>
                  <a:lnTo>
                    <a:pt x="3236823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26523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Worker’s</a:t>
            </a:r>
            <a:r>
              <a:rPr dirty="0"/>
              <a:t> </a:t>
            </a:r>
            <a:r>
              <a:rPr spc="-10" dirty="0"/>
              <a:t>(employee’s)</a:t>
            </a:r>
            <a:r>
              <a:rPr spc="-5" dirty="0"/>
              <a:t> </a:t>
            </a:r>
            <a:r>
              <a:rPr dirty="0"/>
              <a:t>duty</a:t>
            </a:r>
            <a:r>
              <a:rPr spc="1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20" dirty="0"/>
              <a:t>care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559027"/>
            <a:ext cx="3119120" cy="16427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While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work,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:</a:t>
            </a:r>
            <a:endParaRPr sz="900" dirty="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85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Take reasonable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care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his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her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own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1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endParaRPr sz="900" dirty="0">
              <a:latin typeface="Open Sans"/>
              <a:cs typeface="Open Sans"/>
            </a:endParaRPr>
          </a:p>
          <a:p>
            <a:pPr marL="177800" indent="-165100">
              <a:lnSpc>
                <a:spcPct val="100000"/>
              </a:lnSpc>
              <a:spcBef>
                <a:spcPts val="590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Take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reasonable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care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his 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acts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omissions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endParaRPr sz="900" dirty="0">
              <a:latin typeface="Open Sans"/>
              <a:cs typeface="Open Sans"/>
            </a:endParaRPr>
          </a:p>
          <a:p>
            <a:pPr marL="1778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adversely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affect the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safety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other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persons</a:t>
            </a:r>
            <a:endParaRPr sz="900" dirty="0">
              <a:latin typeface="Open Sans"/>
              <a:cs typeface="Open Sans"/>
            </a:endParaRPr>
          </a:p>
          <a:p>
            <a:pPr marL="177800" marR="1176020" indent="-165100">
              <a:lnSpc>
                <a:spcPct val="101899"/>
              </a:lnSpc>
              <a:spcBef>
                <a:spcPts val="565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procedures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policies</a:t>
            </a:r>
            <a:endParaRPr sz="900" dirty="0">
              <a:latin typeface="Open Sans"/>
              <a:cs typeface="Open Sans"/>
            </a:endParaRPr>
          </a:p>
          <a:p>
            <a:pPr marL="177800" marR="1381760" indent="-165100" algn="just">
              <a:lnSpc>
                <a:spcPct val="101899"/>
              </a:lnSpc>
              <a:spcBef>
                <a:spcPts val="565"/>
              </a:spcBef>
              <a:buChar char="•"/>
              <a:tabLst>
                <a:tab pos="1778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you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believe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lang="en-US" sz="900" spc="-30" dirty="0">
                <a:solidFill>
                  <a:srgbClr val="231F20"/>
                </a:solidFill>
                <a:latin typeface="Open Sans"/>
                <a:cs typeface="Open Sans"/>
              </a:rPr>
              <a:t>hazard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would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be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serious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safety.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8798" y="281677"/>
            <a:ext cx="3152140" cy="12172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PCBU’s</a:t>
            </a:r>
            <a:r>
              <a:rPr sz="1400" spc="-1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(employer’s)</a:t>
            </a:r>
            <a:r>
              <a:rPr sz="1400" spc="-5" dirty="0">
                <a:solidFill>
                  <a:srgbClr val="002F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duty of </a:t>
            </a:r>
            <a:r>
              <a:rPr sz="1400" spc="-2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care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1899"/>
              </a:lnSpc>
              <a:spcBef>
                <a:spcPts val="409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By law, as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PCBU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you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everything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reasonably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practical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provide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without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risk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health.</a:t>
            </a:r>
            <a:endParaRPr sz="900">
              <a:latin typeface="Open Sans"/>
              <a:cs typeface="Open Sans"/>
            </a:endParaRPr>
          </a:p>
          <a:p>
            <a:pPr marL="12700" marR="324485">
              <a:lnSpc>
                <a:spcPct val="154300"/>
              </a:lnSpc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instruct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train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safely.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must do so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way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that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easy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your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employees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understand.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63740" y="1721614"/>
            <a:ext cx="4479290" cy="1424305"/>
            <a:chOff x="2363740" y="1721614"/>
            <a:chExt cx="4479290" cy="14243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740" y="1721614"/>
              <a:ext cx="1291748" cy="14239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9493" y="1743739"/>
              <a:ext cx="1283470" cy="140184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17388" y="3402000"/>
            <a:ext cx="1321395" cy="155759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71966" y="3402000"/>
            <a:ext cx="1930042" cy="156730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7300" y="3304377"/>
            <a:ext cx="2153920" cy="7943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10" dirty="0">
                <a:solidFill>
                  <a:srgbClr val="002F5E"/>
                </a:solidFill>
                <a:latin typeface="Franklin Gothic Medium"/>
                <a:cs typeface="Franklin Gothic Medium"/>
              </a:rPr>
              <a:t>Penalties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ct val="101899"/>
              </a:lnSpc>
              <a:spcBef>
                <a:spcPts val="409"/>
              </a:spcBef>
            </a:pP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If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you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PCBU/employer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worker,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government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can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fine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even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imprison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for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failing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your duty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care.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65AD1D-A50B-597C-F794-AFBEC3C71059}"/>
              </a:ext>
            </a:extLst>
          </p:cNvPr>
          <p:cNvSpPr/>
          <p:nvPr/>
        </p:nvSpPr>
        <p:spPr>
          <a:xfrm>
            <a:off x="3868798" y="622536"/>
            <a:ext cx="3160402" cy="876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77DED3-3551-F79A-2128-7113FC6237DE}"/>
              </a:ext>
            </a:extLst>
          </p:cNvPr>
          <p:cNvGrpSpPr/>
          <p:nvPr/>
        </p:nvGrpSpPr>
        <p:grpSpPr>
          <a:xfrm>
            <a:off x="518377" y="633530"/>
            <a:ext cx="3151446" cy="2508627"/>
            <a:chOff x="494975" y="623602"/>
            <a:chExt cx="3151446" cy="25086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03CA2D-0D78-1AC6-9A0C-4AA7C438B233}"/>
                </a:ext>
              </a:extLst>
            </p:cNvPr>
            <p:cNvSpPr/>
            <p:nvPr/>
          </p:nvSpPr>
          <p:spPr>
            <a:xfrm>
              <a:off x="494975" y="623602"/>
              <a:ext cx="3151446" cy="1054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6A95A1-796A-46F6-20E9-52D66ADCDFAE}"/>
                </a:ext>
              </a:extLst>
            </p:cNvPr>
            <p:cNvSpPr/>
            <p:nvPr/>
          </p:nvSpPr>
          <p:spPr>
            <a:xfrm>
              <a:off x="494975" y="1677693"/>
              <a:ext cx="1776793" cy="1454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5D7A7-CBB7-1E35-1CB5-15E5E4997C4B}"/>
              </a:ext>
            </a:extLst>
          </p:cNvPr>
          <p:cNvSpPr/>
          <p:nvPr/>
        </p:nvSpPr>
        <p:spPr>
          <a:xfrm>
            <a:off x="508231" y="3626345"/>
            <a:ext cx="2671464" cy="1333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28492"/>
              </p:ext>
            </p:extLst>
          </p:nvPr>
        </p:nvGraphicFramePr>
        <p:xfrm>
          <a:off x="525599" y="1699205"/>
          <a:ext cx="6473190" cy="3261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1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1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Mandatory</a:t>
                      </a:r>
                      <a:r>
                        <a:rPr sz="1200" b="1" spc="-5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signs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  <a:p>
                      <a:pPr marL="68580" marR="302260">
                        <a:lnSpc>
                          <a:spcPct val="101899"/>
                        </a:lnSpc>
                        <a:spcBef>
                          <a:spcPts val="509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White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blue circle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containing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an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image.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68580" marR="323850">
                        <a:lnSpc>
                          <a:spcPct val="101899"/>
                        </a:lnSpc>
                        <a:spcBef>
                          <a:spcPts val="28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These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give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instruction</a:t>
                      </a:r>
                      <a:r>
                        <a:rPr sz="9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you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follow.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2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Prohibition</a:t>
                      </a:r>
                      <a:r>
                        <a:rPr sz="1200" b="1" spc="3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signs</a:t>
                      </a:r>
                      <a:endParaRPr sz="1200">
                        <a:latin typeface="Open Sans Semibold"/>
                        <a:cs typeface="Open Sans Semibold"/>
                      </a:endParaRPr>
                    </a:p>
                    <a:p>
                      <a:pPr marL="78105" marR="404495">
                        <a:lnSpc>
                          <a:spcPct val="101899"/>
                        </a:lnSpc>
                        <a:spcBef>
                          <a:spcPts val="509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White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background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symbol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inside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red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circle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slash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These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tell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you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you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</a:t>
                      </a:r>
                      <a:r>
                        <a:rPr sz="900" b="1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b="1" spc="-1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Warning</a:t>
                      </a:r>
                      <a:r>
                        <a:rPr sz="1200" b="1" spc="-4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2F5E"/>
                          </a:solidFill>
                          <a:latin typeface="Open Sans Semibold"/>
                          <a:cs typeface="Open Sans Semibold"/>
                        </a:rPr>
                        <a:t>signs</a:t>
                      </a:r>
                      <a:endParaRPr sz="1200" dirty="0">
                        <a:latin typeface="Open Sans Semibold"/>
                        <a:cs typeface="Open Sans Semibold"/>
                      </a:endParaRPr>
                    </a:p>
                    <a:p>
                      <a:pPr marL="73025" marR="448945">
                        <a:lnSpc>
                          <a:spcPct val="101899"/>
                        </a:lnSpc>
                        <a:spcBef>
                          <a:spcPts val="509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Yellow</a:t>
                      </a:r>
                      <a:r>
                        <a:rPr sz="900" b="1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background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black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triangle</a:t>
                      </a:r>
                      <a:r>
                        <a:rPr sz="900" b="1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around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hazard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symbol.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73025" marR="511809">
                        <a:lnSpc>
                          <a:spcPct val="101899"/>
                        </a:lnSpc>
                        <a:spcBef>
                          <a:spcPts val="28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These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warn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lang="en-US"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hazard</a:t>
                      </a:r>
                      <a:r>
                        <a:rPr sz="900" spc="1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lang="en-US"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hazardous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situation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should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life </a:t>
                      </a:r>
                      <a:r>
                        <a:rPr sz="9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threatening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68580" marB="0">
                    <a:lnL w="6350">
                      <a:solidFill>
                        <a:srgbClr val="7F97AE"/>
                      </a:solidFill>
                      <a:prstDash val="solid"/>
                    </a:lnL>
                    <a:lnR w="6350">
                      <a:solidFill>
                        <a:srgbClr val="7F97AE"/>
                      </a:solidFill>
                      <a:prstDash val="solid"/>
                    </a:lnR>
                    <a:lnT w="6350">
                      <a:solidFill>
                        <a:srgbClr val="7F97AE"/>
                      </a:solidFill>
                      <a:prstDash val="solid"/>
                    </a:lnT>
                    <a:lnB w="6350">
                      <a:solidFill>
                        <a:srgbClr val="7F97A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Signs</a:t>
            </a:r>
            <a:r>
              <a:rPr spc="-15" dirty="0"/>
              <a:t> </a:t>
            </a:r>
            <a:r>
              <a:rPr dirty="0"/>
              <a:t>and</a:t>
            </a:r>
            <a:r>
              <a:rPr spc="-10" dirty="0"/>
              <a:t> symbols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900" y="644460"/>
            <a:ext cx="6000115" cy="9220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lot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signs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symbols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that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placed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around work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sites.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is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important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meaning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these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signs 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understood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directions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they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give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followed.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made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standard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(AS1319)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which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means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their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colour,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design,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shape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size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meet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standard.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Safety</a:t>
            </a:r>
            <a:r>
              <a:rPr sz="1200" b="1" spc="-45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signs</a:t>
            </a:r>
            <a:r>
              <a:rPr sz="1200" b="1" spc="-4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sit</a:t>
            </a:r>
            <a:r>
              <a:rPr sz="1200" b="1" spc="-4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in</a:t>
            </a:r>
            <a:r>
              <a:rPr sz="1200" b="1" spc="-4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a</a:t>
            </a:r>
            <a:r>
              <a:rPr sz="1200" b="1" spc="-4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number</a:t>
            </a:r>
            <a:r>
              <a:rPr sz="1200" b="1" spc="-4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dirty="0">
                <a:solidFill>
                  <a:srgbClr val="002F5E"/>
                </a:solidFill>
                <a:latin typeface="Open Sans Semibold"/>
                <a:cs typeface="Open Sans Semibold"/>
              </a:rPr>
              <a:t>of</a:t>
            </a:r>
            <a:r>
              <a:rPr sz="1200" b="1" spc="-4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different</a:t>
            </a:r>
            <a:r>
              <a:rPr sz="1200" b="1" spc="-4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categories</a:t>
            </a:r>
            <a:endParaRPr sz="1200">
              <a:latin typeface="Open Sans Semibold"/>
              <a:cs typeface="Open Sans Semibold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023" y="3014802"/>
            <a:ext cx="1292484" cy="17910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8002" y="3015164"/>
            <a:ext cx="1304332" cy="18072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4808" y="3032448"/>
            <a:ext cx="1266738" cy="175515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16C30F-4E0A-E6BD-E38A-0D515A2F6D63}"/>
              </a:ext>
            </a:extLst>
          </p:cNvPr>
          <p:cNvSpPr/>
          <p:nvPr/>
        </p:nvSpPr>
        <p:spPr>
          <a:xfrm>
            <a:off x="521900" y="605912"/>
            <a:ext cx="6376101" cy="35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E6C99E-7111-6799-F52A-FEADB1408E76}"/>
              </a:ext>
            </a:extLst>
          </p:cNvPr>
          <p:cNvSpPr/>
          <p:nvPr/>
        </p:nvSpPr>
        <p:spPr>
          <a:xfrm>
            <a:off x="521899" y="1003173"/>
            <a:ext cx="6376101" cy="358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1B23C-EC66-F815-FEE0-3B56F0F5CB9A}"/>
              </a:ext>
            </a:extLst>
          </p:cNvPr>
          <p:cNvSpPr/>
          <p:nvPr/>
        </p:nvSpPr>
        <p:spPr>
          <a:xfrm>
            <a:off x="521899" y="1398166"/>
            <a:ext cx="6376101" cy="21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BFC886-A648-78A6-D299-A947428B73A4}"/>
              </a:ext>
            </a:extLst>
          </p:cNvPr>
          <p:cNvSpPr/>
          <p:nvPr/>
        </p:nvSpPr>
        <p:spPr>
          <a:xfrm>
            <a:off x="572117" y="1732331"/>
            <a:ext cx="1986933" cy="11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48B90E-78C5-7295-6606-0C90BF1739E0}"/>
              </a:ext>
            </a:extLst>
          </p:cNvPr>
          <p:cNvSpPr/>
          <p:nvPr/>
        </p:nvSpPr>
        <p:spPr>
          <a:xfrm>
            <a:off x="2766701" y="1732591"/>
            <a:ext cx="1986933" cy="11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86704-01AD-70E6-721F-A9C6A54FABD2}"/>
              </a:ext>
            </a:extLst>
          </p:cNvPr>
          <p:cNvSpPr/>
          <p:nvPr/>
        </p:nvSpPr>
        <p:spPr>
          <a:xfrm>
            <a:off x="4911067" y="1744879"/>
            <a:ext cx="1986933" cy="119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825" y="685157"/>
            <a:ext cx="6486525" cy="4283075"/>
            <a:chOff x="536825" y="685157"/>
            <a:chExt cx="6486525" cy="4283075"/>
          </a:xfrm>
        </p:grpSpPr>
        <p:sp>
          <p:nvSpPr>
            <p:cNvPr id="4" name="object 4"/>
            <p:cNvSpPr/>
            <p:nvPr/>
          </p:nvSpPr>
          <p:spPr>
            <a:xfrm>
              <a:off x="7016824" y="691508"/>
              <a:ext cx="0" cy="2132330"/>
            </a:xfrm>
            <a:custGeom>
              <a:avLst/>
              <a:gdLst/>
              <a:ahLst/>
              <a:cxnLst/>
              <a:rect l="l" t="t" r="r" b="b"/>
              <a:pathLst>
                <a:path h="2132330">
                  <a:moveTo>
                    <a:pt x="0" y="21318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6350" y="2826582"/>
              <a:ext cx="6473825" cy="0"/>
            </a:xfrm>
            <a:custGeom>
              <a:avLst/>
              <a:gdLst/>
              <a:ahLst/>
              <a:cxnLst/>
              <a:rect l="l" t="t" r="r" b="b"/>
              <a:pathLst>
                <a:path w="6473825">
                  <a:moveTo>
                    <a:pt x="0" y="0"/>
                  </a:moveTo>
                  <a:lnTo>
                    <a:pt x="647364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16824" y="2829757"/>
              <a:ext cx="0" cy="2132330"/>
            </a:xfrm>
            <a:custGeom>
              <a:avLst/>
              <a:gdLst/>
              <a:ahLst/>
              <a:cxnLst/>
              <a:rect l="l" t="t" r="r" b="b"/>
              <a:pathLst>
                <a:path h="2132329">
                  <a:moveTo>
                    <a:pt x="0" y="21318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000" y="4964830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000" y="688332"/>
              <a:ext cx="6480175" cy="0"/>
            </a:xfrm>
            <a:custGeom>
              <a:avLst/>
              <a:gdLst/>
              <a:ahLst/>
              <a:cxnLst/>
              <a:rect l="l" t="t" r="r" b="b"/>
              <a:pathLst>
                <a:path w="6480175">
                  <a:moveTo>
                    <a:pt x="0" y="0"/>
                  </a:moveTo>
                  <a:lnTo>
                    <a:pt x="6479997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175" y="691508"/>
              <a:ext cx="0" cy="2135505"/>
            </a:xfrm>
            <a:custGeom>
              <a:avLst/>
              <a:gdLst/>
              <a:ahLst/>
              <a:cxnLst/>
              <a:rect l="l" t="t" r="r" b="b"/>
              <a:pathLst>
                <a:path h="2135505">
                  <a:moveTo>
                    <a:pt x="0" y="2135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3175" y="2826582"/>
              <a:ext cx="0" cy="2135505"/>
            </a:xfrm>
            <a:custGeom>
              <a:avLst/>
              <a:gdLst/>
              <a:ahLst/>
              <a:cxnLst/>
              <a:rect l="l" t="t" r="r" b="b"/>
              <a:pathLst>
                <a:path h="2135504">
                  <a:moveTo>
                    <a:pt x="0" y="213507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99300" y="2798968"/>
            <a:ext cx="3141980" cy="7810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Globally</a:t>
            </a:r>
            <a:r>
              <a:rPr sz="1200" b="1" spc="-5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Harmonized</a:t>
            </a:r>
            <a:r>
              <a:rPr sz="1200" b="1" spc="-5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System</a:t>
            </a:r>
            <a:r>
              <a:rPr sz="1200" b="1" spc="-45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(GHS)</a:t>
            </a:r>
            <a:endParaRPr sz="1200">
              <a:latin typeface="Open Sans Semibold"/>
              <a:cs typeface="Open Sans Semibold"/>
            </a:endParaRPr>
          </a:p>
          <a:p>
            <a:pPr marL="12700" marR="5080">
              <a:lnSpc>
                <a:spcPct val="101899"/>
              </a:lnSpc>
              <a:spcBef>
                <a:spcPts val="50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Globally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Harmonized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System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classification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labelling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chemicals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(GHS)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become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mandatory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under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model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safety laws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from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1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January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2017.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393612"/>
            <a:ext cx="3329304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Signs</a:t>
            </a:r>
            <a:r>
              <a:rPr sz="900" i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i="1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30" dirty="0">
                <a:solidFill>
                  <a:srgbClr val="231F20"/>
                </a:solidFill>
                <a:latin typeface="Open Sans"/>
                <a:cs typeface="Open Sans"/>
              </a:rPr>
              <a:t>symbols</a:t>
            </a:r>
            <a:r>
              <a:rPr sz="900" i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i="1" spc="-10" dirty="0">
                <a:solidFill>
                  <a:srgbClr val="231F20"/>
                </a:solidFill>
                <a:latin typeface="Open Sans"/>
                <a:cs typeface="Open Sans"/>
              </a:rPr>
              <a:t>(continued)</a:t>
            </a:r>
            <a:endParaRPr sz="9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Open Sans"/>
              <a:cs typeface="Open Sans"/>
            </a:endParaRPr>
          </a:p>
          <a:p>
            <a:pPr marL="84455">
              <a:lnSpc>
                <a:spcPct val="100000"/>
              </a:lnSpc>
            </a:pP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Dangerous</a:t>
            </a:r>
            <a:r>
              <a:rPr sz="1200" b="1" spc="-50" dirty="0">
                <a:solidFill>
                  <a:srgbClr val="002F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2F5E"/>
                </a:solidFill>
                <a:latin typeface="Open Sans Semibold"/>
                <a:cs typeface="Open Sans Semibold"/>
              </a:rPr>
              <a:t>goods</a:t>
            </a:r>
            <a:endParaRPr sz="1200">
              <a:latin typeface="Open Sans Semibold"/>
              <a:cs typeface="Open Sans Semibold"/>
            </a:endParaRPr>
          </a:p>
          <a:p>
            <a:pPr marL="84455">
              <a:lnSpc>
                <a:spcPct val="100000"/>
              </a:lnSpc>
              <a:spcBef>
                <a:spcPts val="52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Dangerous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goods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organised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into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differant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classes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depending</a:t>
            </a:r>
            <a:endParaRPr sz="900">
              <a:latin typeface="Open Sans"/>
              <a:cs typeface="Open Sans"/>
            </a:endParaRPr>
          </a:p>
          <a:p>
            <a:pPr marL="84455">
              <a:lnSpc>
                <a:spcPct val="100000"/>
              </a:lnSpc>
              <a:spcBef>
                <a:spcPts val="2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are.</a:t>
            </a:r>
            <a:endParaRPr sz="900">
              <a:latin typeface="Open Sans"/>
              <a:cs typeface="Open Sans"/>
            </a:endParaRPr>
          </a:p>
          <a:p>
            <a:pPr marL="84455">
              <a:lnSpc>
                <a:spcPct val="100000"/>
              </a:lnSpc>
              <a:spcBef>
                <a:spcPts val="590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classes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number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of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sub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classes.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32394" y="743635"/>
            <a:ext cx="2550795" cy="4175125"/>
            <a:chOff x="4232394" y="743635"/>
            <a:chExt cx="2550795" cy="41751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3927" y="2127562"/>
              <a:ext cx="626265" cy="6262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3790" y="744361"/>
              <a:ext cx="643104" cy="6431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6288" y="743635"/>
              <a:ext cx="643829" cy="6438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2262" y="1439380"/>
              <a:ext cx="632931" cy="6329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6285" y="1442710"/>
              <a:ext cx="629605" cy="62960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6028" y="744361"/>
              <a:ext cx="648079" cy="6480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38004" y="2127562"/>
              <a:ext cx="626265" cy="62626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32815" y="1441541"/>
              <a:ext cx="630775" cy="6307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5603" y="2127562"/>
              <a:ext cx="626265" cy="6262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8855" y="2899697"/>
              <a:ext cx="653006" cy="6566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93158" y="2894624"/>
              <a:ext cx="649193" cy="6531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22345" y="2898298"/>
              <a:ext cx="651716" cy="6542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32394" y="3597962"/>
              <a:ext cx="674298" cy="6453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90833" y="3592098"/>
              <a:ext cx="650029" cy="6511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32964" y="3589452"/>
              <a:ext cx="649634" cy="6506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53530" y="4278807"/>
              <a:ext cx="639573" cy="63964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03673" y="4279151"/>
              <a:ext cx="637423" cy="6368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29048" y="4279078"/>
              <a:ext cx="634596" cy="634501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12000" y="3750348"/>
            <a:ext cx="3161665" cy="431800"/>
          </a:xfrm>
          <a:prstGeom prst="rect">
            <a:avLst/>
          </a:prstGeom>
          <a:solidFill>
            <a:srgbClr val="E5EAEE"/>
          </a:solidFill>
          <a:ln w="12700">
            <a:solidFill>
              <a:srgbClr val="7F97A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information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refer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endParaRPr sz="9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  <a:spcBef>
                <a:spcPts val="2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State/Territory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regulator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2000" y="1684274"/>
            <a:ext cx="3161665" cy="523875"/>
          </a:xfrm>
          <a:prstGeom prst="rect">
            <a:avLst/>
          </a:prstGeom>
          <a:solidFill>
            <a:srgbClr val="E5EAEE"/>
          </a:solidFill>
          <a:ln w="12700">
            <a:solidFill>
              <a:srgbClr val="7F97A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more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information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refer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endParaRPr sz="900">
              <a:latin typeface="Open Sans"/>
              <a:cs typeface="Open Sans"/>
            </a:endParaRPr>
          </a:p>
          <a:p>
            <a:pPr marL="78105" marR="165735">
              <a:lnSpc>
                <a:spcPct val="101899"/>
              </a:lnSpc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Australian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Code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Transport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b="1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"/>
                <a:cs typeface="Open Sans"/>
              </a:rPr>
              <a:t>Dangerous</a:t>
            </a:r>
            <a:r>
              <a:rPr sz="900" b="1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Goods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 by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Open Sans"/>
                <a:cs typeface="Open Sans"/>
              </a:rPr>
              <a:t>Road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 Rail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(ADG</a:t>
            </a:r>
            <a:r>
              <a:rPr sz="900" b="1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Open Sans"/>
                <a:cs typeface="Open Sans"/>
              </a:rPr>
              <a:t>Code)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0E4CF2-9A29-7976-EDC8-33D0D8E61062}"/>
              </a:ext>
            </a:extLst>
          </p:cNvPr>
          <p:cNvSpPr/>
          <p:nvPr/>
        </p:nvSpPr>
        <p:spPr>
          <a:xfrm>
            <a:off x="607905" y="724417"/>
            <a:ext cx="3210814" cy="78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9F71D39-96E3-002B-318F-466F150C1C42}"/>
              </a:ext>
            </a:extLst>
          </p:cNvPr>
          <p:cNvSpPr/>
          <p:nvPr/>
        </p:nvSpPr>
        <p:spPr>
          <a:xfrm>
            <a:off x="644879" y="1709288"/>
            <a:ext cx="3094145" cy="423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FD578-16EE-E6B0-DD3A-8BBC9A8B8F50}"/>
              </a:ext>
            </a:extLst>
          </p:cNvPr>
          <p:cNvSpPr/>
          <p:nvPr/>
        </p:nvSpPr>
        <p:spPr>
          <a:xfrm>
            <a:off x="4238855" y="739584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072D45-19D8-ABC9-596A-4540883024BF}"/>
              </a:ext>
            </a:extLst>
          </p:cNvPr>
          <p:cNvSpPr/>
          <p:nvPr/>
        </p:nvSpPr>
        <p:spPr>
          <a:xfrm>
            <a:off x="5189614" y="721983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956C034-FC1D-A0B3-3C2A-8F68920C1924}"/>
              </a:ext>
            </a:extLst>
          </p:cNvPr>
          <p:cNvSpPr/>
          <p:nvPr/>
        </p:nvSpPr>
        <p:spPr>
          <a:xfrm>
            <a:off x="4241179" y="1424239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00944E-7CED-2316-3DCE-A9A109A3AA7C}"/>
              </a:ext>
            </a:extLst>
          </p:cNvPr>
          <p:cNvSpPr/>
          <p:nvPr/>
        </p:nvSpPr>
        <p:spPr>
          <a:xfrm>
            <a:off x="5175829" y="1436384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CB83DD-D22E-63BC-A80C-2ECB4D98FE46}"/>
              </a:ext>
            </a:extLst>
          </p:cNvPr>
          <p:cNvSpPr/>
          <p:nvPr/>
        </p:nvSpPr>
        <p:spPr>
          <a:xfrm>
            <a:off x="6117058" y="1432463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C27DE5-D106-70A9-E6D2-F88BBEE4DCA9}"/>
              </a:ext>
            </a:extLst>
          </p:cNvPr>
          <p:cNvSpPr/>
          <p:nvPr/>
        </p:nvSpPr>
        <p:spPr>
          <a:xfrm>
            <a:off x="4247565" y="2115750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5B425A-570F-EEE4-C050-889E2C674938}"/>
              </a:ext>
            </a:extLst>
          </p:cNvPr>
          <p:cNvSpPr/>
          <p:nvPr/>
        </p:nvSpPr>
        <p:spPr>
          <a:xfrm>
            <a:off x="5169293" y="2099929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66B5A1-6343-D19F-3381-08966CADE560}"/>
              </a:ext>
            </a:extLst>
          </p:cNvPr>
          <p:cNvSpPr/>
          <p:nvPr/>
        </p:nvSpPr>
        <p:spPr>
          <a:xfrm>
            <a:off x="6125011" y="2134277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49B8D1-C37E-38ED-A018-35CBBCD349BC}"/>
              </a:ext>
            </a:extLst>
          </p:cNvPr>
          <p:cNvSpPr/>
          <p:nvPr/>
        </p:nvSpPr>
        <p:spPr>
          <a:xfrm>
            <a:off x="599300" y="2870367"/>
            <a:ext cx="3210814" cy="75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8161EC-71D2-373C-79C6-7C550CCAE6B3}"/>
              </a:ext>
            </a:extLst>
          </p:cNvPr>
          <p:cNvSpPr/>
          <p:nvPr/>
        </p:nvSpPr>
        <p:spPr>
          <a:xfrm>
            <a:off x="657634" y="3758894"/>
            <a:ext cx="3094145" cy="380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C7396C-8DD2-A3F7-6EAE-BB5CA0A6E811}"/>
              </a:ext>
            </a:extLst>
          </p:cNvPr>
          <p:cNvSpPr/>
          <p:nvPr/>
        </p:nvSpPr>
        <p:spPr>
          <a:xfrm>
            <a:off x="5182572" y="2871589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68BF6B3-9EF6-4691-6B40-0EE11287E0CB}"/>
              </a:ext>
            </a:extLst>
          </p:cNvPr>
          <p:cNvSpPr/>
          <p:nvPr/>
        </p:nvSpPr>
        <p:spPr>
          <a:xfrm>
            <a:off x="6113576" y="2870367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3CD0B51-230F-82AA-F54E-68083064F52C}"/>
              </a:ext>
            </a:extLst>
          </p:cNvPr>
          <p:cNvSpPr/>
          <p:nvPr/>
        </p:nvSpPr>
        <p:spPr>
          <a:xfrm>
            <a:off x="4227471" y="3580593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28F8BF-1316-95E7-F043-DA592ED26118}"/>
              </a:ext>
            </a:extLst>
          </p:cNvPr>
          <p:cNvSpPr/>
          <p:nvPr/>
        </p:nvSpPr>
        <p:spPr>
          <a:xfrm>
            <a:off x="5175829" y="3558695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ED681D-E23A-4FCF-7BAF-DABE6BAF2ABA}"/>
              </a:ext>
            </a:extLst>
          </p:cNvPr>
          <p:cNvSpPr/>
          <p:nvPr/>
        </p:nvSpPr>
        <p:spPr>
          <a:xfrm>
            <a:off x="6110844" y="3573683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57CA8D8-648D-DF68-24F6-A1B176AC59AE}"/>
              </a:ext>
            </a:extLst>
          </p:cNvPr>
          <p:cNvSpPr/>
          <p:nvPr/>
        </p:nvSpPr>
        <p:spPr>
          <a:xfrm>
            <a:off x="4240076" y="4269815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B282E7-9A04-0523-AF09-7E2398800B16}"/>
              </a:ext>
            </a:extLst>
          </p:cNvPr>
          <p:cNvSpPr/>
          <p:nvPr/>
        </p:nvSpPr>
        <p:spPr>
          <a:xfrm>
            <a:off x="5182572" y="4269815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2989DA-A09F-6B92-2E44-F87C5D09D935}"/>
              </a:ext>
            </a:extLst>
          </p:cNvPr>
          <p:cNvSpPr/>
          <p:nvPr/>
        </p:nvSpPr>
        <p:spPr>
          <a:xfrm>
            <a:off x="6138004" y="4269815"/>
            <a:ext cx="665540" cy="680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005"/>
            <a:ext cx="7020559" cy="153035"/>
          </a:xfrm>
          <a:prstGeom prst="rect">
            <a:avLst/>
          </a:prstGeom>
          <a:solidFill>
            <a:srgbClr val="002F5E"/>
          </a:solidFill>
        </p:spPr>
        <p:txBody>
          <a:bodyPr vert="horz" wrap="square" lIns="0" tIns="0" rIns="0" bIns="0" rtlCol="0">
            <a:spAutoFit/>
          </a:bodyPr>
          <a:lstStyle/>
          <a:p>
            <a:pPr marL="539750">
              <a:lnSpc>
                <a:spcPts val="1205"/>
              </a:lnSpc>
              <a:tabLst>
                <a:tab pos="4015104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1.2, </a:t>
            </a:r>
            <a:r>
              <a:rPr sz="1100" i="1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ACCESS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APPLY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SITE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SAFETY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PROCEDURES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5025" y="437830"/>
            <a:ext cx="6488430" cy="4539615"/>
            <a:chOff x="535025" y="437830"/>
            <a:chExt cx="6488430" cy="4539615"/>
          </a:xfrm>
        </p:grpSpPr>
        <p:sp>
          <p:nvSpPr>
            <p:cNvPr id="4" name="object 4"/>
            <p:cNvSpPr/>
            <p:nvPr/>
          </p:nvSpPr>
          <p:spPr>
            <a:xfrm>
              <a:off x="2134800" y="441005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6824" y="444176"/>
              <a:ext cx="0" cy="2258695"/>
            </a:xfrm>
            <a:custGeom>
              <a:avLst/>
              <a:gdLst/>
              <a:ahLst/>
              <a:cxnLst/>
              <a:rect l="l" t="t" r="r" b="b"/>
              <a:pathLst>
                <a:path h="2258695">
                  <a:moveTo>
                    <a:pt x="0" y="22584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4800" y="2705830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6824" y="2709004"/>
              <a:ext cx="0" cy="2261870"/>
            </a:xfrm>
            <a:custGeom>
              <a:avLst/>
              <a:gdLst/>
              <a:ahLst/>
              <a:cxnLst/>
              <a:rect l="l" t="t" r="r" b="b"/>
              <a:pathLst>
                <a:path h="2261870">
                  <a:moveTo>
                    <a:pt x="0" y="226147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4800" y="4973655"/>
              <a:ext cx="4885690" cy="0"/>
            </a:xfrm>
            <a:custGeom>
              <a:avLst/>
              <a:gdLst/>
              <a:ahLst/>
              <a:cxnLst/>
              <a:rect l="l" t="t" r="r" b="b"/>
              <a:pathLst>
                <a:path w="4885690">
                  <a:moveTo>
                    <a:pt x="0" y="0"/>
                  </a:moveTo>
                  <a:lnTo>
                    <a:pt x="4885194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200" y="2705830"/>
              <a:ext cx="1597025" cy="0"/>
            </a:xfrm>
            <a:custGeom>
              <a:avLst/>
              <a:gdLst/>
              <a:ahLst/>
              <a:cxnLst/>
              <a:rect l="l" t="t" r="r" b="b"/>
              <a:pathLst>
                <a:path w="1597025">
                  <a:moveTo>
                    <a:pt x="0" y="0"/>
                  </a:moveTo>
                  <a:lnTo>
                    <a:pt x="1596605" y="0"/>
                  </a:lnTo>
                </a:path>
              </a:pathLst>
            </a:custGeom>
            <a:ln w="6350">
              <a:solidFill>
                <a:srgbClr val="7F97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8200" y="2741828"/>
            <a:ext cx="1597660" cy="223520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588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75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6</a:t>
            </a:r>
            <a:endParaRPr sz="1100">
              <a:latin typeface="Franklin Gothic Demi"/>
              <a:cs typeface="Franklin Gothic Demi"/>
            </a:endParaRPr>
          </a:p>
          <a:p>
            <a:pPr marL="107950" marR="110489">
              <a:lnSpc>
                <a:spcPct val="101899"/>
              </a:lnSpc>
              <a:spcBef>
                <a:spcPts val="77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What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create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confirm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requirements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supervisor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has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given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in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place?</a:t>
            </a:r>
            <a:endParaRPr sz="900">
              <a:latin typeface="Open Sans"/>
              <a:cs typeface="Open Sans"/>
            </a:endParaRPr>
          </a:p>
          <a:p>
            <a:pPr marL="107950">
              <a:lnSpc>
                <a:spcPct val="100000"/>
              </a:lnSpc>
              <a:spcBef>
                <a:spcPts val="585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Circle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Correct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Answer.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1000" y="4752785"/>
            <a:ext cx="3404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"/>
                <a:cs typeface="Open Sans"/>
              </a:rPr>
              <a:t>Correct Answer:</a:t>
            </a:r>
            <a:r>
              <a:rPr sz="900" b="1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c.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Job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plan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5" dirty="0">
                <a:solidFill>
                  <a:srgbClr val="020302"/>
                </a:solidFill>
                <a:latin typeface="Open Sans"/>
                <a:cs typeface="Open Sans"/>
              </a:rPr>
              <a:t>summary</a:t>
            </a:r>
            <a:r>
              <a:rPr sz="900" spc="-25" dirty="0">
                <a:solidFill>
                  <a:srgbClr val="020302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document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6500" y="2762340"/>
            <a:ext cx="1379220" cy="9671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Choices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choose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from:</a:t>
            </a:r>
            <a:endParaRPr sz="900">
              <a:latin typeface="Open Sans"/>
              <a:cs typeface="Open Sans"/>
            </a:endParaRPr>
          </a:p>
          <a:p>
            <a:pPr marL="119380" indent="-107314">
              <a:lnSpc>
                <a:spcPct val="100000"/>
              </a:lnSpc>
              <a:spcBef>
                <a:spcPts val="409"/>
              </a:spcBef>
              <a:buAutoNum type="alphaLcPeriod"/>
              <a:tabLst>
                <a:tab pos="120014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order</a:t>
            </a:r>
            <a:endParaRPr sz="900">
              <a:latin typeface="Open Sans"/>
              <a:cs typeface="Open Sans"/>
            </a:endParaRPr>
          </a:p>
          <a:p>
            <a:pPr marL="119380" indent="-107314">
              <a:lnSpc>
                <a:spcPct val="100000"/>
              </a:lnSpc>
              <a:spcBef>
                <a:spcPts val="585"/>
              </a:spcBef>
              <a:buAutoNum type="alphaLcPeriod"/>
              <a:tabLst>
                <a:tab pos="120014" algn="l"/>
              </a:tabLst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Requirements</a:t>
            </a:r>
            <a:r>
              <a:rPr sz="9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document</a:t>
            </a:r>
            <a:endParaRPr sz="900">
              <a:latin typeface="Open Sans"/>
              <a:cs typeface="Open Sans"/>
            </a:endParaRPr>
          </a:p>
          <a:p>
            <a:pPr marL="12700" marR="64769" indent="107314">
              <a:lnSpc>
                <a:spcPct val="101899"/>
              </a:lnSpc>
              <a:spcBef>
                <a:spcPts val="570"/>
              </a:spcBef>
              <a:buAutoNum type="alphaLcPeriod"/>
              <a:tabLst>
                <a:tab pos="120014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Job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plan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020302"/>
                </a:solidFill>
                <a:latin typeface="Open Sans"/>
                <a:cs typeface="Open Sans"/>
              </a:rPr>
              <a:t>summary</a:t>
            </a:r>
            <a:r>
              <a:rPr sz="900" spc="-10" dirty="0">
                <a:solidFill>
                  <a:srgbClr val="020302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document</a:t>
            </a:r>
            <a:endParaRPr sz="900">
              <a:latin typeface="Open Sans"/>
              <a:cs typeface="Open San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797100" y="3177725"/>
          <a:ext cx="3208654" cy="134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Personnel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Equipment</a:t>
                      </a:r>
                      <a:r>
                        <a:rPr sz="350" b="1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350" b="1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Material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Qty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7937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Documents</a:t>
                      </a:r>
                      <a:r>
                        <a:rPr sz="350" b="1" spc="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50" b="1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Permits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Duration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r>
                        <a:rPr sz="350" b="1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sz="350" b="1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b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17145" marR="2857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0.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supervi-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sor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discuss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order.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4127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Supervisor,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415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min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ts val="380"/>
                        </a:lnSpc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0.5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$35,$35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17145" marR="55880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mark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fence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positions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plans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Man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marR="129539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Spray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Pink,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Green,</a:t>
                      </a:r>
                      <a:r>
                        <a:rPr sz="35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Blue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Pegs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1000,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26034">
                        <a:lnSpc>
                          <a:spcPts val="385"/>
                        </a:lnSpc>
                        <a:spcBef>
                          <a:spcPts val="26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Tape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Digital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1hr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Pegs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434"/>
                        </a:lnSpc>
                        <a:spcBef>
                          <a:spcPts val="25"/>
                        </a:spcBef>
                      </a:pPr>
                      <a:r>
                        <a:rPr sz="4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$1</a:t>
                      </a:r>
                      <a:endParaRPr sz="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Tape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434"/>
                        </a:lnSpc>
                        <a:spcBef>
                          <a:spcPts val="25"/>
                        </a:spcBef>
                      </a:pPr>
                      <a:r>
                        <a:rPr sz="4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$10</a:t>
                      </a:r>
                      <a:endParaRPr sz="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39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434"/>
                        </a:lnSpc>
                        <a:spcBef>
                          <a:spcPts val="25"/>
                        </a:spcBef>
                      </a:pPr>
                      <a:r>
                        <a:rPr sz="4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$5</a:t>
                      </a:r>
                      <a:endParaRPr sz="4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17145" marR="130810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Check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under-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ground</a:t>
                      </a:r>
                      <a:r>
                        <a:rPr sz="350" spc="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/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Supervisor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marR="48895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Underground</a:t>
                      </a:r>
                      <a:r>
                        <a:rPr sz="350" spc="1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document</a:t>
                      </a:r>
                      <a:r>
                        <a:rPr sz="350" spc="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35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days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17145" marR="57785">
                        <a:lnSpc>
                          <a:spcPts val="409"/>
                        </a:lnSpc>
                        <a:spcBef>
                          <a:spcPts val="45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holes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digger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Digger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35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17145" marR="62865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Remove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excess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dirt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holes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using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spade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Superman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Spade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714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Pick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33985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845">
                <a:tc>
                  <a:txBody>
                    <a:bodyPr/>
                    <a:lstStyle/>
                    <a:p>
                      <a:pPr marL="17145" marR="138430">
                        <a:lnSpc>
                          <a:spcPts val="409"/>
                        </a:lnSpc>
                        <a:spcBef>
                          <a:spcPts val="9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fence</a:t>
                      </a:r>
                      <a:r>
                        <a:rPr sz="350" spc="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post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350" spc="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hole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Harry</a:t>
                      </a:r>
                      <a:r>
                        <a:rPr sz="350" spc="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Poles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4hrs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6/1/2022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$1</a:t>
                      </a:r>
                      <a:endParaRPr sz="350">
                        <a:latin typeface="Calibri"/>
                        <a:cs typeface="Calibri"/>
                      </a:endParaRPr>
                    </a:p>
                    <a:p>
                      <a:pPr marL="156210">
                        <a:lnSpc>
                          <a:spcPts val="385"/>
                        </a:lnSpc>
                        <a:spcBef>
                          <a:spcPts val="260"/>
                        </a:spcBef>
                      </a:pPr>
                      <a:r>
                        <a:rPr sz="35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$35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801614" y="3030624"/>
            <a:ext cx="682625" cy="1003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Job</a:t>
            </a:r>
            <a:r>
              <a:rPr sz="45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45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450" spc="-10" dirty="0">
                <a:solidFill>
                  <a:srgbClr val="231F20"/>
                </a:solidFill>
                <a:latin typeface="Open Sans"/>
                <a:cs typeface="Open Sans"/>
              </a:rPr>
              <a:t>Summary</a:t>
            </a:r>
            <a:endParaRPr sz="450">
              <a:latin typeface="Open Sans"/>
              <a:cs typeface="Open Sans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206800" y="3922316"/>
          <a:ext cx="1463673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">
                <a:tc>
                  <a:txBody>
                    <a:bodyPr/>
                    <a:lstStyle/>
                    <a:p>
                      <a:pPr marL="19685">
                        <a:lnSpc>
                          <a:spcPts val="465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4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685">
                        <a:lnSpc>
                          <a:spcPts val="465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Progress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685">
                        <a:lnSpc>
                          <a:spcPts val="465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1/02/2022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685">
                        <a:lnSpc>
                          <a:spcPts val="465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2/02/2022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19685">
                        <a:lnSpc>
                          <a:spcPts val="465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4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3C6C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685">
                        <a:lnSpc>
                          <a:spcPts val="459"/>
                        </a:lnSpc>
                        <a:spcBef>
                          <a:spcPts val="65"/>
                        </a:spcBef>
                      </a:pPr>
                      <a:r>
                        <a:rPr sz="400" b="1" spc="-20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100%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19685">
                        <a:lnSpc>
                          <a:spcPts val="465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4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  <a:solidFill>
                      <a:srgbClr val="3C6CC1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459"/>
                        </a:lnSpc>
                        <a:spcBef>
                          <a:spcPts val="65"/>
                        </a:spcBef>
                      </a:pPr>
                      <a:r>
                        <a:rPr sz="400" b="1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25%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3175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 marL="19685">
                        <a:lnSpc>
                          <a:spcPts val="465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Task</a:t>
                      </a:r>
                      <a:r>
                        <a:rPr sz="40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400" b="1" spc="-5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3175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3C6CC1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459"/>
                        </a:lnSpc>
                        <a:spcBef>
                          <a:spcPts val="65"/>
                        </a:spcBef>
                      </a:pPr>
                      <a:r>
                        <a:rPr sz="400" b="1" spc="-25" dirty="0">
                          <a:solidFill>
                            <a:srgbClr val="231F20"/>
                          </a:solidFill>
                          <a:latin typeface="Verdana"/>
                          <a:cs typeface="Verdana"/>
                        </a:rPr>
                        <a:t>50%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538200" y="43783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588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755"/>
              </a:spcBef>
            </a:pP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5</a:t>
            </a:r>
            <a:endParaRPr sz="1100">
              <a:latin typeface="Franklin Gothic Demi"/>
              <a:cs typeface="Franklin Gothic Demi"/>
            </a:endParaRPr>
          </a:p>
          <a:p>
            <a:pPr marL="161290" marR="165100">
              <a:lnSpc>
                <a:spcPct val="101899"/>
              </a:lnSpc>
              <a:spcBef>
                <a:spcPts val="775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As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worker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900" spc="-5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construction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site,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are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responsible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for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following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policies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to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maintain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health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and safety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standards.</a:t>
            </a:r>
            <a:endParaRPr sz="900">
              <a:latin typeface="Open Sans"/>
              <a:cs typeface="Open Sans"/>
            </a:endParaRPr>
          </a:p>
          <a:p>
            <a:pPr marL="161290" marR="221615">
              <a:lnSpc>
                <a:spcPct val="101899"/>
              </a:lnSpc>
              <a:spcBef>
                <a:spcPts val="565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confirm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people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have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followed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place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policy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the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place?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6500" y="444660"/>
            <a:ext cx="4447540" cy="4419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training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deceleration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statement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follows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policy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document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and,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some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cases,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in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risk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assessment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control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form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obtain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signature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has</a:t>
            </a:r>
            <a:r>
              <a:rPr sz="9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been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carried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out.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28116" y="924309"/>
            <a:ext cx="1473835" cy="1636395"/>
            <a:chOff x="2228116" y="924309"/>
            <a:chExt cx="1473835" cy="163639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9507" y="1100836"/>
              <a:ext cx="1412836" cy="14584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59505" y="1100834"/>
              <a:ext cx="1412875" cy="1458595"/>
            </a:xfrm>
            <a:custGeom>
              <a:avLst/>
              <a:gdLst/>
              <a:ahLst/>
              <a:cxnLst/>
              <a:rect l="l" t="t" r="r" b="b"/>
              <a:pathLst>
                <a:path w="1412875" h="1458595">
                  <a:moveTo>
                    <a:pt x="0" y="7073"/>
                  </a:moveTo>
                  <a:lnTo>
                    <a:pt x="292239" y="1458493"/>
                  </a:lnTo>
                  <a:lnTo>
                    <a:pt x="1409306" y="1324165"/>
                  </a:lnTo>
                  <a:lnTo>
                    <a:pt x="1412836" y="1317104"/>
                  </a:lnTo>
                  <a:lnTo>
                    <a:pt x="919099" y="28270"/>
                  </a:lnTo>
                  <a:lnTo>
                    <a:pt x="3530" y="0"/>
                  </a:lnTo>
                  <a:lnTo>
                    <a:pt x="0" y="7073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63039" y="1006566"/>
              <a:ext cx="1409700" cy="1546225"/>
            </a:xfrm>
            <a:custGeom>
              <a:avLst/>
              <a:gdLst/>
              <a:ahLst/>
              <a:cxnLst/>
              <a:rect l="l" t="t" r="r" b="b"/>
              <a:pathLst>
                <a:path w="1409700" h="1546225">
                  <a:moveTo>
                    <a:pt x="1075817" y="0"/>
                  </a:moveTo>
                  <a:lnTo>
                    <a:pt x="0" y="94272"/>
                  </a:lnTo>
                  <a:lnTo>
                    <a:pt x="292239" y="1545691"/>
                  </a:lnTo>
                  <a:lnTo>
                    <a:pt x="1409306" y="1411363"/>
                  </a:lnTo>
                  <a:lnTo>
                    <a:pt x="1075817" y="0"/>
                  </a:lnTo>
                  <a:close/>
                </a:path>
              </a:pathLst>
            </a:custGeom>
            <a:solidFill>
              <a:srgbClr val="B5A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3039" y="1006566"/>
              <a:ext cx="1409700" cy="1546225"/>
            </a:xfrm>
            <a:custGeom>
              <a:avLst/>
              <a:gdLst/>
              <a:ahLst/>
              <a:cxnLst/>
              <a:rect l="l" t="t" r="r" b="b"/>
              <a:pathLst>
                <a:path w="1409700" h="1546225">
                  <a:moveTo>
                    <a:pt x="0" y="94272"/>
                  </a:moveTo>
                  <a:lnTo>
                    <a:pt x="292239" y="1545691"/>
                  </a:lnTo>
                  <a:lnTo>
                    <a:pt x="1409306" y="1411363"/>
                  </a:lnTo>
                  <a:lnTo>
                    <a:pt x="1075817" y="0"/>
                  </a:lnTo>
                  <a:lnTo>
                    <a:pt x="0" y="94272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2261" y="255226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022" y="0"/>
                  </a:moveTo>
                  <a:lnTo>
                    <a:pt x="0" y="698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52261" y="2552259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0" y="6985"/>
                  </a:moveTo>
                  <a:lnTo>
                    <a:pt x="3022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57049" y="2313649"/>
              <a:ext cx="1130935" cy="233679"/>
            </a:xfrm>
            <a:custGeom>
              <a:avLst/>
              <a:gdLst/>
              <a:ahLst/>
              <a:cxnLst/>
              <a:rect l="l" t="t" r="r" b="b"/>
              <a:pathLst>
                <a:path w="1130935" h="233680">
                  <a:moveTo>
                    <a:pt x="1113523" y="0"/>
                  </a:moveTo>
                  <a:lnTo>
                    <a:pt x="26504" y="129031"/>
                  </a:lnTo>
                  <a:lnTo>
                    <a:pt x="0" y="190893"/>
                  </a:lnTo>
                  <a:lnTo>
                    <a:pt x="2793" y="233260"/>
                  </a:lnTo>
                  <a:lnTo>
                    <a:pt x="1104684" y="98983"/>
                  </a:lnTo>
                  <a:lnTo>
                    <a:pt x="1109522" y="84264"/>
                  </a:lnTo>
                  <a:lnTo>
                    <a:pt x="1107427" y="74498"/>
                  </a:lnTo>
                  <a:lnTo>
                    <a:pt x="1115999" y="68910"/>
                  </a:lnTo>
                  <a:lnTo>
                    <a:pt x="1121041" y="57632"/>
                  </a:lnTo>
                  <a:lnTo>
                    <a:pt x="1120838" y="49910"/>
                  </a:lnTo>
                  <a:lnTo>
                    <a:pt x="1128179" y="41122"/>
                  </a:lnTo>
                  <a:lnTo>
                    <a:pt x="1130604" y="28574"/>
                  </a:lnTo>
                  <a:lnTo>
                    <a:pt x="1113523" y="0"/>
                  </a:lnTo>
                  <a:close/>
                </a:path>
              </a:pathLst>
            </a:custGeom>
            <a:solidFill>
              <a:srgbClr val="EAE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57049" y="2313649"/>
              <a:ext cx="1130935" cy="233679"/>
            </a:xfrm>
            <a:custGeom>
              <a:avLst/>
              <a:gdLst/>
              <a:ahLst/>
              <a:cxnLst/>
              <a:rect l="l" t="t" r="r" b="b"/>
              <a:pathLst>
                <a:path w="1130935" h="233680">
                  <a:moveTo>
                    <a:pt x="2793" y="233260"/>
                  </a:moveTo>
                  <a:lnTo>
                    <a:pt x="1104684" y="98983"/>
                  </a:lnTo>
                  <a:lnTo>
                    <a:pt x="1109522" y="84264"/>
                  </a:lnTo>
                  <a:lnTo>
                    <a:pt x="1107427" y="74498"/>
                  </a:lnTo>
                  <a:lnTo>
                    <a:pt x="1115999" y="68910"/>
                  </a:lnTo>
                  <a:lnTo>
                    <a:pt x="1121041" y="57632"/>
                  </a:lnTo>
                  <a:lnTo>
                    <a:pt x="1120838" y="49910"/>
                  </a:lnTo>
                  <a:lnTo>
                    <a:pt x="1128179" y="41122"/>
                  </a:lnTo>
                  <a:lnTo>
                    <a:pt x="1130604" y="28574"/>
                  </a:lnTo>
                  <a:lnTo>
                    <a:pt x="1113523" y="0"/>
                  </a:lnTo>
                  <a:lnTo>
                    <a:pt x="26504" y="129031"/>
                  </a:lnTo>
                  <a:lnTo>
                    <a:pt x="0" y="190893"/>
                  </a:lnTo>
                  <a:lnTo>
                    <a:pt x="2793" y="233260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68048" y="1019532"/>
              <a:ext cx="319405" cy="1527810"/>
            </a:xfrm>
            <a:custGeom>
              <a:avLst/>
              <a:gdLst/>
              <a:ahLst/>
              <a:cxnLst/>
              <a:rect l="l" t="t" r="r" b="b"/>
              <a:pathLst>
                <a:path w="319405" h="1527810">
                  <a:moveTo>
                    <a:pt x="26809" y="0"/>
                  </a:moveTo>
                  <a:lnTo>
                    <a:pt x="20764" y="18415"/>
                  </a:lnTo>
                  <a:lnTo>
                    <a:pt x="21628" y="23406"/>
                  </a:lnTo>
                  <a:lnTo>
                    <a:pt x="17741" y="27609"/>
                  </a:lnTo>
                  <a:lnTo>
                    <a:pt x="13436" y="40716"/>
                  </a:lnTo>
                  <a:lnTo>
                    <a:pt x="14465" y="48869"/>
                  </a:lnTo>
                  <a:lnTo>
                    <a:pt x="9753" y="51917"/>
                  </a:lnTo>
                  <a:lnTo>
                    <a:pt x="5918" y="63588"/>
                  </a:lnTo>
                  <a:lnTo>
                    <a:pt x="6578" y="69545"/>
                  </a:lnTo>
                  <a:lnTo>
                    <a:pt x="2882" y="72821"/>
                  </a:lnTo>
                  <a:lnTo>
                    <a:pt x="0" y="81584"/>
                  </a:lnTo>
                  <a:lnTo>
                    <a:pt x="291795" y="1527378"/>
                  </a:lnTo>
                  <a:lnTo>
                    <a:pt x="295884" y="1515973"/>
                  </a:lnTo>
                  <a:lnTo>
                    <a:pt x="303237" y="1509712"/>
                  </a:lnTo>
                  <a:lnTo>
                    <a:pt x="301536" y="1500238"/>
                  </a:lnTo>
                  <a:lnTo>
                    <a:pt x="306057" y="1487131"/>
                  </a:lnTo>
                  <a:lnTo>
                    <a:pt x="311708" y="1481480"/>
                  </a:lnTo>
                  <a:lnTo>
                    <a:pt x="311188" y="1473276"/>
                  </a:lnTo>
                  <a:lnTo>
                    <a:pt x="319049" y="1451419"/>
                  </a:lnTo>
                  <a:lnTo>
                    <a:pt x="26809" y="0"/>
                  </a:lnTo>
                  <a:close/>
                </a:path>
              </a:pathLst>
            </a:custGeom>
            <a:solidFill>
              <a:srgbClr val="EAE8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68048" y="1019532"/>
              <a:ext cx="319405" cy="1527810"/>
            </a:xfrm>
            <a:custGeom>
              <a:avLst/>
              <a:gdLst/>
              <a:ahLst/>
              <a:cxnLst/>
              <a:rect l="l" t="t" r="r" b="b"/>
              <a:pathLst>
                <a:path w="319405" h="1527810">
                  <a:moveTo>
                    <a:pt x="291795" y="1527378"/>
                  </a:moveTo>
                  <a:lnTo>
                    <a:pt x="295884" y="1515973"/>
                  </a:lnTo>
                  <a:lnTo>
                    <a:pt x="303237" y="1509712"/>
                  </a:lnTo>
                  <a:lnTo>
                    <a:pt x="301536" y="1500238"/>
                  </a:lnTo>
                  <a:lnTo>
                    <a:pt x="306057" y="1487131"/>
                  </a:lnTo>
                  <a:lnTo>
                    <a:pt x="311708" y="1481480"/>
                  </a:lnTo>
                  <a:lnTo>
                    <a:pt x="311188" y="1473276"/>
                  </a:lnTo>
                  <a:lnTo>
                    <a:pt x="319049" y="1451419"/>
                  </a:lnTo>
                  <a:lnTo>
                    <a:pt x="26809" y="0"/>
                  </a:lnTo>
                  <a:lnTo>
                    <a:pt x="20764" y="18415"/>
                  </a:lnTo>
                  <a:lnTo>
                    <a:pt x="21628" y="23406"/>
                  </a:lnTo>
                  <a:lnTo>
                    <a:pt x="17741" y="27609"/>
                  </a:lnTo>
                  <a:lnTo>
                    <a:pt x="13436" y="40716"/>
                  </a:lnTo>
                  <a:lnTo>
                    <a:pt x="14465" y="48869"/>
                  </a:lnTo>
                  <a:lnTo>
                    <a:pt x="9753" y="51917"/>
                  </a:lnTo>
                  <a:lnTo>
                    <a:pt x="5918" y="63588"/>
                  </a:lnTo>
                  <a:lnTo>
                    <a:pt x="6578" y="69545"/>
                  </a:lnTo>
                  <a:lnTo>
                    <a:pt x="2882" y="72821"/>
                  </a:lnTo>
                  <a:lnTo>
                    <a:pt x="0" y="81584"/>
                  </a:lnTo>
                  <a:lnTo>
                    <a:pt x="291795" y="1527378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7778" y="1019530"/>
              <a:ext cx="1412849" cy="145849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287784" y="1019529"/>
              <a:ext cx="1412875" cy="1458595"/>
            </a:xfrm>
            <a:custGeom>
              <a:avLst/>
              <a:gdLst/>
              <a:ahLst/>
              <a:cxnLst/>
              <a:rect l="l" t="t" r="r" b="b"/>
              <a:pathLst>
                <a:path w="1412875" h="1458595">
                  <a:moveTo>
                    <a:pt x="0" y="7073"/>
                  </a:moveTo>
                  <a:lnTo>
                    <a:pt x="292239" y="1458493"/>
                  </a:lnTo>
                  <a:lnTo>
                    <a:pt x="1409306" y="1324165"/>
                  </a:lnTo>
                  <a:lnTo>
                    <a:pt x="1412836" y="1317091"/>
                  </a:lnTo>
                  <a:lnTo>
                    <a:pt x="919099" y="28270"/>
                  </a:lnTo>
                  <a:lnTo>
                    <a:pt x="3530" y="0"/>
                  </a:lnTo>
                  <a:lnTo>
                    <a:pt x="0" y="7073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1321" y="925258"/>
              <a:ext cx="1409306" cy="154569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91320" y="925262"/>
              <a:ext cx="1409700" cy="1546225"/>
            </a:xfrm>
            <a:custGeom>
              <a:avLst/>
              <a:gdLst/>
              <a:ahLst/>
              <a:cxnLst/>
              <a:rect l="l" t="t" r="r" b="b"/>
              <a:pathLst>
                <a:path w="1409700" h="1546225">
                  <a:moveTo>
                    <a:pt x="0" y="94272"/>
                  </a:moveTo>
                  <a:lnTo>
                    <a:pt x="292239" y="1545691"/>
                  </a:lnTo>
                  <a:lnTo>
                    <a:pt x="1409306" y="1411363"/>
                  </a:lnTo>
                  <a:lnTo>
                    <a:pt x="1075817" y="0"/>
                  </a:lnTo>
                  <a:lnTo>
                    <a:pt x="0" y="94272"/>
                  </a:lnTo>
                  <a:close/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0539" y="247095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022" y="0"/>
                  </a:moveTo>
                  <a:lnTo>
                    <a:pt x="0" y="6985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80541" y="247095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0" y="6985"/>
                  </a:moveTo>
                  <a:lnTo>
                    <a:pt x="3022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86365" y="2400230"/>
              <a:ext cx="1073785" cy="130175"/>
            </a:xfrm>
            <a:custGeom>
              <a:avLst/>
              <a:gdLst/>
              <a:ahLst/>
              <a:cxnLst/>
              <a:rect l="l" t="t" r="r" b="b"/>
              <a:pathLst>
                <a:path w="1073785" h="130175">
                  <a:moveTo>
                    <a:pt x="0" y="129895"/>
                  </a:moveTo>
                  <a:lnTo>
                    <a:pt x="1073607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90802" y="2389122"/>
              <a:ext cx="1069340" cy="127000"/>
            </a:xfrm>
            <a:custGeom>
              <a:avLst/>
              <a:gdLst/>
              <a:ahLst/>
              <a:cxnLst/>
              <a:rect l="l" t="t" r="r" b="b"/>
              <a:pathLst>
                <a:path w="1069339" h="127000">
                  <a:moveTo>
                    <a:pt x="1069174" y="0"/>
                  </a:moveTo>
                  <a:lnTo>
                    <a:pt x="0" y="126568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93026" y="2368025"/>
              <a:ext cx="1080770" cy="128905"/>
            </a:xfrm>
            <a:custGeom>
              <a:avLst/>
              <a:gdLst/>
              <a:ahLst/>
              <a:cxnLst/>
              <a:rect l="l" t="t" r="r" b="b"/>
              <a:pathLst>
                <a:path w="1080770" h="128905">
                  <a:moveTo>
                    <a:pt x="0" y="128790"/>
                  </a:moveTo>
                  <a:lnTo>
                    <a:pt x="1080274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93026" y="2378018"/>
              <a:ext cx="1080770" cy="128905"/>
            </a:xfrm>
            <a:custGeom>
              <a:avLst/>
              <a:gdLst/>
              <a:ahLst/>
              <a:cxnLst/>
              <a:rect l="l" t="t" r="r" b="b"/>
              <a:pathLst>
                <a:path w="1080770" h="128905">
                  <a:moveTo>
                    <a:pt x="0" y="128790"/>
                  </a:moveTo>
                  <a:lnTo>
                    <a:pt x="1080274" y="0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93031" y="2355815"/>
              <a:ext cx="1081405" cy="131445"/>
            </a:xfrm>
            <a:custGeom>
              <a:avLst/>
              <a:gdLst/>
              <a:ahLst/>
              <a:cxnLst/>
              <a:rect l="l" t="t" r="r" b="b"/>
              <a:pathLst>
                <a:path w="1081404" h="131444">
                  <a:moveTo>
                    <a:pt x="1081379" y="0"/>
                  </a:moveTo>
                  <a:lnTo>
                    <a:pt x="0" y="131013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91279" y="1058010"/>
              <a:ext cx="283210" cy="1428115"/>
            </a:xfrm>
            <a:custGeom>
              <a:avLst/>
              <a:gdLst/>
              <a:ahLst/>
              <a:cxnLst/>
              <a:rect l="l" t="t" r="r" b="b"/>
              <a:pathLst>
                <a:path w="283210" h="1428114">
                  <a:moveTo>
                    <a:pt x="0" y="0"/>
                  </a:moveTo>
                  <a:lnTo>
                    <a:pt x="282879" y="1427708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87948" y="1071332"/>
              <a:ext cx="283210" cy="1428115"/>
            </a:xfrm>
            <a:custGeom>
              <a:avLst/>
              <a:gdLst/>
              <a:ahLst/>
              <a:cxnLst/>
              <a:rect l="l" t="t" r="r" b="b"/>
              <a:pathLst>
                <a:path w="283210" h="1428114">
                  <a:moveTo>
                    <a:pt x="0" y="0"/>
                  </a:moveTo>
                  <a:lnTo>
                    <a:pt x="282879" y="1427708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82952" y="1079660"/>
              <a:ext cx="283210" cy="1428115"/>
            </a:xfrm>
            <a:custGeom>
              <a:avLst/>
              <a:gdLst/>
              <a:ahLst/>
              <a:cxnLst/>
              <a:rect l="l" t="t" r="r" b="b"/>
              <a:pathLst>
                <a:path w="283210" h="1428114">
                  <a:moveTo>
                    <a:pt x="0" y="0"/>
                  </a:moveTo>
                  <a:lnTo>
                    <a:pt x="282879" y="1427708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79620" y="1096313"/>
              <a:ext cx="283210" cy="1428115"/>
            </a:xfrm>
            <a:custGeom>
              <a:avLst/>
              <a:gdLst/>
              <a:ahLst/>
              <a:cxnLst/>
              <a:rect l="l" t="t" r="r" b="b"/>
              <a:pathLst>
                <a:path w="283210" h="1428114">
                  <a:moveTo>
                    <a:pt x="0" y="0"/>
                  </a:moveTo>
                  <a:lnTo>
                    <a:pt x="282879" y="1427708"/>
                  </a:lnTo>
                </a:path>
              </a:pathLst>
            </a:custGeom>
            <a:ln w="3175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61708" y="1688300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85"/>
                  </a:moveTo>
                  <a:lnTo>
                    <a:pt x="85381" y="14221"/>
                  </a:lnTo>
                  <a:lnTo>
                    <a:pt x="77873" y="6418"/>
                  </a:lnTo>
                  <a:lnTo>
                    <a:pt x="68369" y="1527"/>
                  </a:lnTo>
                  <a:lnTo>
                    <a:pt x="57156" y="0"/>
                  </a:lnTo>
                  <a:lnTo>
                    <a:pt x="38510" y="4898"/>
                  </a:lnTo>
                  <a:lnTo>
                    <a:pt x="21693" y="17402"/>
                  </a:lnTo>
                  <a:lnTo>
                    <a:pt x="8516" y="35654"/>
                  </a:lnTo>
                  <a:lnTo>
                    <a:pt x="793" y="57797"/>
                  </a:lnTo>
                  <a:lnTo>
                    <a:pt x="0" y="77813"/>
                  </a:lnTo>
                  <a:lnTo>
                    <a:pt x="4987" y="94537"/>
                  </a:lnTo>
                  <a:lnTo>
                    <a:pt x="14924" y="106648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82373" y="1738619"/>
              <a:ext cx="81915" cy="113030"/>
            </a:xfrm>
            <a:custGeom>
              <a:avLst/>
              <a:gdLst/>
              <a:ahLst/>
              <a:cxnLst/>
              <a:rect l="l" t="t" r="r" b="b"/>
              <a:pathLst>
                <a:path w="81914" h="113030">
                  <a:moveTo>
                    <a:pt x="81849" y="24066"/>
                  </a:moveTo>
                  <a:lnTo>
                    <a:pt x="77264" y="13874"/>
                  </a:lnTo>
                  <a:lnTo>
                    <a:pt x="70611" y="6170"/>
                  </a:lnTo>
                  <a:lnTo>
                    <a:pt x="62141" y="1397"/>
                  </a:lnTo>
                  <a:lnTo>
                    <a:pt x="52105" y="0"/>
                  </a:lnTo>
                  <a:lnTo>
                    <a:pt x="35318" y="5111"/>
                  </a:lnTo>
                  <a:lnTo>
                    <a:pt x="20095" y="17802"/>
                  </a:lnTo>
                  <a:lnTo>
                    <a:pt x="8082" y="36193"/>
                  </a:lnTo>
                  <a:lnTo>
                    <a:pt x="924" y="58407"/>
                  </a:lnTo>
                  <a:lnTo>
                    <a:pt x="0" y="78405"/>
                  </a:lnTo>
                  <a:lnTo>
                    <a:pt x="4298" y="95046"/>
                  </a:lnTo>
                  <a:lnTo>
                    <a:pt x="13085" y="107020"/>
                  </a:lnTo>
                  <a:lnTo>
                    <a:pt x="25626" y="113017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46417" y="1623260"/>
              <a:ext cx="93980" cy="113030"/>
            </a:xfrm>
            <a:custGeom>
              <a:avLst/>
              <a:gdLst/>
              <a:ahLst/>
              <a:cxnLst/>
              <a:rect l="l" t="t" r="r" b="b"/>
              <a:pathLst>
                <a:path w="93980" h="113030">
                  <a:moveTo>
                    <a:pt x="93527" y="24637"/>
                  </a:moveTo>
                  <a:lnTo>
                    <a:pt x="88083" y="14350"/>
                  </a:lnTo>
                  <a:lnTo>
                    <a:pt x="80291" y="6513"/>
                  </a:lnTo>
                  <a:lnTo>
                    <a:pt x="70446" y="1579"/>
                  </a:lnTo>
                  <a:lnTo>
                    <a:pt x="58844" y="0"/>
                  </a:lnTo>
                  <a:lnTo>
                    <a:pt x="39575" y="4827"/>
                  </a:lnTo>
                  <a:lnTo>
                    <a:pt x="22222" y="17275"/>
                  </a:lnTo>
                  <a:lnTo>
                    <a:pt x="8657" y="35490"/>
                  </a:lnTo>
                  <a:lnTo>
                    <a:pt x="754" y="57619"/>
                  </a:lnTo>
                  <a:lnTo>
                    <a:pt x="0" y="77637"/>
                  </a:lnTo>
                  <a:lnTo>
                    <a:pt x="5216" y="94383"/>
                  </a:lnTo>
                  <a:lnTo>
                    <a:pt x="15536" y="106533"/>
                  </a:lnTo>
                  <a:lnTo>
                    <a:pt x="30091" y="112763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36588" y="1562215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85"/>
                  </a:moveTo>
                  <a:lnTo>
                    <a:pt x="85381" y="14221"/>
                  </a:lnTo>
                  <a:lnTo>
                    <a:pt x="77873" y="6418"/>
                  </a:lnTo>
                  <a:lnTo>
                    <a:pt x="68369" y="1527"/>
                  </a:lnTo>
                  <a:lnTo>
                    <a:pt x="57156" y="0"/>
                  </a:lnTo>
                  <a:lnTo>
                    <a:pt x="38510" y="4892"/>
                  </a:lnTo>
                  <a:lnTo>
                    <a:pt x="21693" y="17397"/>
                  </a:lnTo>
                  <a:lnTo>
                    <a:pt x="8516" y="35652"/>
                  </a:lnTo>
                  <a:lnTo>
                    <a:pt x="793" y="57797"/>
                  </a:lnTo>
                  <a:lnTo>
                    <a:pt x="0" y="77813"/>
                  </a:lnTo>
                  <a:lnTo>
                    <a:pt x="4987" y="94537"/>
                  </a:lnTo>
                  <a:lnTo>
                    <a:pt x="14924" y="106648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20307" y="1497073"/>
              <a:ext cx="93980" cy="113030"/>
            </a:xfrm>
            <a:custGeom>
              <a:avLst/>
              <a:gdLst/>
              <a:ahLst/>
              <a:cxnLst/>
              <a:rect l="l" t="t" r="r" b="b"/>
              <a:pathLst>
                <a:path w="93980" h="113030">
                  <a:moveTo>
                    <a:pt x="93527" y="24625"/>
                  </a:moveTo>
                  <a:lnTo>
                    <a:pt x="88083" y="14337"/>
                  </a:lnTo>
                  <a:lnTo>
                    <a:pt x="80291" y="6502"/>
                  </a:lnTo>
                  <a:lnTo>
                    <a:pt x="70446" y="1572"/>
                  </a:lnTo>
                  <a:lnTo>
                    <a:pt x="58844" y="0"/>
                  </a:lnTo>
                  <a:lnTo>
                    <a:pt x="39569" y="4825"/>
                  </a:lnTo>
                  <a:lnTo>
                    <a:pt x="22217" y="17268"/>
                  </a:lnTo>
                  <a:lnTo>
                    <a:pt x="8655" y="35479"/>
                  </a:lnTo>
                  <a:lnTo>
                    <a:pt x="754" y="57607"/>
                  </a:lnTo>
                  <a:lnTo>
                    <a:pt x="0" y="77624"/>
                  </a:lnTo>
                  <a:lnTo>
                    <a:pt x="5216" y="94372"/>
                  </a:lnTo>
                  <a:lnTo>
                    <a:pt x="15536" y="106525"/>
                  </a:lnTo>
                  <a:lnTo>
                    <a:pt x="30091" y="112763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10244" y="1428513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98"/>
                  </a:moveTo>
                  <a:lnTo>
                    <a:pt x="85381" y="14233"/>
                  </a:lnTo>
                  <a:lnTo>
                    <a:pt x="77873" y="6429"/>
                  </a:lnTo>
                  <a:lnTo>
                    <a:pt x="68369" y="1534"/>
                  </a:lnTo>
                  <a:lnTo>
                    <a:pt x="57156" y="0"/>
                  </a:lnTo>
                  <a:lnTo>
                    <a:pt x="38510" y="4900"/>
                  </a:lnTo>
                  <a:lnTo>
                    <a:pt x="21693" y="17408"/>
                  </a:lnTo>
                  <a:lnTo>
                    <a:pt x="8516" y="35665"/>
                  </a:lnTo>
                  <a:lnTo>
                    <a:pt x="793" y="57810"/>
                  </a:lnTo>
                  <a:lnTo>
                    <a:pt x="0" y="77825"/>
                  </a:lnTo>
                  <a:lnTo>
                    <a:pt x="4987" y="94548"/>
                  </a:lnTo>
                  <a:lnTo>
                    <a:pt x="14924" y="106655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94334" y="1347908"/>
              <a:ext cx="85090" cy="113030"/>
            </a:xfrm>
            <a:custGeom>
              <a:avLst/>
              <a:gdLst/>
              <a:ahLst/>
              <a:cxnLst/>
              <a:rect l="l" t="t" r="r" b="b"/>
              <a:pathLst>
                <a:path w="85089" h="113030">
                  <a:moveTo>
                    <a:pt x="84768" y="24206"/>
                  </a:moveTo>
                  <a:lnTo>
                    <a:pt x="79971" y="13991"/>
                  </a:lnTo>
                  <a:lnTo>
                    <a:pt x="73034" y="6254"/>
                  </a:lnTo>
                  <a:lnTo>
                    <a:pt x="64219" y="1442"/>
                  </a:lnTo>
                  <a:lnTo>
                    <a:pt x="53793" y="0"/>
                  </a:lnTo>
                  <a:lnTo>
                    <a:pt x="36384" y="5038"/>
                  </a:lnTo>
                  <a:lnTo>
                    <a:pt x="20629" y="17667"/>
                  </a:lnTo>
                  <a:lnTo>
                    <a:pt x="8229" y="36013"/>
                  </a:lnTo>
                  <a:lnTo>
                    <a:pt x="885" y="58204"/>
                  </a:lnTo>
                  <a:lnTo>
                    <a:pt x="0" y="78206"/>
                  </a:lnTo>
                  <a:lnTo>
                    <a:pt x="4527" y="94875"/>
                  </a:lnTo>
                  <a:lnTo>
                    <a:pt x="13697" y="106895"/>
                  </a:lnTo>
                  <a:lnTo>
                    <a:pt x="26742" y="112953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83171" y="1280536"/>
              <a:ext cx="83185" cy="113030"/>
            </a:xfrm>
            <a:custGeom>
              <a:avLst/>
              <a:gdLst/>
              <a:ahLst/>
              <a:cxnLst/>
              <a:rect l="l" t="t" r="r" b="b"/>
              <a:pathLst>
                <a:path w="83185" h="113030">
                  <a:moveTo>
                    <a:pt x="82825" y="24117"/>
                  </a:moveTo>
                  <a:lnTo>
                    <a:pt x="78169" y="13921"/>
                  </a:lnTo>
                  <a:lnTo>
                    <a:pt x="71420" y="6205"/>
                  </a:lnTo>
                  <a:lnTo>
                    <a:pt x="62833" y="1416"/>
                  </a:lnTo>
                  <a:lnTo>
                    <a:pt x="52662" y="0"/>
                  </a:lnTo>
                  <a:lnTo>
                    <a:pt x="35673" y="5090"/>
                  </a:lnTo>
                  <a:lnTo>
                    <a:pt x="20275" y="17760"/>
                  </a:lnTo>
                  <a:lnTo>
                    <a:pt x="8133" y="36136"/>
                  </a:lnTo>
                  <a:lnTo>
                    <a:pt x="910" y="58343"/>
                  </a:lnTo>
                  <a:lnTo>
                    <a:pt x="0" y="78339"/>
                  </a:lnTo>
                  <a:lnTo>
                    <a:pt x="4373" y="94989"/>
                  </a:lnTo>
                  <a:lnTo>
                    <a:pt x="13286" y="106982"/>
                  </a:lnTo>
                  <a:lnTo>
                    <a:pt x="25992" y="113004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65735" y="1218068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98"/>
                  </a:moveTo>
                  <a:lnTo>
                    <a:pt x="85381" y="14233"/>
                  </a:lnTo>
                  <a:lnTo>
                    <a:pt x="77873" y="6429"/>
                  </a:lnTo>
                  <a:lnTo>
                    <a:pt x="68369" y="1534"/>
                  </a:lnTo>
                  <a:lnTo>
                    <a:pt x="57156" y="0"/>
                  </a:lnTo>
                  <a:lnTo>
                    <a:pt x="38510" y="4900"/>
                  </a:lnTo>
                  <a:lnTo>
                    <a:pt x="21693" y="17408"/>
                  </a:lnTo>
                  <a:lnTo>
                    <a:pt x="8516" y="35665"/>
                  </a:lnTo>
                  <a:lnTo>
                    <a:pt x="793" y="57810"/>
                  </a:lnTo>
                  <a:lnTo>
                    <a:pt x="0" y="77826"/>
                  </a:lnTo>
                  <a:lnTo>
                    <a:pt x="4987" y="94549"/>
                  </a:lnTo>
                  <a:lnTo>
                    <a:pt x="14924" y="106661"/>
                  </a:lnTo>
                  <a:lnTo>
                    <a:pt x="28975" y="112839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56083" y="1155980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98"/>
                  </a:moveTo>
                  <a:lnTo>
                    <a:pt x="85381" y="14233"/>
                  </a:lnTo>
                  <a:lnTo>
                    <a:pt x="77873" y="6429"/>
                  </a:lnTo>
                  <a:lnTo>
                    <a:pt x="68369" y="1534"/>
                  </a:lnTo>
                  <a:lnTo>
                    <a:pt x="57156" y="0"/>
                  </a:lnTo>
                  <a:lnTo>
                    <a:pt x="38510" y="4900"/>
                  </a:lnTo>
                  <a:lnTo>
                    <a:pt x="21693" y="17408"/>
                  </a:lnTo>
                  <a:lnTo>
                    <a:pt x="8516" y="35665"/>
                  </a:lnTo>
                  <a:lnTo>
                    <a:pt x="793" y="57810"/>
                  </a:lnTo>
                  <a:lnTo>
                    <a:pt x="0" y="77826"/>
                  </a:lnTo>
                  <a:lnTo>
                    <a:pt x="4987" y="94549"/>
                  </a:lnTo>
                  <a:lnTo>
                    <a:pt x="14924" y="106661"/>
                  </a:lnTo>
                  <a:lnTo>
                    <a:pt x="28975" y="112839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44493" y="1103019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85"/>
                  </a:moveTo>
                  <a:lnTo>
                    <a:pt x="85381" y="14221"/>
                  </a:lnTo>
                  <a:lnTo>
                    <a:pt x="77873" y="6418"/>
                  </a:lnTo>
                  <a:lnTo>
                    <a:pt x="68369" y="1527"/>
                  </a:lnTo>
                  <a:lnTo>
                    <a:pt x="57156" y="0"/>
                  </a:lnTo>
                  <a:lnTo>
                    <a:pt x="38510" y="4892"/>
                  </a:lnTo>
                  <a:lnTo>
                    <a:pt x="21693" y="17397"/>
                  </a:lnTo>
                  <a:lnTo>
                    <a:pt x="8516" y="35652"/>
                  </a:lnTo>
                  <a:lnTo>
                    <a:pt x="793" y="57797"/>
                  </a:lnTo>
                  <a:lnTo>
                    <a:pt x="0" y="77813"/>
                  </a:lnTo>
                  <a:lnTo>
                    <a:pt x="4987" y="94537"/>
                  </a:lnTo>
                  <a:lnTo>
                    <a:pt x="14924" y="106648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36738" y="1051715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98"/>
                  </a:moveTo>
                  <a:lnTo>
                    <a:pt x="85381" y="14233"/>
                  </a:lnTo>
                  <a:lnTo>
                    <a:pt x="77873" y="6429"/>
                  </a:lnTo>
                  <a:lnTo>
                    <a:pt x="68369" y="1534"/>
                  </a:lnTo>
                  <a:lnTo>
                    <a:pt x="57156" y="0"/>
                  </a:lnTo>
                  <a:lnTo>
                    <a:pt x="38510" y="4900"/>
                  </a:lnTo>
                  <a:lnTo>
                    <a:pt x="21693" y="17408"/>
                  </a:lnTo>
                  <a:lnTo>
                    <a:pt x="8516" y="35665"/>
                  </a:lnTo>
                  <a:lnTo>
                    <a:pt x="793" y="57810"/>
                  </a:lnTo>
                  <a:lnTo>
                    <a:pt x="0" y="77826"/>
                  </a:lnTo>
                  <a:lnTo>
                    <a:pt x="4987" y="94549"/>
                  </a:lnTo>
                  <a:lnTo>
                    <a:pt x="14924" y="106661"/>
                  </a:lnTo>
                  <a:lnTo>
                    <a:pt x="28975" y="112839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34149" y="1019605"/>
              <a:ext cx="80645" cy="108585"/>
            </a:xfrm>
            <a:custGeom>
              <a:avLst/>
              <a:gdLst/>
              <a:ahLst/>
              <a:cxnLst/>
              <a:rect l="l" t="t" r="r" b="b"/>
              <a:pathLst>
                <a:path w="80644" h="108584">
                  <a:moveTo>
                    <a:pt x="80601" y="23152"/>
                  </a:moveTo>
                  <a:lnTo>
                    <a:pt x="76051" y="13376"/>
                  </a:lnTo>
                  <a:lnTo>
                    <a:pt x="69464" y="5975"/>
                  </a:lnTo>
                  <a:lnTo>
                    <a:pt x="61089" y="1374"/>
                  </a:lnTo>
                  <a:lnTo>
                    <a:pt x="51175" y="0"/>
                  </a:lnTo>
                  <a:lnTo>
                    <a:pt x="34633" y="4839"/>
                  </a:lnTo>
                  <a:lnTo>
                    <a:pt x="19653" y="16941"/>
                  </a:lnTo>
                  <a:lnTo>
                    <a:pt x="7855" y="34511"/>
                  </a:lnTo>
                  <a:lnTo>
                    <a:pt x="857" y="55752"/>
                  </a:lnTo>
                  <a:lnTo>
                    <a:pt x="0" y="74900"/>
                  </a:lnTo>
                  <a:lnTo>
                    <a:pt x="4291" y="90852"/>
                  </a:lnTo>
                  <a:lnTo>
                    <a:pt x="13000" y="102351"/>
                  </a:lnTo>
                  <a:lnTo>
                    <a:pt x="25394" y="108140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06878" y="2378683"/>
              <a:ext cx="93980" cy="113030"/>
            </a:xfrm>
            <a:custGeom>
              <a:avLst/>
              <a:gdLst/>
              <a:ahLst/>
              <a:cxnLst/>
              <a:rect l="l" t="t" r="r" b="b"/>
              <a:pathLst>
                <a:path w="93980" h="113030">
                  <a:moveTo>
                    <a:pt x="93527" y="24637"/>
                  </a:moveTo>
                  <a:lnTo>
                    <a:pt x="88083" y="14350"/>
                  </a:lnTo>
                  <a:lnTo>
                    <a:pt x="80291" y="6513"/>
                  </a:lnTo>
                  <a:lnTo>
                    <a:pt x="70446" y="1579"/>
                  </a:lnTo>
                  <a:lnTo>
                    <a:pt x="58844" y="0"/>
                  </a:lnTo>
                  <a:lnTo>
                    <a:pt x="39575" y="4827"/>
                  </a:lnTo>
                  <a:lnTo>
                    <a:pt x="22222" y="17275"/>
                  </a:lnTo>
                  <a:lnTo>
                    <a:pt x="8657" y="35490"/>
                  </a:lnTo>
                  <a:lnTo>
                    <a:pt x="754" y="57619"/>
                  </a:lnTo>
                  <a:lnTo>
                    <a:pt x="0" y="77637"/>
                  </a:lnTo>
                  <a:lnTo>
                    <a:pt x="5216" y="94383"/>
                  </a:lnTo>
                  <a:lnTo>
                    <a:pt x="15536" y="106533"/>
                  </a:lnTo>
                  <a:lnTo>
                    <a:pt x="30091" y="112763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97048" y="2317638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85"/>
                  </a:moveTo>
                  <a:lnTo>
                    <a:pt x="85381" y="14221"/>
                  </a:lnTo>
                  <a:lnTo>
                    <a:pt x="77873" y="6418"/>
                  </a:lnTo>
                  <a:lnTo>
                    <a:pt x="68369" y="1527"/>
                  </a:lnTo>
                  <a:lnTo>
                    <a:pt x="57156" y="0"/>
                  </a:lnTo>
                  <a:lnTo>
                    <a:pt x="38510" y="4892"/>
                  </a:lnTo>
                  <a:lnTo>
                    <a:pt x="21693" y="17397"/>
                  </a:lnTo>
                  <a:lnTo>
                    <a:pt x="8516" y="35652"/>
                  </a:lnTo>
                  <a:lnTo>
                    <a:pt x="793" y="57797"/>
                  </a:lnTo>
                  <a:lnTo>
                    <a:pt x="0" y="77813"/>
                  </a:lnTo>
                  <a:lnTo>
                    <a:pt x="4987" y="94537"/>
                  </a:lnTo>
                  <a:lnTo>
                    <a:pt x="14924" y="106648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480767" y="2252496"/>
              <a:ext cx="93980" cy="113030"/>
            </a:xfrm>
            <a:custGeom>
              <a:avLst/>
              <a:gdLst/>
              <a:ahLst/>
              <a:cxnLst/>
              <a:rect l="l" t="t" r="r" b="b"/>
              <a:pathLst>
                <a:path w="93980" h="113030">
                  <a:moveTo>
                    <a:pt x="93527" y="24625"/>
                  </a:moveTo>
                  <a:lnTo>
                    <a:pt x="88083" y="14337"/>
                  </a:lnTo>
                  <a:lnTo>
                    <a:pt x="80291" y="6502"/>
                  </a:lnTo>
                  <a:lnTo>
                    <a:pt x="70446" y="1572"/>
                  </a:lnTo>
                  <a:lnTo>
                    <a:pt x="58844" y="0"/>
                  </a:lnTo>
                  <a:lnTo>
                    <a:pt x="39569" y="4825"/>
                  </a:lnTo>
                  <a:lnTo>
                    <a:pt x="22217" y="17268"/>
                  </a:lnTo>
                  <a:lnTo>
                    <a:pt x="8655" y="35479"/>
                  </a:lnTo>
                  <a:lnTo>
                    <a:pt x="754" y="57607"/>
                  </a:lnTo>
                  <a:lnTo>
                    <a:pt x="0" y="77624"/>
                  </a:lnTo>
                  <a:lnTo>
                    <a:pt x="5216" y="94370"/>
                  </a:lnTo>
                  <a:lnTo>
                    <a:pt x="15536" y="106520"/>
                  </a:lnTo>
                  <a:lnTo>
                    <a:pt x="30091" y="112750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70703" y="2183936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98"/>
                  </a:moveTo>
                  <a:lnTo>
                    <a:pt x="85381" y="14233"/>
                  </a:lnTo>
                  <a:lnTo>
                    <a:pt x="77873" y="6429"/>
                  </a:lnTo>
                  <a:lnTo>
                    <a:pt x="68369" y="1534"/>
                  </a:lnTo>
                  <a:lnTo>
                    <a:pt x="57156" y="0"/>
                  </a:lnTo>
                  <a:lnTo>
                    <a:pt x="38510" y="4900"/>
                  </a:lnTo>
                  <a:lnTo>
                    <a:pt x="21693" y="17408"/>
                  </a:lnTo>
                  <a:lnTo>
                    <a:pt x="8516" y="35665"/>
                  </a:lnTo>
                  <a:lnTo>
                    <a:pt x="793" y="57810"/>
                  </a:lnTo>
                  <a:lnTo>
                    <a:pt x="0" y="77825"/>
                  </a:lnTo>
                  <a:lnTo>
                    <a:pt x="4987" y="94548"/>
                  </a:lnTo>
                  <a:lnTo>
                    <a:pt x="14924" y="106655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54795" y="2103331"/>
              <a:ext cx="85090" cy="113030"/>
            </a:xfrm>
            <a:custGeom>
              <a:avLst/>
              <a:gdLst/>
              <a:ahLst/>
              <a:cxnLst/>
              <a:rect l="l" t="t" r="r" b="b"/>
              <a:pathLst>
                <a:path w="85089" h="113030">
                  <a:moveTo>
                    <a:pt x="84768" y="24206"/>
                  </a:moveTo>
                  <a:lnTo>
                    <a:pt x="79971" y="13991"/>
                  </a:lnTo>
                  <a:lnTo>
                    <a:pt x="73034" y="6254"/>
                  </a:lnTo>
                  <a:lnTo>
                    <a:pt x="64219" y="1442"/>
                  </a:lnTo>
                  <a:lnTo>
                    <a:pt x="53793" y="0"/>
                  </a:lnTo>
                  <a:lnTo>
                    <a:pt x="36384" y="5038"/>
                  </a:lnTo>
                  <a:lnTo>
                    <a:pt x="20629" y="17667"/>
                  </a:lnTo>
                  <a:lnTo>
                    <a:pt x="8229" y="36013"/>
                  </a:lnTo>
                  <a:lnTo>
                    <a:pt x="885" y="58204"/>
                  </a:lnTo>
                  <a:lnTo>
                    <a:pt x="0" y="78206"/>
                  </a:lnTo>
                  <a:lnTo>
                    <a:pt x="4527" y="94875"/>
                  </a:lnTo>
                  <a:lnTo>
                    <a:pt x="13697" y="106895"/>
                  </a:lnTo>
                  <a:lnTo>
                    <a:pt x="26742" y="112953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43631" y="2035958"/>
              <a:ext cx="83185" cy="113030"/>
            </a:xfrm>
            <a:custGeom>
              <a:avLst/>
              <a:gdLst/>
              <a:ahLst/>
              <a:cxnLst/>
              <a:rect l="l" t="t" r="r" b="b"/>
              <a:pathLst>
                <a:path w="83185" h="113030">
                  <a:moveTo>
                    <a:pt x="82825" y="24117"/>
                  </a:moveTo>
                  <a:lnTo>
                    <a:pt x="78169" y="13921"/>
                  </a:lnTo>
                  <a:lnTo>
                    <a:pt x="71420" y="6205"/>
                  </a:lnTo>
                  <a:lnTo>
                    <a:pt x="62833" y="1416"/>
                  </a:lnTo>
                  <a:lnTo>
                    <a:pt x="52662" y="0"/>
                  </a:lnTo>
                  <a:lnTo>
                    <a:pt x="35673" y="5090"/>
                  </a:lnTo>
                  <a:lnTo>
                    <a:pt x="20275" y="17760"/>
                  </a:lnTo>
                  <a:lnTo>
                    <a:pt x="8133" y="36136"/>
                  </a:lnTo>
                  <a:lnTo>
                    <a:pt x="910" y="58343"/>
                  </a:lnTo>
                  <a:lnTo>
                    <a:pt x="0" y="78339"/>
                  </a:lnTo>
                  <a:lnTo>
                    <a:pt x="4373" y="94989"/>
                  </a:lnTo>
                  <a:lnTo>
                    <a:pt x="13286" y="106982"/>
                  </a:lnTo>
                  <a:lnTo>
                    <a:pt x="25992" y="113004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26196" y="1973491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98"/>
                  </a:moveTo>
                  <a:lnTo>
                    <a:pt x="85381" y="14233"/>
                  </a:lnTo>
                  <a:lnTo>
                    <a:pt x="77873" y="6429"/>
                  </a:lnTo>
                  <a:lnTo>
                    <a:pt x="68369" y="1534"/>
                  </a:lnTo>
                  <a:lnTo>
                    <a:pt x="57156" y="0"/>
                  </a:lnTo>
                  <a:lnTo>
                    <a:pt x="38510" y="4900"/>
                  </a:lnTo>
                  <a:lnTo>
                    <a:pt x="21693" y="17408"/>
                  </a:lnTo>
                  <a:lnTo>
                    <a:pt x="8516" y="35665"/>
                  </a:lnTo>
                  <a:lnTo>
                    <a:pt x="793" y="57810"/>
                  </a:lnTo>
                  <a:lnTo>
                    <a:pt x="0" y="77826"/>
                  </a:lnTo>
                  <a:lnTo>
                    <a:pt x="4987" y="94549"/>
                  </a:lnTo>
                  <a:lnTo>
                    <a:pt x="14924" y="106661"/>
                  </a:lnTo>
                  <a:lnTo>
                    <a:pt x="28975" y="112839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16543" y="1911403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98"/>
                  </a:moveTo>
                  <a:lnTo>
                    <a:pt x="85381" y="14233"/>
                  </a:lnTo>
                  <a:lnTo>
                    <a:pt x="77873" y="6429"/>
                  </a:lnTo>
                  <a:lnTo>
                    <a:pt x="68369" y="1534"/>
                  </a:lnTo>
                  <a:lnTo>
                    <a:pt x="57156" y="0"/>
                  </a:lnTo>
                  <a:lnTo>
                    <a:pt x="38510" y="4900"/>
                  </a:lnTo>
                  <a:lnTo>
                    <a:pt x="21693" y="17408"/>
                  </a:lnTo>
                  <a:lnTo>
                    <a:pt x="8516" y="35665"/>
                  </a:lnTo>
                  <a:lnTo>
                    <a:pt x="793" y="57810"/>
                  </a:lnTo>
                  <a:lnTo>
                    <a:pt x="0" y="77826"/>
                  </a:lnTo>
                  <a:lnTo>
                    <a:pt x="4987" y="94549"/>
                  </a:lnTo>
                  <a:lnTo>
                    <a:pt x="14924" y="106661"/>
                  </a:lnTo>
                  <a:lnTo>
                    <a:pt x="28975" y="112839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04953" y="1858440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85"/>
                  </a:moveTo>
                  <a:lnTo>
                    <a:pt x="85381" y="14221"/>
                  </a:lnTo>
                  <a:lnTo>
                    <a:pt x="77873" y="6418"/>
                  </a:lnTo>
                  <a:lnTo>
                    <a:pt x="68369" y="1527"/>
                  </a:lnTo>
                  <a:lnTo>
                    <a:pt x="57156" y="0"/>
                  </a:lnTo>
                  <a:lnTo>
                    <a:pt x="38510" y="4892"/>
                  </a:lnTo>
                  <a:lnTo>
                    <a:pt x="21693" y="17397"/>
                  </a:lnTo>
                  <a:lnTo>
                    <a:pt x="8516" y="35652"/>
                  </a:lnTo>
                  <a:lnTo>
                    <a:pt x="793" y="57797"/>
                  </a:lnTo>
                  <a:lnTo>
                    <a:pt x="0" y="77813"/>
                  </a:lnTo>
                  <a:lnTo>
                    <a:pt x="4987" y="94537"/>
                  </a:lnTo>
                  <a:lnTo>
                    <a:pt x="14924" y="106648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393867" y="1807150"/>
              <a:ext cx="90805" cy="113030"/>
            </a:xfrm>
            <a:custGeom>
              <a:avLst/>
              <a:gdLst/>
              <a:ahLst/>
              <a:cxnLst/>
              <a:rect l="l" t="t" r="r" b="b"/>
              <a:pathLst>
                <a:path w="90805" h="113030">
                  <a:moveTo>
                    <a:pt x="90608" y="24485"/>
                  </a:moveTo>
                  <a:lnTo>
                    <a:pt x="85381" y="14221"/>
                  </a:lnTo>
                  <a:lnTo>
                    <a:pt x="77873" y="6418"/>
                  </a:lnTo>
                  <a:lnTo>
                    <a:pt x="68369" y="1527"/>
                  </a:lnTo>
                  <a:lnTo>
                    <a:pt x="57156" y="0"/>
                  </a:lnTo>
                  <a:lnTo>
                    <a:pt x="38510" y="4892"/>
                  </a:lnTo>
                  <a:lnTo>
                    <a:pt x="21693" y="17397"/>
                  </a:lnTo>
                  <a:lnTo>
                    <a:pt x="8516" y="35652"/>
                  </a:lnTo>
                  <a:lnTo>
                    <a:pt x="793" y="57797"/>
                  </a:lnTo>
                  <a:lnTo>
                    <a:pt x="0" y="77813"/>
                  </a:lnTo>
                  <a:lnTo>
                    <a:pt x="4987" y="94537"/>
                  </a:lnTo>
                  <a:lnTo>
                    <a:pt x="14924" y="106648"/>
                  </a:lnTo>
                  <a:lnTo>
                    <a:pt x="28975" y="112826"/>
                  </a:lnTo>
                </a:path>
              </a:pathLst>
            </a:custGeom>
            <a:ln w="11658">
              <a:solidFill>
                <a:srgbClr val="0304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 rot="21180000">
            <a:off x="2690470" y="1134649"/>
            <a:ext cx="45258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-20" dirty="0">
                <a:solidFill>
                  <a:srgbClr val="231F20"/>
                </a:solidFill>
                <a:latin typeface="Trebuchet MS"/>
                <a:cs typeface="Trebuchet MS"/>
              </a:rPr>
              <a:t>Workplace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 rot="21180000">
            <a:off x="2482563" y="1252710"/>
            <a:ext cx="919887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-20" dirty="0">
                <a:solidFill>
                  <a:srgbClr val="231F20"/>
                </a:solidFill>
                <a:latin typeface="Trebuchet MS"/>
                <a:cs typeface="Trebuchet MS"/>
              </a:rPr>
              <a:t>Policy</a:t>
            </a:r>
            <a:r>
              <a:rPr sz="75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dirty="0">
                <a:solidFill>
                  <a:srgbClr val="231F20"/>
                </a:solidFill>
                <a:latin typeface="Trebuchet MS"/>
                <a:cs typeface="Trebuchet MS"/>
              </a:rPr>
              <a:t>and</a:t>
            </a:r>
            <a:r>
              <a:rPr sz="750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750" spc="-10" dirty="0">
                <a:solidFill>
                  <a:srgbClr val="231F20"/>
                </a:solidFill>
                <a:latin typeface="Trebuchet MS"/>
                <a:cs typeface="Trebuchet MS"/>
              </a:rPr>
              <a:t>Procedures</a:t>
            </a:r>
            <a:endParaRPr sz="750">
              <a:latin typeface="Trebuchet MS"/>
              <a:cs typeface="Trebuchet MS"/>
            </a:endParaRPr>
          </a:p>
        </p:txBody>
      </p:sp>
      <p:graphicFrame>
        <p:nvGraphicFramePr>
          <p:cNvPr id="69" name="object 69"/>
          <p:cNvGraphicFramePr>
            <a:graphicFrameLocks noGrp="1"/>
          </p:cNvGraphicFramePr>
          <p:nvPr/>
        </p:nvGraphicFramePr>
        <p:xfrm>
          <a:off x="3703118" y="1578024"/>
          <a:ext cx="2035809" cy="895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8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0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835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35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Implementation</a:t>
                      </a:r>
                      <a:r>
                        <a:rPr sz="350" b="1" spc="30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3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Plan</a:t>
                      </a:r>
                      <a:endParaRPr sz="3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300" i="1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</a:t>
                      </a:r>
                      <a:r>
                        <a:rPr sz="300" i="1" spc="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option</a:t>
                      </a:r>
                      <a:endParaRPr sz="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43815" indent="-17780">
                        <a:lnSpc>
                          <a:spcPts val="320"/>
                        </a:lnSpc>
                        <a:spcBef>
                          <a:spcPts val="110"/>
                        </a:spcBef>
                      </a:pP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Associated</a:t>
                      </a:r>
                      <a:r>
                        <a:rPr sz="300" i="1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activities</a:t>
                      </a:r>
                      <a:endParaRPr sz="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46990" indent="-19050">
                        <a:lnSpc>
                          <a:spcPts val="320"/>
                        </a:lnSpc>
                        <a:spcBef>
                          <a:spcPts val="110"/>
                        </a:spcBef>
                      </a:pP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Resources</a:t>
                      </a:r>
                      <a:r>
                        <a:rPr sz="300" i="1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required</a:t>
                      </a:r>
                      <a:endParaRPr sz="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37465" indent="17780">
                        <a:lnSpc>
                          <a:spcPts val="320"/>
                        </a:lnSpc>
                        <a:spcBef>
                          <a:spcPts val="110"/>
                        </a:spcBef>
                      </a:pP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Person(s)</a:t>
                      </a:r>
                      <a:r>
                        <a:rPr sz="300" i="1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responsible</a:t>
                      </a:r>
                      <a:endParaRPr sz="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235"/>
                        </a:lnSpc>
                      </a:pPr>
                      <a:r>
                        <a:rPr sz="25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Proposed</a:t>
                      </a:r>
                      <a:endParaRPr sz="250">
                        <a:latin typeface="Franklin Gothic Book"/>
                        <a:cs typeface="Franklin Gothic Book"/>
                      </a:endParaRPr>
                    </a:p>
                    <a:p>
                      <a:pPr marL="113030" marR="24765" indent="-81280">
                        <a:lnSpc>
                          <a:spcPts val="270"/>
                        </a:lnSpc>
                      </a:pPr>
                      <a:r>
                        <a:rPr sz="25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implementation</a:t>
                      </a:r>
                      <a:r>
                        <a:rPr sz="250" i="1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5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date</a:t>
                      </a:r>
                      <a:endParaRPr sz="2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33020" indent="-66675">
                        <a:lnSpc>
                          <a:spcPct val="104000"/>
                        </a:lnSpc>
                        <a:spcBef>
                          <a:spcPts val="40"/>
                        </a:spcBef>
                      </a:pPr>
                      <a:r>
                        <a:rPr sz="300" i="1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</a:t>
                      </a:r>
                      <a:r>
                        <a:rPr sz="300" i="1" spc="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off</a:t>
                      </a:r>
                      <a:r>
                        <a:rPr sz="300" i="1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300" i="1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date</a:t>
                      </a:r>
                      <a:endParaRPr sz="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39370" indent="6985">
                        <a:lnSpc>
                          <a:spcPct val="104000"/>
                        </a:lnSpc>
                        <a:spcBef>
                          <a:spcPts val="40"/>
                        </a:spcBef>
                      </a:pPr>
                      <a:r>
                        <a:rPr sz="300" i="1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Scheduled</a:t>
                      </a:r>
                      <a:r>
                        <a:rPr sz="300" i="1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review</a:t>
                      </a:r>
                      <a:r>
                        <a:rPr sz="300" i="1" spc="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0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date</a:t>
                      </a:r>
                      <a:endParaRPr sz="3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20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35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Review</a:t>
                      </a:r>
                      <a:endParaRPr sz="350">
                        <a:latin typeface="Franklin Gothic Demi"/>
                        <a:cs typeface="Franklin Gothic Demi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1018540" algn="l"/>
                        </a:tabLst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35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</a:t>
                      </a:r>
                      <a:r>
                        <a:rPr sz="35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measures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35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place?</a:t>
                      </a:r>
                      <a:r>
                        <a:rPr sz="350" spc="4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Yes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	No</a:t>
                      </a:r>
                      <a:r>
                        <a:rPr sz="350" spc="2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</a:t>
                      </a:r>
                      <a:r>
                        <a:rPr sz="35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not?</a:t>
                      </a:r>
                      <a:endParaRPr sz="35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5240" marR="734060">
                        <a:lnSpc>
                          <a:spcPts val="370"/>
                        </a:lnSpc>
                        <a:tabLst>
                          <a:tab pos="751205" algn="l"/>
                          <a:tab pos="1018540" algn="l"/>
                        </a:tabLst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350" spc="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</a:t>
                      </a:r>
                      <a:r>
                        <a:rPr sz="350" spc="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preventing</a:t>
                      </a:r>
                      <a:r>
                        <a:rPr sz="350" spc="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	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Yes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	No</a:t>
                      </a:r>
                      <a:r>
                        <a:rPr sz="350" spc="2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</a:t>
                      </a:r>
                      <a:r>
                        <a:rPr sz="35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not?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minimising</a:t>
                      </a:r>
                      <a:r>
                        <a:rPr sz="350" spc="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350" spc="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risk?</a:t>
                      </a:r>
                      <a:endParaRPr sz="35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5240" marR="616585">
                        <a:lnSpc>
                          <a:spcPts val="370"/>
                        </a:lnSpc>
                        <a:tabLst>
                          <a:tab pos="751205" algn="l"/>
                          <a:tab pos="1018540" algn="l"/>
                        </a:tabLst>
                      </a:pP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any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new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problems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	</a:t>
                      </a:r>
                      <a:r>
                        <a:rPr sz="35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Yes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	No</a:t>
                      </a:r>
                      <a:r>
                        <a:rPr sz="350" spc="2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35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they?</a:t>
                      </a:r>
                      <a:r>
                        <a:rPr sz="350" spc="5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35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35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35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risk?</a:t>
                      </a:r>
                      <a:endParaRPr sz="3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5D6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0" name="object 70"/>
          <p:cNvGrpSpPr/>
          <p:nvPr/>
        </p:nvGrpSpPr>
        <p:grpSpPr>
          <a:xfrm>
            <a:off x="2618003" y="1342136"/>
            <a:ext cx="907415" cy="962025"/>
            <a:chOff x="2618003" y="1342136"/>
            <a:chExt cx="907415" cy="962025"/>
          </a:xfrm>
        </p:grpSpPr>
        <p:pic>
          <p:nvPicPr>
            <p:cNvPr id="71" name="object 7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8003" y="1698117"/>
              <a:ext cx="907059" cy="6054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0421" y="1342136"/>
              <a:ext cx="576503" cy="345385"/>
            </a:xfrm>
            <a:prstGeom prst="rect">
              <a:avLst/>
            </a:prstGeom>
          </p:spPr>
        </p:pic>
      </p:grpSp>
      <p:grpSp>
        <p:nvGrpSpPr>
          <p:cNvPr id="73" name="object 73"/>
          <p:cNvGrpSpPr/>
          <p:nvPr/>
        </p:nvGrpSpPr>
        <p:grpSpPr>
          <a:xfrm>
            <a:off x="5030241" y="1260464"/>
            <a:ext cx="1345565" cy="1195070"/>
            <a:chOff x="5030241" y="1260464"/>
            <a:chExt cx="1345565" cy="1195070"/>
          </a:xfrm>
        </p:grpSpPr>
        <p:sp>
          <p:nvSpPr>
            <p:cNvPr id="74" name="object 74"/>
            <p:cNvSpPr/>
            <p:nvPr/>
          </p:nvSpPr>
          <p:spPr>
            <a:xfrm>
              <a:off x="5565112" y="2183760"/>
              <a:ext cx="72390" cy="24765"/>
            </a:xfrm>
            <a:custGeom>
              <a:avLst/>
              <a:gdLst/>
              <a:ahLst/>
              <a:cxnLst/>
              <a:rect l="l" t="t" r="r" b="b"/>
              <a:pathLst>
                <a:path w="72389" h="24764">
                  <a:moveTo>
                    <a:pt x="0" y="0"/>
                  </a:moveTo>
                  <a:lnTo>
                    <a:pt x="72186" y="242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87292" y="2161119"/>
              <a:ext cx="30480" cy="69850"/>
            </a:xfrm>
            <a:custGeom>
              <a:avLst/>
              <a:gdLst/>
              <a:ahLst/>
              <a:cxnLst/>
              <a:rect l="l" t="t" r="r" b="b"/>
              <a:pathLst>
                <a:path w="30479" h="69850">
                  <a:moveTo>
                    <a:pt x="30352" y="0"/>
                  </a:moveTo>
                  <a:lnTo>
                    <a:pt x="0" y="692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0952" y="1260551"/>
              <a:ext cx="1343558" cy="119401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030946" y="1261169"/>
              <a:ext cx="1343660" cy="1193800"/>
            </a:xfrm>
            <a:custGeom>
              <a:avLst/>
              <a:gdLst/>
              <a:ahLst/>
              <a:cxnLst/>
              <a:rect l="l" t="t" r="r" b="b"/>
              <a:pathLst>
                <a:path w="1343660" h="1193800">
                  <a:moveTo>
                    <a:pt x="434759" y="761436"/>
                  </a:moveTo>
                  <a:lnTo>
                    <a:pt x="491676" y="949690"/>
                  </a:lnTo>
                  <a:lnTo>
                    <a:pt x="570942" y="1084760"/>
                  </a:lnTo>
                  <a:lnTo>
                    <a:pt x="641372" y="1166160"/>
                  </a:lnTo>
                  <a:lnTo>
                    <a:pt x="671779" y="1193401"/>
                  </a:lnTo>
                  <a:lnTo>
                    <a:pt x="1343571" y="856876"/>
                  </a:lnTo>
                  <a:lnTo>
                    <a:pt x="1237640" y="744203"/>
                  </a:lnTo>
                  <a:lnTo>
                    <a:pt x="1181690" y="672103"/>
                  </a:lnTo>
                  <a:lnTo>
                    <a:pt x="1157144" y="609487"/>
                  </a:lnTo>
                  <a:lnTo>
                    <a:pt x="1145425" y="525267"/>
                  </a:lnTo>
                  <a:lnTo>
                    <a:pt x="1138599" y="473925"/>
                  </a:lnTo>
                  <a:lnTo>
                    <a:pt x="1129227" y="422366"/>
                  </a:lnTo>
                  <a:lnTo>
                    <a:pt x="1117260" y="371257"/>
                  </a:lnTo>
                  <a:lnTo>
                    <a:pt x="1102651" y="321261"/>
                  </a:lnTo>
                  <a:lnTo>
                    <a:pt x="1085351" y="273043"/>
                  </a:lnTo>
                  <a:lnTo>
                    <a:pt x="1065312" y="227268"/>
                  </a:lnTo>
                  <a:lnTo>
                    <a:pt x="1042485" y="184602"/>
                  </a:lnTo>
                  <a:lnTo>
                    <a:pt x="1016823" y="145708"/>
                  </a:lnTo>
                  <a:lnTo>
                    <a:pt x="988276" y="111252"/>
                  </a:lnTo>
                  <a:lnTo>
                    <a:pt x="956797" y="81899"/>
                  </a:lnTo>
                  <a:lnTo>
                    <a:pt x="922337" y="58313"/>
                  </a:lnTo>
                  <a:lnTo>
                    <a:pt x="814603" y="14431"/>
                  </a:lnTo>
                  <a:lnTo>
                    <a:pt x="721758" y="0"/>
                  </a:lnTo>
                  <a:lnTo>
                    <a:pt x="656638" y="1358"/>
                  </a:lnTo>
                  <a:lnTo>
                    <a:pt x="632079" y="4846"/>
                  </a:lnTo>
                  <a:lnTo>
                    <a:pt x="0" y="192768"/>
                  </a:lnTo>
                  <a:lnTo>
                    <a:pt x="216033" y="307045"/>
                  </a:lnTo>
                  <a:lnTo>
                    <a:pt x="333332" y="404374"/>
                  </a:lnTo>
                  <a:lnTo>
                    <a:pt x="392654" y="538067"/>
                  </a:lnTo>
                  <a:lnTo>
                    <a:pt x="434759" y="761436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50912" y="2085613"/>
              <a:ext cx="333375" cy="168910"/>
            </a:xfrm>
            <a:custGeom>
              <a:avLst/>
              <a:gdLst/>
              <a:ahLst/>
              <a:cxnLst/>
              <a:rect l="l" t="t" r="r" b="b"/>
              <a:pathLst>
                <a:path w="333375" h="168910">
                  <a:moveTo>
                    <a:pt x="0" y="168630"/>
                  </a:moveTo>
                  <a:lnTo>
                    <a:pt x="3333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5130748" y="1025116"/>
            <a:ext cx="1771650" cy="1587500"/>
            <a:chOff x="5130748" y="1025116"/>
            <a:chExt cx="1771650" cy="1587500"/>
          </a:xfrm>
        </p:grpSpPr>
        <p:pic>
          <p:nvPicPr>
            <p:cNvPr id="80" name="object 8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8388" y="1713814"/>
              <a:ext cx="1056715" cy="49385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718392" y="1714098"/>
              <a:ext cx="1057275" cy="494030"/>
            </a:xfrm>
            <a:custGeom>
              <a:avLst/>
              <a:gdLst/>
              <a:ahLst/>
              <a:cxnLst/>
              <a:rect l="l" t="t" r="r" b="b"/>
              <a:pathLst>
                <a:path w="1057275" h="494030">
                  <a:moveTo>
                    <a:pt x="57205" y="326941"/>
                  </a:moveTo>
                  <a:lnTo>
                    <a:pt x="43178" y="347726"/>
                  </a:lnTo>
                  <a:lnTo>
                    <a:pt x="34145" y="357725"/>
                  </a:lnTo>
                  <a:lnTo>
                    <a:pt x="26183" y="359701"/>
                  </a:lnTo>
                  <a:lnTo>
                    <a:pt x="15371" y="356418"/>
                  </a:lnTo>
                  <a:lnTo>
                    <a:pt x="5139" y="349703"/>
                  </a:lnTo>
                  <a:lnTo>
                    <a:pt x="520" y="340491"/>
                  </a:lnTo>
                  <a:lnTo>
                    <a:pt x="0" y="330209"/>
                  </a:lnTo>
                  <a:lnTo>
                    <a:pt x="2061" y="320287"/>
                  </a:lnTo>
                  <a:lnTo>
                    <a:pt x="5155" y="305939"/>
                  </a:lnTo>
                  <a:lnTo>
                    <a:pt x="8246" y="284639"/>
                  </a:lnTo>
                  <a:lnTo>
                    <a:pt x="10623" y="261199"/>
                  </a:lnTo>
                  <a:lnTo>
                    <a:pt x="11574" y="240429"/>
                  </a:lnTo>
                  <a:lnTo>
                    <a:pt x="12063" y="214674"/>
                  </a:lnTo>
                  <a:lnTo>
                    <a:pt x="13353" y="180539"/>
                  </a:lnTo>
                  <a:lnTo>
                    <a:pt x="17276" y="132060"/>
                  </a:lnTo>
                  <a:lnTo>
                    <a:pt x="47693" y="100678"/>
                  </a:lnTo>
                  <a:lnTo>
                    <a:pt x="64956" y="91206"/>
                  </a:lnTo>
                  <a:lnTo>
                    <a:pt x="83110" y="79058"/>
                  </a:lnTo>
                  <a:lnTo>
                    <a:pt x="100906" y="67265"/>
                  </a:lnTo>
                  <a:lnTo>
                    <a:pt x="117098" y="58857"/>
                  </a:lnTo>
                  <a:lnTo>
                    <a:pt x="136705" y="51072"/>
                  </a:lnTo>
                  <a:lnTo>
                    <a:pt x="161302" y="40791"/>
                  </a:lnTo>
                  <a:lnTo>
                    <a:pt x="184473" y="30511"/>
                  </a:lnTo>
                  <a:lnTo>
                    <a:pt x="199800" y="22726"/>
                  </a:lnTo>
                  <a:lnTo>
                    <a:pt x="211534" y="14793"/>
                  </a:lnTo>
                  <a:lnTo>
                    <a:pt x="227369" y="5614"/>
                  </a:lnTo>
                  <a:lnTo>
                    <a:pt x="246056" y="0"/>
                  </a:lnTo>
                  <a:lnTo>
                    <a:pt x="266348" y="2761"/>
                  </a:lnTo>
                  <a:lnTo>
                    <a:pt x="296994" y="17427"/>
                  </a:lnTo>
                  <a:lnTo>
                    <a:pt x="338958" y="39486"/>
                  </a:lnTo>
                  <a:lnTo>
                    <a:pt x="379316" y="61722"/>
                  </a:lnTo>
                  <a:lnTo>
                    <a:pt x="427888" y="92528"/>
                  </a:lnTo>
                  <a:lnTo>
                    <a:pt x="460879" y="115537"/>
                  </a:lnTo>
                  <a:lnTo>
                    <a:pt x="494049" y="138013"/>
                  </a:lnTo>
                  <a:lnTo>
                    <a:pt x="535567" y="159611"/>
                  </a:lnTo>
                  <a:lnTo>
                    <a:pt x="583098" y="173007"/>
                  </a:lnTo>
                  <a:lnTo>
                    <a:pt x="630827" y="176095"/>
                  </a:lnTo>
                  <a:lnTo>
                    <a:pt x="676649" y="176292"/>
                  </a:lnTo>
                  <a:lnTo>
                    <a:pt x="737399" y="176355"/>
                  </a:lnTo>
                  <a:lnTo>
                    <a:pt x="806325" y="176262"/>
                  </a:lnTo>
                  <a:lnTo>
                    <a:pt x="876678" y="175991"/>
                  </a:lnTo>
                  <a:lnTo>
                    <a:pt x="941705" y="175518"/>
                  </a:lnTo>
                  <a:lnTo>
                    <a:pt x="994656" y="174822"/>
                  </a:lnTo>
                  <a:lnTo>
                    <a:pt x="1028780" y="173881"/>
                  </a:lnTo>
                  <a:lnTo>
                    <a:pt x="1046214" y="185928"/>
                  </a:lnTo>
                  <a:lnTo>
                    <a:pt x="1054879" y="219621"/>
                  </a:lnTo>
                  <a:lnTo>
                    <a:pt x="1056705" y="268085"/>
                  </a:lnTo>
                  <a:lnTo>
                    <a:pt x="1053617" y="324447"/>
                  </a:lnTo>
                  <a:lnTo>
                    <a:pt x="1047543" y="381834"/>
                  </a:lnTo>
                  <a:lnTo>
                    <a:pt x="1040412" y="433372"/>
                  </a:lnTo>
                  <a:lnTo>
                    <a:pt x="1034150" y="472188"/>
                  </a:lnTo>
                  <a:lnTo>
                    <a:pt x="1015096" y="493574"/>
                  </a:lnTo>
                  <a:lnTo>
                    <a:pt x="976034" y="487364"/>
                  </a:lnTo>
                  <a:lnTo>
                    <a:pt x="920774" y="475094"/>
                  </a:lnTo>
                  <a:lnTo>
                    <a:pt x="856592" y="459080"/>
                  </a:lnTo>
                  <a:lnTo>
                    <a:pt x="790761" y="441641"/>
                  </a:lnTo>
                  <a:lnTo>
                    <a:pt x="730557" y="425093"/>
                  </a:lnTo>
                  <a:lnTo>
                    <a:pt x="683253" y="411754"/>
                  </a:lnTo>
                  <a:lnTo>
                    <a:pt x="656124" y="403941"/>
                  </a:lnTo>
                  <a:lnTo>
                    <a:pt x="622792" y="398388"/>
                  </a:lnTo>
                  <a:lnTo>
                    <a:pt x="585538" y="397290"/>
                  </a:lnTo>
                  <a:lnTo>
                    <a:pt x="550779" y="398330"/>
                  </a:lnTo>
                  <a:lnTo>
                    <a:pt x="524933" y="399192"/>
                  </a:lnTo>
                  <a:lnTo>
                    <a:pt x="488006" y="394869"/>
                  </a:lnTo>
                  <a:lnTo>
                    <a:pt x="429867" y="384576"/>
                  </a:lnTo>
                  <a:lnTo>
                    <a:pt x="371728" y="372322"/>
                  </a:lnTo>
                  <a:lnTo>
                    <a:pt x="334801" y="362120"/>
                  </a:lnTo>
                  <a:lnTo>
                    <a:pt x="315164" y="355343"/>
                  </a:lnTo>
                  <a:lnTo>
                    <a:pt x="296060" y="349995"/>
                  </a:lnTo>
                  <a:lnTo>
                    <a:pt x="279452" y="345004"/>
                  </a:lnTo>
                  <a:lnTo>
                    <a:pt x="267301" y="339298"/>
                  </a:lnTo>
                  <a:lnTo>
                    <a:pt x="255134" y="376848"/>
                  </a:lnTo>
                  <a:lnTo>
                    <a:pt x="241634" y="415346"/>
                  </a:lnTo>
                  <a:lnTo>
                    <a:pt x="217703" y="448241"/>
                  </a:lnTo>
                  <a:lnTo>
                    <a:pt x="204550" y="450525"/>
                  </a:lnTo>
                  <a:lnTo>
                    <a:pt x="192356" y="445953"/>
                  </a:lnTo>
                  <a:lnTo>
                    <a:pt x="183994" y="438882"/>
                  </a:lnTo>
                  <a:lnTo>
                    <a:pt x="179020" y="430740"/>
                  </a:lnTo>
                  <a:lnTo>
                    <a:pt x="176991" y="422953"/>
                  </a:lnTo>
                  <a:lnTo>
                    <a:pt x="168538" y="427813"/>
                  </a:lnTo>
                  <a:lnTo>
                    <a:pt x="162848" y="429730"/>
                  </a:lnTo>
                  <a:lnTo>
                    <a:pt x="157337" y="428974"/>
                  </a:lnTo>
                  <a:lnTo>
                    <a:pt x="149420" y="425811"/>
                  </a:lnTo>
                  <a:lnTo>
                    <a:pt x="141353" y="422068"/>
                  </a:lnTo>
                  <a:lnTo>
                    <a:pt x="136227" y="418681"/>
                  </a:lnTo>
                  <a:lnTo>
                    <a:pt x="132707" y="414583"/>
                  </a:lnTo>
                  <a:lnTo>
                    <a:pt x="129455" y="408704"/>
                  </a:lnTo>
                  <a:lnTo>
                    <a:pt x="118836" y="412485"/>
                  </a:lnTo>
                  <a:lnTo>
                    <a:pt x="112226" y="414041"/>
                  </a:lnTo>
                  <a:lnTo>
                    <a:pt x="106861" y="413640"/>
                  </a:lnTo>
                  <a:lnTo>
                    <a:pt x="99978" y="411549"/>
                  </a:lnTo>
                  <a:lnTo>
                    <a:pt x="91618" y="406501"/>
                  </a:lnTo>
                  <a:lnTo>
                    <a:pt x="84416" y="397528"/>
                  </a:lnTo>
                  <a:lnTo>
                    <a:pt x="79531" y="385345"/>
                  </a:lnTo>
                  <a:lnTo>
                    <a:pt x="78122" y="370667"/>
                  </a:lnTo>
                  <a:lnTo>
                    <a:pt x="78819" y="356651"/>
                  </a:lnTo>
                  <a:lnTo>
                    <a:pt x="79425" y="346198"/>
                  </a:lnTo>
                  <a:lnTo>
                    <a:pt x="79852" y="339664"/>
                  </a:lnTo>
                  <a:lnTo>
                    <a:pt x="80014" y="337406"/>
                  </a:lnTo>
                  <a:lnTo>
                    <a:pt x="65765" y="334549"/>
                  </a:lnTo>
                  <a:lnTo>
                    <a:pt x="57205" y="326941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765702" y="1816209"/>
              <a:ext cx="190500" cy="225425"/>
            </a:xfrm>
            <a:custGeom>
              <a:avLst/>
              <a:gdLst/>
              <a:ahLst/>
              <a:cxnLst/>
              <a:rect l="l" t="t" r="r" b="b"/>
              <a:pathLst>
                <a:path w="190500" h="225425">
                  <a:moveTo>
                    <a:pt x="180063" y="0"/>
                  </a:moveTo>
                  <a:lnTo>
                    <a:pt x="184128" y="14428"/>
                  </a:lnTo>
                  <a:lnTo>
                    <a:pt x="187992" y="33601"/>
                  </a:lnTo>
                  <a:lnTo>
                    <a:pt x="190387" y="51835"/>
                  </a:lnTo>
                  <a:lnTo>
                    <a:pt x="190045" y="63449"/>
                  </a:lnTo>
                  <a:lnTo>
                    <a:pt x="187187" y="72009"/>
                  </a:lnTo>
                  <a:lnTo>
                    <a:pt x="187187" y="76288"/>
                  </a:lnTo>
                  <a:lnTo>
                    <a:pt x="169369" y="76288"/>
                  </a:lnTo>
                  <a:lnTo>
                    <a:pt x="143008" y="76957"/>
                  </a:lnTo>
                  <a:lnTo>
                    <a:pt x="101808" y="78428"/>
                  </a:lnTo>
                  <a:lnTo>
                    <a:pt x="62481" y="79900"/>
                  </a:lnTo>
                  <a:lnTo>
                    <a:pt x="41734" y="80568"/>
                  </a:lnTo>
                  <a:lnTo>
                    <a:pt x="34965" y="82239"/>
                  </a:lnTo>
                  <a:lnTo>
                    <a:pt x="27658" y="86450"/>
                  </a:lnTo>
                  <a:lnTo>
                    <a:pt x="21687" y="91997"/>
                  </a:lnTo>
                  <a:lnTo>
                    <a:pt x="18925" y="97675"/>
                  </a:lnTo>
                  <a:lnTo>
                    <a:pt x="18992" y="107972"/>
                  </a:lnTo>
                  <a:lnTo>
                    <a:pt x="19457" y="124415"/>
                  </a:lnTo>
                  <a:lnTo>
                    <a:pt x="19120" y="141391"/>
                  </a:lnTo>
                  <a:lnTo>
                    <a:pt x="16779" y="153289"/>
                  </a:lnTo>
                  <a:lnTo>
                    <a:pt x="12419" y="161957"/>
                  </a:lnTo>
                  <a:lnTo>
                    <a:pt x="7519" y="171829"/>
                  </a:lnTo>
                  <a:lnTo>
                    <a:pt x="3150" y="181165"/>
                  </a:lnTo>
                  <a:lnTo>
                    <a:pt x="383" y="188226"/>
                  </a:lnTo>
                  <a:lnTo>
                    <a:pt x="0" y="196188"/>
                  </a:lnTo>
                  <a:lnTo>
                    <a:pt x="1753" y="207156"/>
                  </a:lnTo>
                  <a:lnTo>
                    <a:pt x="5200" y="217808"/>
                  </a:lnTo>
                  <a:lnTo>
                    <a:pt x="9895" y="224828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798412" y="2007416"/>
              <a:ext cx="68580" cy="44450"/>
            </a:xfrm>
            <a:custGeom>
              <a:avLst/>
              <a:gdLst/>
              <a:ahLst/>
              <a:cxnLst/>
              <a:rect l="l" t="t" r="r" b="b"/>
              <a:pathLst>
                <a:path w="68579" h="44450">
                  <a:moveTo>
                    <a:pt x="0" y="44081"/>
                  </a:moveTo>
                  <a:lnTo>
                    <a:pt x="29738" y="41256"/>
                  </a:lnTo>
                  <a:lnTo>
                    <a:pt x="46743" y="35723"/>
                  </a:lnTo>
                  <a:lnTo>
                    <a:pt x="57398" y="23348"/>
                  </a:lnTo>
                  <a:lnTo>
                    <a:pt x="68084" y="0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38460" y="1992680"/>
              <a:ext cx="147320" cy="60960"/>
            </a:xfrm>
            <a:custGeom>
              <a:avLst/>
              <a:gdLst/>
              <a:ahLst/>
              <a:cxnLst/>
              <a:rect l="l" t="t" r="r" b="b"/>
              <a:pathLst>
                <a:path w="147320" h="60960">
                  <a:moveTo>
                    <a:pt x="147231" y="60718"/>
                  </a:moveTo>
                  <a:lnTo>
                    <a:pt x="138401" y="52826"/>
                  </a:lnTo>
                  <a:lnTo>
                    <a:pt x="127133" y="39577"/>
                  </a:lnTo>
                  <a:lnTo>
                    <a:pt x="116198" y="26441"/>
                  </a:lnTo>
                  <a:lnTo>
                    <a:pt x="108369" y="18884"/>
                  </a:lnTo>
                  <a:lnTo>
                    <a:pt x="98484" y="14762"/>
                  </a:lnTo>
                  <a:lnTo>
                    <a:pt x="81680" y="10240"/>
                  </a:lnTo>
                  <a:lnTo>
                    <a:pt x="61198" y="8260"/>
                  </a:lnTo>
                  <a:lnTo>
                    <a:pt x="40284" y="11760"/>
                  </a:lnTo>
                  <a:lnTo>
                    <a:pt x="23161" y="14985"/>
                  </a:lnTo>
                  <a:lnTo>
                    <a:pt x="11317" y="12161"/>
                  </a:lnTo>
                  <a:lnTo>
                    <a:pt x="3885" y="619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47443" y="2007405"/>
              <a:ext cx="19685" cy="115570"/>
            </a:xfrm>
            <a:custGeom>
              <a:avLst/>
              <a:gdLst/>
              <a:ahLst/>
              <a:cxnLst/>
              <a:rect l="l" t="t" r="r" b="b"/>
              <a:pathLst>
                <a:path w="19685" h="115569">
                  <a:moveTo>
                    <a:pt x="404" y="115392"/>
                  </a:moveTo>
                  <a:lnTo>
                    <a:pt x="0" y="88552"/>
                  </a:lnTo>
                  <a:lnTo>
                    <a:pt x="930" y="71027"/>
                  </a:lnTo>
                  <a:lnTo>
                    <a:pt x="4153" y="55098"/>
                  </a:lnTo>
                  <a:lnTo>
                    <a:pt x="10628" y="33045"/>
                  </a:lnTo>
                  <a:lnTo>
                    <a:pt x="15905" y="13089"/>
                  </a:lnTo>
                  <a:lnTo>
                    <a:pt x="18364" y="3373"/>
                  </a:lnTo>
                  <a:lnTo>
                    <a:pt x="19063" y="232"/>
                  </a:lnTo>
                  <a:lnTo>
                    <a:pt x="19060" y="0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895379" y="2006398"/>
              <a:ext cx="38735" cy="130810"/>
            </a:xfrm>
            <a:custGeom>
              <a:avLst/>
              <a:gdLst/>
              <a:ahLst/>
              <a:cxnLst/>
              <a:rect l="l" t="t" r="r" b="b"/>
              <a:pathLst>
                <a:path w="38735" h="130810">
                  <a:moveTo>
                    <a:pt x="0" y="130657"/>
                  </a:moveTo>
                  <a:lnTo>
                    <a:pt x="4168" y="118599"/>
                  </a:lnTo>
                  <a:lnTo>
                    <a:pt x="12939" y="91133"/>
                  </a:lnTo>
                  <a:lnTo>
                    <a:pt x="21508" y="58921"/>
                  </a:lnTo>
                  <a:lnTo>
                    <a:pt x="25069" y="32626"/>
                  </a:lnTo>
                  <a:lnTo>
                    <a:pt x="31703" y="17371"/>
                  </a:lnTo>
                  <a:lnTo>
                    <a:pt x="35326" y="8888"/>
                  </a:lnTo>
                  <a:lnTo>
                    <a:pt x="37208" y="4117"/>
                  </a:lnTo>
                  <a:lnTo>
                    <a:pt x="38620" y="0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791758" y="1859464"/>
              <a:ext cx="20955" cy="37465"/>
            </a:xfrm>
            <a:custGeom>
              <a:avLst/>
              <a:gdLst/>
              <a:ahLst/>
              <a:cxnLst/>
              <a:rect l="l" t="t" r="r" b="b"/>
              <a:pathLst>
                <a:path w="20954" h="37464">
                  <a:moveTo>
                    <a:pt x="0" y="0"/>
                  </a:moveTo>
                  <a:lnTo>
                    <a:pt x="3760" y="3916"/>
                  </a:lnTo>
                  <a:lnTo>
                    <a:pt x="10318" y="13181"/>
                  </a:lnTo>
                  <a:lnTo>
                    <a:pt x="16877" y="25119"/>
                  </a:lnTo>
                  <a:lnTo>
                    <a:pt x="20637" y="37058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38258" y="1811451"/>
              <a:ext cx="50800" cy="84455"/>
            </a:xfrm>
            <a:custGeom>
              <a:avLst/>
              <a:gdLst/>
              <a:ahLst/>
              <a:cxnLst/>
              <a:rect l="l" t="t" r="r" b="b"/>
              <a:pathLst>
                <a:path w="50800" h="84455">
                  <a:moveTo>
                    <a:pt x="0" y="84340"/>
                  </a:moveTo>
                  <a:lnTo>
                    <a:pt x="36436" y="58196"/>
                  </a:lnTo>
                  <a:lnTo>
                    <a:pt x="50783" y="29082"/>
                  </a:lnTo>
                  <a:lnTo>
                    <a:pt x="47790" y="15392"/>
                  </a:lnTo>
                  <a:lnTo>
                    <a:pt x="43281" y="4464"/>
                  </a:lnTo>
                  <a:lnTo>
                    <a:pt x="40957" y="0"/>
                  </a:lnTo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40349" y="1749289"/>
              <a:ext cx="267036" cy="20458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8113" y="1950496"/>
              <a:ext cx="286952" cy="18601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4887" y="1489303"/>
              <a:ext cx="65252" cy="13939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034882" y="1489299"/>
              <a:ext cx="65405" cy="139700"/>
            </a:xfrm>
            <a:custGeom>
              <a:avLst/>
              <a:gdLst/>
              <a:ahLst/>
              <a:cxnLst/>
              <a:rect l="l" t="t" r="r" b="b"/>
              <a:pathLst>
                <a:path w="65404" h="139700">
                  <a:moveTo>
                    <a:pt x="57403" y="0"/>
                  </a:moveTo>
                  <a:lnTo>
                    <a:pt x="65252" y="22453"/>
                  </a:lnTo>
                  <a:lnTo>
                    <a:pt x="6781" y="139395"/>
                  </a:lnTo>
                  <a:lnTo>
                    <a:pt x="3568" y="131902"/>
                  </a:lnTo>
                  <a:lnTo>
                    <a:pt x="0" y="119075"/>
                  </a:lnTo>
                  <a:lnTo>
                    <a:pt x="9994" y="111582"/>
                  </a:lnTo>
                  <a:lnTo>
                    <a:pt x="53479" y="21031"/>
                  </a:lnTo>
                  <a:lnTo>
                    <a:pt x="48488" y="12115"/>
                  </a:lnTo>
                  <a:lnTo>
                    <a:pt x="57403" y="0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36856" y="2075027"/>
              <a:ext cx="47053" cy="6024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736853" y="2075027"/>
              <a:ext cx="47625" cy="60325"/>
            </a:xfrm>
            <a:custGeom>
              <a:avLst/>
              <a:gdLst/>
              <a:ahLst/>
              <a:cxnLst/>
              <a:rect l="l" t="t" r="r" b="b"/>
              <a:pathLst>
                <a:path w="47625" h="60325">
                  <a:moveTo>
                    <a:pt x="13550" y="0"/>
                  </a:moveTo>
                  <a:lnTo>
                    <a:pt x="0" y="55968"/>
                  </a:lnTo>
                  <a:lnTo>
                    <a:pt x="3568" y="60248"/>
                  </a:lnTo>
                  <a:lnTo>
                    <a:pt x="9982" y="59537"/>
                  </a:lnTo>
                  <a:lnTo>
                    <a:pt x="47066" y="15328"/>
                  </a:lnTo>
                  <a:lnTo>
                    <a:pt x="13550" y="0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65545" y="1442580"/>
              <a:ext cx="39217" cy="4636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065546" y="1441888"/>
              <a:ext cx="39370" cy="47625"/>
            </a:xfrm>
            <a:custGeom>
              <a:avLst/>
              <a:gdLst/>
              <a:ahLst/>
              <a:cxnLst/>
              <a:rect l="l" t="t" r="r" b="b"/>
              <a:pathLst>
                <a:path w="39370" h="47625">
                  <a:moveTo>
                    <a:pt x="0" y="36715"/>
                  </a:moveTo>
                  <a:lnTo>
                    <a:pt x="20320" y="711"/>
                  </a:lnTo>
                  <a:lnTo>
                    <a:pt x="31013" y="0"/>
                  </a:lnTo>
                  <a:lnTo>
                    <a:pt x="39217" y="9271"/>
                  </a:lnTo>
                  <a:lnTo>
                    <a:pt x="21742" y="47053"/>
                  </a:lnTo>
                  <a:lnTo>
                    <a:pt x="0" y="36715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6630" y="1475397"/>
              <a:ext cx="35648" cy="2495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6056636" y="1475395"/>
              <a:ext cx="36195" cy="25400"/>
            </a:xfrm>
            <a:custGeom>
              <a:avLst/>
              <a:gdLst/>
              <a:ahLst/>
              <a:cxnLst/>
              <a:rect l="l" t="t" r="r" b="b"/>
              <a:pathLst>
                <a:path w="36195" h="25400">
                  <a:moveTo>
                    <a:pt x="0" y="10337"/>
                  </a:moveTo>
                  <a:lnTo>
                    <a:pt x="5702" y="0"/>
                  </a:lnTo>
                  <a:lnTo>
                    <a:pt x="15392" y="2224"/>
                  </a:lnTo>
                  <a:lnTo>
                    <a:pt x="21742" y="4414"/>
                  </a:lnTo>
                  <a:lnTo>
                    <a:pt x="27558" y="7874"/>
                  </a:lnTo>
                  <a:lnTo>
                    <a:pt x="35648" y="13906"/>
                  </a:lnTo>
                  <a:lnTo>
                    <a:pt x="29946" y="24955"/>
                  </a:lnTo>
                  <a:lnTo>
                    <a:pt x="0" y="10337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42520" y="1483944"/>
              <a:ext cx="246786" cy="41186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842520" y="1483957"/>
              <a:ext cx="247015" cy="412750"/>
            </a:xfrm>
            <a:custGeom>
              <a:avLst/>
              <a:gdLst/>
              <a:ahLst/>
              <a:cxnLst/>
              <a:rect l="l" t="t" r="r" b="b"/>
              <a:pathLst>
                <a:path w="247014" h="412750">
                  <a:moveTo>
                    <a:pt x="0" y="411835"/>
                  </a:moveTo>
                  <a:lnTo>
                    <a:pt x="213525" y="0"/>
                  </a:lnTo>
                  <a:lnTo>
                    <a:pt x="225003" y="2852"/>
                  </a:lnTo>
                  <a:lnTo>
                    <a:pt x="232295" y="5486"/>
                  </a:lnTo>
                  <a:lnTo>
                    <a:pt x="238521" y="9415"/>
                  </a:lnTo>
                  <a:lnTo>
                    <a:pt x="246799" y="16154"/>
                  </a:lnTo>
                  <a:lnTo>
                    <a:pt x="44183" y="409968"/>
                  </a:lnTo>
                  <a:lnTo>
                    <a:pt x="30555" y="411455"/>
                  </a:lnTo>
                  <a:lnTo>
                    <a:pt x="21410" y="412145"/>
                  </a:lnTo>
                  <a:lnTo>
                    <a:pt x="12606" y="412213"/>
                  </a:lnTo>
                  <a:lnTo>
                    <a:pt x="0" y="411835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50394" y="2034666"/>
              <a:ext cx="55626" cy="5568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750403" y="203466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80">
                  <a:moveTo>
                    <a:pt x="0" y="40360"/>
                  </a:moveTo>
                  <a:lnTo>
                    <a:pt x="20802" y="0"/>
                  </a:lnTo>
                  <a:lnTo>
                    <a:pt x="28497" y="10785"/>
                  </a:lnTo>
                  <a:lnTo>
                    <a:pt x="34688" y="16033"/>
                  </a:lnTo>
                  <a:lnTo>
                    <a:pt x="42639" y="17234"/>
                  </a:lnTo>
                  <a:lnTo>
                    <a:pt x="55613" y="15874"/>
                  </a:lnTo>
                  <a:lnTo>
                    <a:pt x="33515" y="55689"/>
                  </a:lnTo>
                  <a:lnTo>
                    <a:pt x="24169" y="52778"/>
                  </a:lnTo>
                  <a:lnTo>
                    <a:pt x="17562" y="50211"/>
                  </a:lnTo>
                  <a:lnTo>
                    <a:pt x="10553" y="46550"/>
                  </a:lnTo>
                  <a:lnTo>
                    <a:pt x="0" y="40360"/>
                  </a:lnTo>
                  <a:close/>
                </a:path>
              </a:pathLst>
            </a:custGeom>
            <a:ln w="3175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130736" y="1282191"/>
              <a:ext cx="794385" cy="303530"/>
            </a:xfrm>
            <a:custGeom>
              <a:avLst/>
              <a:gdLst/>
              <a:ahLst/>
              <a:cxnLst/>
              <a:rect l="l" t="t" r="r" b="b"/>
              <a:pathLst>
                <a:path w="794385" h="303530">
                  <a:moveTo>
                    <a:pt x="606107" y="3200"/>
                  </a:moveTo>
                  <a:lnTo>
                    <a:pt x="571982" y="0"/>
                  </a:lnTo>
                  <a:lnTo>
                    <a:pt x="0" y="186207"/>
                  </a:lnTo>
                  <a:lnTo>
                    <a:pt x="27216" y="197573"/>
                  </a:lnTo>
                  <a:lnTo>
                    <a:pt x="606107" y="3200"/>
                  </a:lnTo>
                  <a:close/>
                </a:path>
                <a:path w="794385" h="303530">
                  <a:moveTo>
                    <a:pt x="684149" y="19481"/>
                  </a:moveTo>
                  <a:lnTo>
                    <a:pt x="653173" y="13601"/>
                  </a:lnTo>
                  <a:lnTo>
                    <a:pt x="60490" y="214604"/>
                  </a:lnTo>
                  <a:lnTo>
                    <a:pt x="87249" y="229641"/>
                  </a:lnTo>
                  <a:lnTo>
                    <a:pt x="684149" y="19481"/>
                  </a:lnTo>
                  <a:close/>
                </a:path>
                <a:path w="794385" h="303530">
                  <a:moveTo>
                    <a:pt x="794181" y="61480"/>
                  </a:moveTo>
                  <a:lnTo>
                    <a:pt x="767473" y="48006"/>
                  </a:lnTo>
                  <a:lnTo>
                    <a:pt x="128066" y="283260"/>
                  </a:lnTo>
                  <a:lnTo>
                    <a:pt x="151218" y="303352"/>
                  </a:lnTo>
                  <a:lnTo>
                    <a:pt x="794181" y="6148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02716" y="1926361"/>
              <a:ext cx="197299" cy="454952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6699746" y="1927353"/>
              <a:ext cx="200660" cy="454025"/>
            </a:xfrm>
            <a:custGeom>
              <a:avLst/>
              <a:gdLst/>
              <a:ahLst/>
              <a:cxnLst/>
              <a:rect l="l" t="t" r="r" b="b"/>
              <a:pathLst>
                <a:path w="200659" h="454025">
                  <a:moveTo>
                    <a:pt x="173319" y="0"/>
                  </a:moveTo>
                  <a:lnTo>
                    <a:pt x="179585" y="16957"/>
                  </a:lnTo>
                  <a:lnTo>
                    <a:pt x="183489" y="26744"/>
                  </a:lnTo>
                  <a:lnTo>
                    <a:pt x="186664" y="33080"/>
                  </a:lnTo>
                  <a:lnTo>
                    <a:pt x="190744" y="39687"/>
                  </a:lnTo>
                  <a:lnTo>
                    <a:pt x="195490" y="49123"/>
                  </a:lnTo>
                  <a:lnTo>
                    <a:pt x="198969" y="60739"/>
                  </a:lnTo>
                  <a:lnTo>
                    <a:pt x="200268" y="73443"/>
                  </a:lnTo>
                  <a:lnTo>
                    <a:pt x="198478" y="86144"/>
                  </a:lnTo>
                  <a:lnTo>
                    <a:pt x="193963" y="105429"/>
                  </a:lnTo>
                  <a:lnTo>
                    <a:pt x="188443" y="133696"/>
                  </a:lnTo>
                  <a:lnTo>
                    <a:pt x="183103" y="163596"/>
                  </a:lnTo>
                  <a:lnTo>
                    <a:pt x="179123" y="187782"/>
                  </a:lnTo>
                  <a:lnTo>
                    <a:pt x="173436" y="214124"/>
                  </a:lnTo>
                  <a:lnTo>
                    <a:pt x="161942" y="251904"/>
                  </a:lnTo>
                  <a:lnTo>
                    <a:pt x="144278" y="295856"/>
                  </a:lnTo>
                  <a:lnTo>
                    <a:pt x="120081" y="340715"/>
                  </a:lnTo>
                  <a:lnTo>
                    <a:pt x="89291" y="382911"/>
                  </a:lnTo>
                  <a:lnTo>
                    <a:pt x="57413" y="419117"/>
                  </a:lnTo>
                  <a:lnTo>
                    <a:pt x="22329" y="453961"/>
                  </a:lnTo>
                  <a:lnTo>
                    <a:pt x="7868" y="426544"/>
                  </a:lnTo>
                  <a:lnTo>
                    <a:pt x="1030" y="408835"/>
                  </a:lnTo>
                  <a:lnTo>
                    <a:pt x="0" y="393121"/>
                  </a:lnTo>
                  <a:lnTo>
                    <a:pt x="2962" y="371690"/>
                  </a:lnTo>
                  <a:lnTo>
                    <a:pt x="4310" y="354459"/>
                  </a:lnTo>
                  <a:lnTo>
                    <a:pt x="8300" y="284719"/>
                  </a:lnTo>
                  <a:lnTo>
                    <a:pt x="12739" y="238546"/>
                  </a:lnTo>
                  <a:lnTo>
                    <a:pt x="20006" y="189061"/>
                  </a:lnTo>
                  <a:lnTo>
                    <a:pt x="30999" y="139431"/>
                  </a:lnTo>
                  <a:lnTo>
                    <a:pt x="46617" y="92826"/>
                  </a:lnTo>
                  <a:lnTo>
                    <a:pt x="67759" y="52412"/>
                  </a:lnTo>
                  <a:lnTo>
                    <a:pt x="95325" y="21358"/>
                  </a:lnTo>
                  <a:lnTo>
                    <a:pt x="130212" y="2831"/>
                  </a:lnTo>
                  <a:lnTo>
                    <a:pt x="173319" y="0"/>
                  </a:lnTo>
                  <a:close/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9009" y="1765869"/>
              <a:ext cx="97447" cy="227152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6295680" y="1904203"/>
              <a:ext cx="40640" cy="65405"/>
            </a:xfrm>
            <a:custGeom>
              <a:avLst/>
              <a:gdLst/>
              <a:ahLst/>
              <a:cxnLst/>
              <a:rect l="l" t="t" r="r" b="b"/>
              <a:pathLst>
                <a:path w="40639" h="65405">
                  <a:moveTo>
                    <a:pt x="20112" y="0"/>
                  </a:moveTo>
                  <a:lnTo>
                    <a:pt x="12339" y="5998"/>
                  </a:lnTo>
                  <a:lnTo>
                    <a:pt x="7424" y="14039"/>
                  </a:lnTo>
                  <a:lnTo>
                    <a:pt x="5656" y="18160"/>
                  </a:lnTo>
                  <a:lnTo>
                    <a:pt x="1597" y="25211"/>
                  </a:lnTo>
                  <a:lnTo>
                    <a:pt x="0" y="30744"/>
                  </a:lnTo>
                  <a:lnTo>
                    <a:pt x="714" y="37501"/>
                  </a:lnTo>
                  <a:lnTo>
                    <a:pt x="3538" y="48317"/>
                  </a:lnTo>
                  <a:lnTo>
                    <a:pt x="6446" y="57271"/>
                  </a:lnTo>
                  <a:lnTo>
                    <a:pt x="18054" y="65259"/>
                  </a:lnTo>
                  <a:lnTo>
                    <a:pt x="33763" y="34869"/>
                  </a:lnTo>
                  <a:lnTo>
                    <a:pt x="40285" y="18160"/>
                  </a:lnTo>
                  <a:lnTo>
                    <a:pt x="38778" y="9211"/>
                  </a:lnTo>
                  <a:lnTo>
                    <a:pt x="30399" y="2102"/>
                  </a:lnTo>
                  <a:lnTo>
                    <a:pt x="20112" y="0"/>
                  </a:lnTo>
                  <a:close/>
                </a:path>
              </a:pathLst>
            </a:custGeom>
            <a:solidFill>
              <a:srgbClr val="AF7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95680" y="1904203"/>
              <a:ext cx="40640" cy="65405"/>
            </a:xfrm>
            <a:custGeom>
              <a:avLst/>
              <a:gdLst/>
              <a:ahLst/>
              <a:cxnLst/>
              <a:rect l="l" t="t" r="r" b="b"/>
              <a:pathLst>
                <a:path w="40639" h="65405">
                  <a:moveTo>
                    <a:pt x="3538" y="48317"/>
                  </a:moveTo>
                  <a:lnTo>
                    <a:pt x="6446" y="57271"/>
                  </a:lnTo>
                  <a:lnTo>
                    <a:pt x="18054" y="65259"/>
                  </a:lnTo>
                  <a:lnTo>
                    <a:pt x="33763" y="34869"/>
                  </a:lnTo>
                  <a:lnTo>
                    <a:pt x="40285" y="18160"/>
                  </a:lnTo>
                  <a:lnTo>
                    <a:pt x="38778" y="9211"/>
                  </a:lnTo>
                  <a:lnTo>
                    <a:pt x="30399" y="2102"/>
                  </a:lnTo>
                  <a:lnTo>
                    <a:pt x="20112" y="0"/>
                  </a:lnTo>
                  <a:lnTo>
                    <a:pt x="12339" y="5998"/>
                  </a:lnTo>
                  <a:lnTo>
                    <a:pt x="7424" y="14039"/>
                  </a:lnTo>
                  <a:lnTo>
                    <a:pt x="5710" y="18066"/>
                  </a:lnTo>
                  <a:lnTo>
                    <a:pt x="1597" y="25211"/>
                  </a:lnTo>
                  <a:lnTo>
                    <a:pt x="0" y="30744"/>
                  </a:lnTo>
                  <a:lnTo>
                    <a:pt x="714" y="37501"/>
                  </a:lnTo>
                  <a:lnTo>
                    <a:pt x="3538" y="48317"/>
                  </a:lnTo>
                  <a:close/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51844" y="1140739"/>
              <a:ext cx="307521" cy="42373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351836" y="1141394"/>
              <a:ext cx="307975" cy="423545"/>
            </a:xfrm>
            <a:custGeom>
              <a:avLst/>
              <a:gdLst/>
              <a:ahLst/>
              <a:cxnLst/>
              <a:rect l="l" t="t" r="r" b="b"/>
              <a:pathLst>
                <a:path w="307975" h="423544">
                  <a:moveTo>
                    <a:pt x="243435" y="350392"/>
                  </a:moveTo>
                  <a:lnTo>
                    <a:pt x="241226" y="328887"/>
                  </a:lnTo>
                  <a:lnTo>
                    <a:pt x="240288" y="316274"/>
                  </a:lnTo>
                  <a:lnTo>
                    <a:pt x="240441" y="307651"/>
                  </a:lnTo>
                  <a:lnTo>
                    <a:pt x="256352" y="271984"/>
                  </a:lnTo>
                  <a:lnTo>
                    <a:pt x="286018" y="228434"/>
                  </a:lnTo>
                  <a:lnTo>
                    <a:pt x="298515" y="205262"/>
                  </a:lnTo>
                  <a:lnTo>
                    <a:pt x="306109" y="175196"/>
                  </a:lnTo>
                  <a:lnTo>
                    <a:pt x="307531" y="140777"/>
                  </a:lnTo>
                  <a:lnTo>
                    <a:pt x="301512" y="104546"/>
                  </a:lnTo>
                  <a:lnTo>
                    <a:pt x="284694" y="68881"/>
                  </a:lnTo>
                  <a:lnTo>
                    <a:pt x="255536" y="37028"/>
                  </a:lnTo>
                  <a:lnTo>
                    <a:pt x="215489" y="12797"/>
                  </a:lnTo>
                  <a:lnTo>
                    <a:pt x="166003" y="0"/>
                  </a:lnTo>
                  <a:lnTo>
                    <a:pt x="117697" y="5690"/>
                  </a:lnTo>
                  <a:lnTo>
                    <a:pt x="80100" y="28073"/>
                  </a:lnTo>
                  <a:lnTo>
                    <a:pt x="53028" y="57714"/>
                  </a:lnTo>
                  <a:lnTo>
                    <a:pt x="27438" y="104629"/>
                  </a:lnTo>
                  <a:lnTo>
                    <a:pt x="23477" y="118816"/>
                  </a:lnTo>
                  <a:lnTo>
                    <a:pt x="23507" y="131186"/>
                  </a:lnTo>
                  <a:lnTo>
                    <a:pt x="26620" y="145186"/>
                  </a:lnTo>
                  <a:lnTo>
                    <a:pt x="26829" y="159164"/>
                  </a:lnTo>
                  <a:lnTo>
                    <a:pt x="21048" y="169876"/>
                  </a:lnTo>
                  <a:lnTo>
                    <a:pt x="12729" y="178410"/>
                  </a:lnTo>
                  <a:lnTo>
                    <a:pt x="5322" y="185851"/>
                  </a:lnTo>
                  <a:lnTo>
                    <a:pt x="1208" y="194441"/>
                  </a:lnTo>
                  <a:lnTo>
                    <a:pt x="0" y="205209"/>
                  </a:lnTo>
                  <a:lnTo>
                    <a:pt x="970" y="217430"/>
                  </a:lnTo>
                  <a:lnTo>
                    <a:pt x="3392" y="230377"/>
                  </a:lnTo>
                  <a:lnTo>
                    <a:pt x="5305" y="246266"/>
                  </a:lnTo>
                  <a:lnTo>
                    <a:pt x="5678" y="265334"/>
                  </a:lnTo>
                  <a:lnTo>
                    <a:pt x="5146" y="283859"/>
                  </a:lnTo>
                  <a:lnTo>
                    <a:pt x="4344" y="298119"/>
                  </a:lnTo>
                  <a:lnTo>
                    <a:pt x="3521" y="307697"/>
                  </a:lnTo>
                  <a:lnTo>
                    <a:pt x="3509" y="315185"/>
                  </a:lnTo>
                  <a:lnTo>
                    <a:pt x="5855" y="321401"/>
                  </a:lnTo>
                  <a:lnTo>
                    <a:pt x="12104" y="327164"/>
                  </a:lnTo>
                  <a:lnTo>
                    <a:pt x="22763" y="331943"/>
                  </a:lnTo>
                  <a:lnTo>
                    <a:pt x="35694" y="335630"/>
                  </a:lnTo>
                  <a:lnTo>
                    <a:pt x="48444" y="339682"/>
                  </a:lnTo>
                  <a:lnTo>
                    <a:pt x="75620" y="371565"/>
                  </a:lnTo>
                  <a:lnTo>
                    <a:pt x="87593" y="414273"/>
                  </a:lnTo>
                  <a:lnTo>
                    <a:pt x="165166" y="423077"/>
                  </a:lnTo>
                  <a:lnTo>
                    <a:pt x="207257" y="419357"/>
                  </a:lnTo>
                  <a:lnTo>
                    <a:pt x="228477" y="397125"/>
                  </a:lnTo>
                  <a:lnTo>
                    <a:pt x="243435" y="350392"/>
                  </a:lnTo>
                  <a:close/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51891" y="1233259"/>
              <a:ext cx="117436" cy="32396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297693" y="2237213"/>
              <a:ext cx="450215" cy="374015"/>
            </a:xfrm>
            <a:custGeom>
              <a:avLst/>
              <a:gdLst/>
              <a:ahLst/>
              <a:cxnLst/>
              <a:rect l="l" t="t" r="r" b="b"/>
              <a:pathLst>
                <a:path w="450215" h="374014">
                  <a:moveTo>
                    <a:pt x="240592" y="0"/>
                  </a:moveTo>
                  <a:lnTo>
                    <a:pt x="159783" y="21339"/>
                  </a:lnTo>
                  <a:lnTo>
                    <a:pt x="36231" y="85055"/>
                  </a:lnTo>
                  <a:lnTo>
                    <a:pt x="34568" y="99453"/>
                  </a:lnTo>
                  <a:lnTo>
                    <a:pt x="30148" y="134419"/>
                  </a:lnTo>
                  <a:lnTo>
                    <a:pt x="23983" y="176529"/>
                  </a:lnTo>
                  <a:lnTo>
                    <a:pt x="16877" y="213794"/>
                  </a:lnTo>
                  <a:lnTo>
                    <a:pt x="9557" y="254977"/>
                  </a:lnTo>
                  <a:lnTo>
                    <a:pt x="3326" y="307320"/>
                  </a:lnTo>
                  <a:lnTo>
                    <a:pt x="0" y="355487"/>
                  </a:lnTo>
                  <a:lnTo>
                    <a:pt x="876" y="373474"/>
                  </a:lnTo>
                  <a:lnTo>
                    <a:pt x="442571" y="373474"/>
                  </a:lnTo>
                  <a:lnTo>
                    <a:pt x="442873" y="372605"/>
                  </a:lnTo>
                  <a:lnTo>
                    <a:pt x="445792" y="360065"/>
                  </a:lnTo>
                  <a:lnTo>
                    <a:pt x="448166" y="346256"/>
                  </a:lnTo>
                  <a:lnTo>
                    <a:pt x="449540" y="333809"/>
                  </a:lnTo>
                  <a:lnTo>
                    <a:pt x="449947" y="309206"/>
                  </a:lnTo>
                  <a:lnTo>
                    <a:pt x="449838" y="254977"/>
                  </a:lnTo>
                  <a:lnTo>
                    <a:pt x="449540" y="196370"/>
                  </a:lnTo>
                  <a:lnTo>
                    <a:pt x="446277" y="146414"/>
                  </a:lnTo>
                  <a:lnTo>
                    <a:pt x="430124" y="106107"/>
                  </a:lnTo>
                  <a:lnTo>
                    <a:pt x="314322" y="20947"/>
                  </a:lnTo>
                  <a:lnTo>
                    <a:pt x="240592" y="0"/>
                  </a:lnTo>
                  <a:close/>
                </a:path>
              </a:pathLst>
            </a:custGeom>
            <a:solidFill>
              <a:srgbClr val="1B4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14328" y="2321303"/>
              <a:ext cx="33655" cy="289560"/>
            </a:xfrm>
            <a:custGeom>
              <a:avLst/>
              <a:gdLst/>
              <a:ahLst/>
              <a:cxnLst/>
              <a:rect l="l" t="t" r="r" b="b"/>
              <a:pathLst>
                <a:path w="33654" h="289560">
                  <a:moveTo>
                    <a:pt x="0" y="0"/>
                  </a:moveTo>
                  <a:lnTo>
                    <a:pt x="20808" y="34599"/>
                  </a:lnTo>
                  <a:lnTo>
                    <a:pt x="31456" y="78038"/>
                  </a:lnTo>
                  <a:lnTo>
                    <a:pt x="33041" y="140699"/>
                  </a:lnTo>
                  <a:lnTo>
                    <a:pt x="33267" y="183543"/>
                  </a:lnTo>
                  <a:lnTo>
                    <a:pt x="33312" y="225116"/>
                  </a:lnTo>
                  <a:lnTo>
                    <a:pt x="29157" y="275975"/>
                  </a:lnTo>
                  <a:lnTo>
                    <a:pt x="26238" y="288516"/>
                  </a:lnTo>
                  <a:lnTo>
                    <a:pt x="25936" y="289384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95915" y="2235435"/>
              <a:ext cx="451727" cy="37703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6277789" y="1466023"/>
              <a:ext cx="551815" cy="901700"/>
            </a:xfrm>
            <a:custGeom>
              <a:avLst/>
              <a:gdLst/>
              <a:ahLst/>
              <a:cxnLst/>
              <a:rect l="l" t="t" r="r" b="b"/>
              <a:pathLst>
                <a:path w="551815" h="901700">
                  <a:moveTo>
                    <a:pt x="290253" y="0"/>
                  </a:moveTo>
                  <a:lnTo>
                    <a:pt x="231046" y="39123"/>
                  </a:lnTo>
                  <a:lnTo>
                    <a:pt x="128739" y="138044"/>
                  </a:lnTo>
                  <a:lnTo>
                    <a:pt x="109966" y="154004"/>
                  </a:lnTo>
                  <a:lnTo>
                    <a:pt x="80314" y="183281"/>
                  </a:lnTo>
                  <a:lnTo>
                    <a:pt x="69826" y="235284"/>
                  </a:lnTo>
                  <a:lnTo>
                    <a:pt x="67229" y="272914"/>
                  </a:lnTo>
                  <a:lnTo>
                    <a:pt x="63880" y="314205"/>
                  </a:lnTo>
                  <a:lnTo>
                    <a:pt x="61862" y="343388"/>
                  </a:lnTo>
                  <a:lnTo>
                    <a:pt x="59628" y="389938"/>
                  </a:lnTo>
                  <a:lnTo>
                    <a:pt x="54227" y="513694"/>
                  </a:lnTo>
                  <a:lnTo>
                    <a:pt x="50916" y="580178"/>
                  </a:lnTo>
                  <a:lnTo>
                    <a:pt x="47104" y="642582"/>
                  </a:lnTo>
                  <a:lnTo>
                    <a:pt x="42719" y="695547"/>
                  </a:lnTo>
                  <a:lnTo>
                    <a:pt x="37688" y="733709"/>
                  </a:lnTo>
                  <a:lnTo>
                    <a:pt x="19464" y="765138"/>
                  </a:lnTo>
                  <a:lnTo>
                    <a:pt x="9802" y="777843"/>
                  </a:lnTo>
                  <a:lnTo>
                    <a:pt x="3224" y="789821"/>
                  </a:lnTo>
                  <a:lnTo>
                    <a:pt x="0" y="801073"/>
                  </a:lnTo>
                  <a:lnTo>
                    <a:pt x="722" y="810993"/>
                  </a:lnTo>
                  <a:lnTo>
                    <a:pt x="5078" y="819462"/>
                  </a:lnTo>
                  <a:lnTo>
                    <a:pt x="11974" y="827208"/>
                  </a:lnTo>
                  <a:lnTo>
                    <a:pt x="20319" y="834956"/>
                  </a:lnTo>
                  <a:lnTo>
                    <a:pt x="33147" y="848489"/>
                  </a:lnTo>
                  <a:lnTo>
                    <a:pt x="55411" y="868465"/>
                  </a:lnTo>
                  <a:lnTo>
                    <a:pt x="88926" y="887899"/>
                  </a:lnTo>
                  <a:lnTo>
                    <a:pt x="135508" y="899802"/>
                  </a:lnTo>
                  <a:lnTo>
                    <a:pt x="188518" y="901198"/>
                  </a:lnTo>
                  <a:lnTo>
                    <a:pt x="253834" y="897482"/>
                  </a:lnTo>
                  <a:lnTo>
                    <a:pt x="319844" y="890745"/>
                  </a:lnTo>
                  <a:lnTo>
                    <a:pt x="374935" y="883079"/>
                  </a:lnTo>
                  <a:lnTo>
                    <a:pt x="428594" y="866969"/>
                  </a:lnTo>
                  <a:lnTo>
                    <a:pt x="477189" y="828174"/>
                  </a:lnTo>
                  <a:lnTo>
                    <a:pt x="496544" y="783648"/>
                  </a:lnTo>
                  <a:lnTo>
                    <a:pt x="503326" y="653943"/>
                  </a:lnTo>
                  <a:lnTo>
                    <a:pt x="504125" y="631656"/>
                  </a:lnTo>
                  <a:lnTo>
                    <a:pt x="505379" y="605556"/>
                  </a:lnTo>
                  <a:lnTo>
                    <a:pt x="507539" y="580180"/>
                  </a:lnTo>
                  <a:lnTo>
                    <a:pt x="511060" y="560065"/>
                  </a:lnTo>
                  <a:lnTo>
                    <a:pt x="545909" y="430360"/>
                  </a:lnTo>
                  <a:lnTo>
                    <a:pt x="548857" y="407144"/>
                  </a:lnTo>
                  <a:lnTo>
                    <a:pt x="550625" y="372403"/>
                  </a:lnTo>
                  <a:lnTo>
                    <a:pt x="551486" y="337119"/>
                  </a:lnTo>
                  <a:lnTo>
                    <a:pt x="551713" y="312275"/>
                  </a:lnTo>
                  <a:lnTo>
                    <a:pt x="551396" y="295893"/>
                  </a:lnTo>
                  <a:lnTo>
                    <a:pt x="540105" y="248394"/>
                  </a:lnTo>
                  <a:lnTo>
                    <a:pt x="514088" y="211488"/>
                  </a:lnTo>
                  <a:lnTo>
                    <a:pt x="480098" y="173858"/>
                  </a:lnTo>
                  <a:lnTo>
                    <a:pt x="450330" y="147475"/>
                  </a:lnTo>
                  <a:lnTo>
                    <a:pt x="369747" y="79001"/>
                  </a:lnTo>
                  <a:lnTo>
                    <a:pt x="328955" y="15137"/>
                  </a:lnTo>
                  <a:lnTo>
                    <a:pt x="290253" y="0"/>
                  </a:lnTo>
                  <a:close/>
                </a:path>
              </a:pathLst>
            </a:custGeom>
            <a:solidFill>
              <a:srgbClr val="FF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77789" y="1466023"/>
              <a:ext cx="551815" cy="901700"/>
            </a:xfrm>
            <a:custGeom>
              <a:avLst/>
              <a:gdLst/>
              <a:ahLst/>
              <a:cxnLst/>
              <a:rect l="l" t="t" r="r" b="b"/>
              <a:pathLst>
                <a:path w="551815" h="901700">
                  <a:moveTo>
                    <a:pt x="369747" y="79001"/>
                  </a:moveTo>
                  <a:lnTo>
                    <a:pt x="421563" y="122946"/>
                  </a:lnTo>
                  <a:lnTo>
                    <a:pt x="466393" y="161481"/>
                  </a:lnTo>
                  <a:lnTo>
                    <a:pt x="496955" y="191083"/>
                  </a:lnTo>
                  <a:lnTo>
                    <a:pt x="529227" y="231711"/>
                  </a:lnTo>
                  <a:lnTo>
                    <a:pt x="549900" y="279239"/>
                  </a:lnTo>
                  <a:lnTo>
                    <a:pt x="551713" y="312275"/>
                  </a:lnTo>
                  <a:lnTo>
                    <a:pt x="551486" y="337119"/>
                  </a:lnTo>
                  <a:lnTo>
                    <a:pt x="548857" y="407144"/>
                  </a:lnTo>
                  <a:lnTo>
                    <a:pt x="539241" y="455389"/>
                  </a:lnTo>
                  <a:lnTo>
                    <a:pt x="528851" y="494122"/>
                  </a:lnTo>
                  <a:lnTo>
                    <a:pt x="518279" y="533399"/>
                  </a:lnTo>
                  <a:lnTo>
                    <a:pt x="511060" y="560065"/>
                  </a:lnTo>
                  <a:lnTo>
                    <a:pt x="507539" y="580180"/>
                  </a:lnTo>
                  <a:lnTo>
                    <a:pt x="505379" y="605556"/>
                  </a:lnTo>
                  <a:lnTo>
                    <a:pt x="504125" y="631656"/>
                  </a:lnTo>
                  <a:lnTo>
                    <a:pt x="503326" y="653943"/>
                  </a:lnTo>
                  <a:lnTo>
                    <a:pt x="501995" y="682652"/>
                  </a:lnTo>
                  <a:lnTo>
                    <a:pt x="499935" y="722429"/>
                  </a:lnTo>
                  <a:lnTo>
                    <a:pt x="496544" y="783648"/>
                  </a:lnTo>
                  <a:lnTo>
                    <a:pt x="477189" y="828174"/>
                  </a:lnTo>
                  <a:lnTo>
                    <a:pt x="447789" y="853460"/>
                  </a:lnTo>
                  <a:lnTo>
                    <a:pt x="407492" y="876574"/>
                  </a:lnTo>
                  <a:lnTo>
                    <a:pt x="319844" y="890745"/>
                  </a:lnTo>
                  <a:lnTo>
                    <a:pt x="253834" y="897482"/>
                  </a:lnTo>
                  <a:lnTo>
                    <a:pt x="188518" y="901198"/>
                  </a:lnTo>
                  <a:lnTo>
                    <a:pt x="135508" y="899802"/>
                  </a:lnTo>
                  <a:lnTo>
                    <a:pt x="88926" y="887899"/>
                  </a:lnTo>
                  <a:lnTo>
                    <a:pt x="55411" y="868465"/>
                  </a:lnTo>
                  <a:lnTo>
                    <a:pt x="33147" y="848489"/>
                  </a:lnTo>
                  <a:lnTo>
                    <a:pt x="20319" y="834956"/>
                  </a:lnTo>
                  <a:lnTo>
                    <a:pt x="11974" y="827208"/>
                  </a:lnTo>
                  <a:lnTo>
                    <a:pt x="5078" y="819462"/>
                  </a:lnTo>
                  <a:lnTo>
                    <a:pt x="722" y="810993"/>
                  </a:lnTo>
                  <a:lnTo>
                    <a:pt x="0" y="801073"/>
                  </a:lnTo>
                  <a:lnTo>
                    <a:pt x="3224" y="789821"/>
                  </a:lnTo>
                  <a:lnTo>
                    <a:pt x="9802" y="777843"/>
                  </a:lnTo>
                  <a:lnTo>
                    <a:pt x="19464" y="765138"/>
                  </a:lnTo>
                  <a:lnTo>
                    <a:pt x="31940" y="751708"/>
                  </a:lnTo>
                  <a:lnTo>
                    <a:pt x="37688" y="733709"/>
                  </a:lnTo>
                  <a:lnTo>
                    <a:pt x="42719" y="695547"/>
                  </a:lnTo>
                  <a:lnTo>
                    <a:pt x="47104" y="642582"/>
                  </a:lnTo>
                  <a:lnTo>
                    <a:pt x="50916" y="580178"/>
                  </a:lnTo>
                  <a:lnTo>
                    <a:pt x="54227" y="513694"/>
                  </a:lnTo>
                  <a:lnTo>
                    <a:pt x="57107" y="448494"/>
                  </a:lnTo>
                  <a:lnTo>
                    <a:pt x="59628" y="389938"/>
                  </a:lnTo>
                  <a:lnTo>
                    <a:pt x="61862" y="343388"/>
                  </a:lnTo>
                  <a:lnTo>
                    <a:pt x="63880" y="314205"/>
                  </a:lnTo>
                  <a:lnTo>
                    <a:pt x="67229" y="272914"/>
                  </a:lnTo>
                  <a:lnTo>
                    <a:pt x="69826" y="235284"/>
                  </a:lnTo>
                  <a:lnTo>
                    <a:pt x="80314" y="183281"/>
                  </a:lnTo>
                  <a:lnTo>
                    <a:pt x="109966" y="154004"/>
                  </a:lnTo>
                  <a:lnTo>
                    <a:pt x="128739" y="138044"/>
                  </a:lnTo>
                  <a:lnTo>
                    <a:pt x="231046" y="39123"/>
                  </a:lnTo>
                  <a:lnTo>
                    <a:pt x="290253" y="0"/>
                  </a:lnTo>
                  <a:lnTo>
                    <a:pt x="328955" y="15137"/>
                  </a:lnTo>
                  <a:lnTo>
                    <a:pt x="369747" y="79001"/>
                  </a:lnTo>
                  <a:close/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87992" y="1505661"/>
              <a:ext cx="285235" cy="11553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71412" y="1773898"/>
              <a:ext cx="404964" cy="59169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04751" y="1468697"/>
              <a:ext cx="245529" cy="13714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89968" y="1639659"/>
              <a:ext cx="241072" cy="823770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20466" y="1287170"/>
              <a:ext cx="77589" cy="11528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19202" y="1284332"/>
              <a:ext cx="81391" cy="12095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304159" y="1026782"/>
              <a:ext cx="479380" cy="47898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304154" y="1026894"/>
              <a:ext cx="480695" cy="479425"/>
            </a:xfrm>
            <a:custGeom>
              <a:avLst/>
              <a:gdLst/>
              <a:ahLst/>
              <a:cxnLst/>
              <a:rect l="l" t="t" r="r" b="b"/>
              <a:pathLst>
                <a:path w="480695" h="479425">
                  <a:moveTo>
                    <a:pt x="175874" y="285394"/>
                  </a:moveTo>
                  <a:lnTo>
                    <a:pt x="168413" y="297230"/>
                  </a:lnTo>
                  <a:lnTo>
                    <a:pt x="165193" y="304550"/>
                  </a:lnTo>
                  <a:lnTo>
                    <a:pt x="165555" y="310392"/>
                  </a:lnTo>
                  <a:lnTo>
                    <a:pt x="168838" y="317792"/>
                  </a:lnTo>
                  <a:lnTo>
                    <a:pt x="174871" y="330047"/>
                  </a:lnTo>
                  <a:lnTo>
                    <a:pt x="187939" y="330047"/>
                  </a:lnTo>
                  <a:lnTo>
                    <a:pt x="182250" y="339891"/>
                  </a:lnTo>
                  <a:lnTo>
                    <a:pt x="180144" y="346454"/>
                  </a:lnTo>
                  <a:lnTo>
                    <a:pt x="181434" y="352691"/>
                  </a:lnTo>
                  <a:lnTo>
                    <a:pt x="185932" y="361556"/>
                  </a:lnTo>
                  <a:lnTo>
                    <a:pt x="193087" y="369339"/>
                  </a:lnTo>
                  <a:lnTo>
                    <a:pt x="201001" y="371951"/>
                  </a:lnTo>
                  <a:lnTo>
                    <a:pt x="207410" y="371771"/>
                  </a:lnTo>
                  <a:lnTo>
                    <a:pt x="210050" y="371182"/>
                  </a:lnTo>
                  <a:lnTo>
                    <a:pt x="199070" y="380088"/>
                  </a:lnTo>
                  <a:lnTo>
                    <a:pt x="193840" y="386614"/>
                  </a:lnTo>
                  <a:lnTo>
                    <a:pt x="192946" y="393962"/>
                  </a:lnTo>
                  <a:lnTo>
                    <a:pt x="194975" y="405333"/>
                  </a:lnTo>
                  <a:lnTo>
                    <a:pt x="200123" y="416053"/>
                  </a:lnTo>
                  <a:lnTo>
                    <a:pt x="207535" y="420865"/>
                  </a:lnTo>
                  <a:lnTo>
                    <a:pt x="214195" y="422067"/>
                  </a:lnTo>
                  <a:lnTo>
                    <a:pt x="217085" y="421957"/>
                  </a:lnTo>
                  <a:lnTo>
                    <a:pt x="213849" y="432219"/>
                  </a:lnTo>
                  <a:lnTo>
                    <a:pt x="252756" y="452823"/>
                  </a:lnTo>
                  <a:lnTo>
                    <a:pt x="262460" y="451671"/>
                  </a:lnTo>
                  <a:lnTo>
                    <a:pt x="266323" y="450849"/>
                  </a:lnTo>
                  <a:lnTo>
                    <a:pt x="264349" y="464089"/>
                  </a:lnTo>
                  <a:lnTo>
                    <a:pt x="265576" y="471420"/>
                  </a:lnTo>
                  <a:lnTo>
                    <a:pt x="271701" y="475470"/>
                  </a:lnTo>
                  <a:lnTo>
                    <a:pt x="284421" y="478866"/>
                  </a:lnTo>
                  <a:lnTo>
                    <a:pt x="298932" y="477939"/>
                  </a:lnTo>
                  <a:lnTo>
                    <a:pt x="309298" y="470773"/>
                  </a:lnTo>
                  <a:lnTo>
                    <a:pt x="315519" y="462621"/>
                  </a:lnTo>
                  <a:lnTo>
                    <a:pt x="317593" y="458736"/>
                  </a:lnTo>
                  <a:lnTo>
                    <a:pt x="328990" y="471229"/>
                  </a:lnTo>
                  <a:lnTo>
                    <a:pt x="337184" y="476670"/>
                  </a:lnTo>
                  <a:lnTo>
                    <a:pt x="346134" y="476208"/>
                  </a:lnTo>
                  <a:lnTo>
                    <a:pt x="359795" y="470992"/>
                  </a:lnTo>
                  <a:lnTo>
                    <a:pt x="372061" y="462958"/>
                  </a:lnTo>
                  <a:lnTo>
                    <a:pt x="376508" y="454683"/>
                  </a:lnTo>
                  <a:lnTo>
                    <a:pt x="376622" y="448216"/>
                  </a:lnTo>
                  <a:lnTo>
                    <a:pt x="375886" y="445604"/>
                  </a:lnTo>
                  <a:lnTo>
                    <a:pt x="389367" y="447788"/>
                  </a:lnTo>
                  <a:lnTo>
                    <a:pt x="405025" y="409382"/>
                  </a:lnTo>
                  <a:lnTo>
                    <a:pt x="441202" y="388696"/>
                  </a:lnTo>
                  <a:lnTo>
                    <a:pt x="441392" y="374388"/>
                  </a:lnTo>
                  <a:lnTo>
                    <a:pt x="435927" y="366810"/>
                  </a:lnTo>
                  <a:lnTo>
                    <a:pt x="429331" y="363828"/>
                  </a:lnTo>
                  <a:lnTo>
                    <a:pt x="426127" y="363308"/>
                  </a:lnTo>
                  <a:lnTo>
                    <a:pt x="440164" y="358448"/>
                  </a:lnTo>
                  <a:lnTo>
                    <a:pt x="447984" y="354001"/>
                  </a:lnTo>
                  <a:lnTo>
                    <a:pt x="452413" y="347422"/>
                  </a:lnTo>
                  <a:lnTo>
                    <a:pt x="456277" y="336168"/>
                  </a:lnTo>
                  <a:lnTo>
                    <a:pt x="456623" y="325169"/>
                  </a:lnTo>
                  <a:lnTo>
                    <a:pt x="451504" y="319755"/>
                  </a:lnTo>
                  <a:lnTo>
                    <a:pt x="445253" y="317954"/>
                  </a:lnTo>
                  <a:lnTo>
                    <a:pt x="442206" y="317792"/>
                  </a:lnTo>
                  <a:lnTo>
                    <a:pt x="460850" y="317244"/>
                  </a:lnTo>
                  <a:lnTo>
                    <a:pt x="470730" y="313413"/>
                  </a:lnTo>
                  <a:lnTo>
                    <a:pt x="475142" y="303015"/>
                  </a:lnTo>
                  <a:lnTo>
                    <a:pt x="477385" y="282765"/>
                  </a:lnTo>
                  <a:lnTo>
                    <a:pt x="475200" y="263753"/>
                  </a:lnTo>
                  <a:lnTo>
                    <a:pt x="467458" y="256065"/>
                  </a:lnTo>
                  <a:lnTo>
                    <a:pt x="459152" y="254942"/>
                  </a:lnTo>
                  <a:lnTo>
                    <a:pt x="455274" y="255625"/>
                  </a:lnTo>
                  <a:lnTo>
                    <a:pt x="470353" y="252210"/>
                  </a:lnTo>
                  <a:lnTo>
                    <a:pt x="477891" y="247972"/>
                  </a:lnTo>
                  <a:lnTo>
                    <a:pt x="480150" y="240121"/>
                  </a:lnTo>
                  <a:lnTo>
                    <a:pt x="479391" y="225869"/>
                  </a:lnTo>
                  <a:lnTo>
                    <a:pt x="473834" y="212381"/>
                  </a:lnTo>
                  <a:lnTo>
                    <a:pt x="463564" y="206606"/>
                  </a:lnTo>
                  <a:lnTo>
                    <a:pt x="453670" y="205427"/>
                  </a:lnTo>
                  <a:lnTo>
                    <a:pt x="449241" y="205727"/>
                  </a:lnTo>
                  <a:lnTo>
                    <a:pt x="467048" y="191666"/>
                  </a:lnTo>
                  <a:lnTo>
                    <a:pt x="474868" y="181873"/>
                  </a:lnTo>
                  <a:lnTo>
                    <a:pt x="474400" y="171751"/>
                  </a:lnTo>
                  <a:lnTo>
                    <a:pt x="467339" y="156705"/>
                  </a:lnTo>
                  <a:lnTo>
                    <a:pt x="456486" y="145173"/>
                  </a:lnTo>
                  <a:lnTo>
                    <a:pt x="445350" y="144556"/>
                  </a:lnTo>
                  <a:lnTo>
                    <a:pt x="436665" y="148698"/>
                  </a:lnTo>
                  <a:lnTo>
                    <a:pt x="433163" y="151447"/>
                  </a:lnTo>
                  <a:lnTo>
                    <a:pt x="438861" y="139112"/>
                  </a:lnTo>
                  <a:lnTo>
                    <a:pt x="441074" y="131535"/>
                  </a:lnTo>
                  <a:lnTo>
                    <a:pt x="440084" y="125599"/>
                  </a:lnTo>
                  <a:lnTo>
                    <a:pt x="436173" y="118186"/>
                  </a:lnTo>
                  <a:lnTo>
                    <a:pt x="429280" y="112331"/>
                  </a:lnTo>
                  <a:lnTo>
                    <a:pt x="420974" y="111399"/>
                  </a:lnTo>
                  <a:lnTo>
                    <a:pt x="413988" y="112765"/>
                  </a:lnTo>
                  <a:lnTo>
                    <a:pt x="411052" y="113804"/>
                  </a:lnTo>
                  <a:lnTo>
                    <a:pt x="418450" y="106494"/>
                  </a:lnTo>
                  <a:lnTo>
                    <a:pt x="421230" y="101231"/>
                  </a:lnTo>
                  <a:lnTo>
                    <a:pt x="419673" y="95473"/>
                  </a:lnTo>
                  <a:lnTo>
                    <a:pt x="414062" y="86677"/>
                  </a:lnTo>
                  <a:lnTo>
                    <a:pt x="403387" y="78207"/>
                  </a:lnTo>
                  <a:lnTo>
                    <a:pt x="389696" y="74085"/>
                  </a:lnTo>
                  <a:lnTo>
                    <a:pt x="377888" y="72754"/>
                  </a:lnTo>
                  <a:lnTo>
                    <a:pt x="372864" y="72656"/>
                  </a:lnTo>
                  <a:lnTo>
                    <a:pt x="376743" y="61936"/>
                  </a:lnTo>
                  <a:lnTo>
                    <a:pt x="377512" y="55811"/>
                  </a:lnTo>
                  <a:lnTo>
                    <a:pt x="374700" y="51984"/>
                  </a:lnTo>
                  <a:lnTo>
                    <a:pt x="367834" y="48158"/>
                  </a:lnTo>
                  <a:lnTo>
                    <a:pt x="358039" y="45570"/>
                  </a:lnTo>
                  <a:lnTo>
                    <a:pt x="348240" y="45858"/>
                  </a:lnTo>
                  <a:lnTo>
                    <a:pt x="340701" y="47295"/>
                  </a:lnTo>
                  <a:lnTo>
                    <a:pt x="337685" y="48158"/>
                  </a:lnTo>
                  <a:lnTo>
                    <a:pt x="340811" y="35993"/>
                  </a:lnTo>
                  <a:lnTo>
                    <a:pt x="340074" y="29657"/>
                  </a:lnTo>
                  <a:lnTo>
                    <a:pt x="333872" y="27098"/>
                  </a:lnTo>
                  <a:lnTo>
                    <a:pt x="320603" y="26263"/>
                  </a:lnTo>
                  <a:lnTo>
                    <a:pt x="318486" y="18630"/>
                  </a:lnTo>
                  <a:lnTo>
                    <a:pt x="314953" y="14444"/>
                  </a:lnTo>
                  <a:lnTo>
                    <a:pt x="307460" y="12227"/>
                  </a:lnTo>
                  <a:lnTo>
                    <a:pt x="293463" y="10502"/>
                  </a:lnTo>
                  <a:lnTo>
                    <a:pt x="278105" y="11040"/>
                  </a:lnTo>
                  <a:lnTo>
                    <a:pt x="267833" y="14773"/>
                  </a:lnTo>
                  <a:lnTo>
                    <a:pt x="262082" y="18996"/>
                  </a:lnTo>
                  <a:lnTo>
                    <a:pt x="260291" y="21005"/>
                  </a:lnTo>
                  <a:lnTo>
                    <a:pt x="253573" y="9847"/>
                  </a:lnTo>
                  <a:lnTo>
                    <a:pt x="247984" y="3940"/>
                  </a:lnTo>
                  <a:lnTo>
                    <a:pt x="240510" y="1314"/>
                  </a:lnTo>
                  <a:lnTo>
                    <a:pt x="228134" y="0"/>
                  </a:lnTo>
                  <a:lnTo>
                    <a:pt x="214205" y="2002"/>
                  </a:lnTo>
                  <a:lnTo>
                    <a:pt x="204141" y="8104"/>
                  </a:lnTo>
                  <a:lnTo>
                    <a:pt x="198034" y="14532"/>
                  </a:lnTo>
                  <a:lnTo>
                    <a:pt x="195978" y="17513"/>
                  </a:lnTo>
                  <a:lnTo>
                    <a:pt x="187623" y="10962"/>
                  </a:lnTo>
                  <a:lnTo>
                    <a:pt x="181906" y="7775"/>
                  </a:lnTo>
                  <a:lnTo>
                    <a:pt x="176190" y="7051"/>
                  </a:lnTo>
                  <a:lnTo>
                    <a:pt x="167835" y="7886"/>
                  </a:lnTo>
                  <a:lnTo>
                    <a:pt x="159073" y="11771"/>
                  </a:lnTo>
                  <a:lnTo>
                    <a:pt x="153516" y="18608"/>
                  </a:lnTo>
                  <a:lnTo>
                    <a:pt x="150597" y="25117"/>
                  </a:lnTo>
                  <a:lnTo>
                    <a:pt x="149750" y="28016"/>
                  </a:lnTo>
                  <a:lnTo>
                    <a:pt x="138447" y="20972"/>
                  </a:lnTo>
                  <a:lnTo>
                    <a:pt x="130910" y="17621"/>
                  </a:lnTo>
                  <a:lnTo>
                    <a:pt x="123743" y="17061"/>
                  </a:lnTo>
                  <a:lnTo>
                    <a:pt x="113555" y="18389"/>
                  </a:lnTo>
                  <a:lnTo>
                    <a:pt x="103687" y="23870"/>
                  </a:lnTo>
                  <a:lnTo>
                    <a:pt x="98620" y="33378"/>
                  </a:lnTo>
                  <a:lnTo>
                    <a:pt x="96753" y="42396"/>
                  </a:lnTo>
                  <a:lnTo>
                    <a:pt x="96486" y="46405"/>
                  </a:lnTo>
                  <a:lnTo>
                    <a:pt x="87528" y="45556"/>
                  </a:lnTo>
                  <a:lnTo>
                    <a:pt x="54640" y="73102"/>
                  </a:lnTo>
                  <a:lnTo>
                    <a:pt x="54024" y="80271"/>
                  </a:lnTo>
                  <a:lnTo>
                    <a:pt x="54259" y="83172"/>
                  </a:lnTo>
                  <a:lnTo>
                    <a:pt x="41859" y="79297"/>
                  </a:lnTo>
                  <a:lnTo>
                    <a:pt x="11175" y="105821"/>
                  </a:lnTo>
                  <a:lnTo>
                    <a:pt x="11475" y="112781"/>
                  </a:lnTo>
                  <a:lnTo>
                    <a:pt x="12057" y="115557"/>
                  </a:lnTo>
                  <a:lnTo>
                    <a:pt x="2542" y="129850"/>
                  </a:lnTo>
                  <a:lnTo>
                    <a:pt x="0" y="137990"/>
                  </a:lnTo>
                  <a:lnTo>
                    <a:pt x="4993" y="143012"/>
                  </a:lnTo>
                  <a:lnTo>
                    <a:pt x="18089" y="147954"/>
                  </a:lnTo>
                  <a:lnTo>
                    <a:pt x="14367" y="157251"/>
                  </a:lnTo>
                  <a:lnTo>
                    <a:pt x="14697" y="163268"/>
                  </a:lnTo>
                  <a:lnTo>
                    <a:pt x="20491" y="168632"/>
                  </a:lnTo>
                  <a:lnTo>
                    <a:pt x="33164" y="175971"/>
                  </a:lnTo>
                  <a:lnTo>
                    <a:pt x="25296" y="190373"/>
                  </a:lnTo>
                  <a:lnTo>
                    <a:pt x="22986" y="199277"/>
                  </a:lnTo>
                  <a:lnTo>
                    <a:pt x="26518" y="206373"/>
                  </a:lnTo>
                  <a:lnTo>
                    <a:pt x="36174" y="215353"/>
                  </a:lnTo>
                  <a:lnTo>
                    <a:pt x="49819" y="221361"/>
                  </a:lnTo>
                  <a:lnTo>
                    <a:pt x="63185" y="220065"/>
                  </a:lnTo>
                  <a:lnTo>
                    <a:pt x="73348" y="215978"/>
                  </a:lnTo>
                  <a:lnTo>
                    <a:pt x="77385" y="213613"/>
                  </a:lnTo>
                  <a:lnTo>
                    <a:pt x="72958" y="225415"/>
                  </a:lnTo>
                  <a:lnTo>
                    <a:pt x="72110" y="232540"/>
                  </a:lnTo>
                  <a:lnTo>
                    <a:pt x="75408" y="237859"/>
                  </a:lnTo>
                  <a:lnTo>
                    <a:pt x="83418" y="244246"/>
                  </a:lnTo>
                  <a:lnTo>
                    <a:pt x="95478" y="248271"/>
                  </a:lnTo>
                  <a:lnTo>
                    <a:pt x="108291" y="246875"/>
                  </a:lnTo>
                  <a:lnTo>
                    <a:pt x="118465" y="243507"/>
                  </a:lnTo>
                  <a:lnTo>
                    <a:pt x="122610" y="241617"/>
                  </a:lnTo>
                  <a:lnTo>
                    <a:pt x="122814" y="254987"/>
                  </a:lnTo>
                  <a:lnTo>
                    <a:pt x="147461" y="284290"/>
                  </a:lnTo>
                  <a:lnTo>
                    <a:pt x="160670" y="286381"/>
                  </a:lnTo>
                  <a:lnTo>
                    <a:pt x="171429" y="286010"/>
                  </a:lnTo>
                  <a:lnTo>
                    <a:pt x="175874" y="285394"/>
                  </a:lnTo>
                  <a:close/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653707" y="1726539"/>
              <a:ext cx="40830" cy="47402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92188" y="1618665"/>
              <a:ext cx="238087" cy="78538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69113" y="1738960"/>
              <a:ext cx="15646" cy="33200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06527" y="1509839"/>
              <a:ext cx="241071" cy="9422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10261" y="1047521"/>
              <a:ext cx="101422" cy="22605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47994" y="1095286"/>
              <a:ext cx="435545" cy="410476"/>
            </a:xfrm>
            <a:prstGeom prst="rect">
              <a:avLst/>
            </a:prstGeom>
          </p:spPr>
        </p:pic>
      </p:grpSp>
      <p:sp>
        <p:nvSpPr>
          <p:cNvPr id="131" name="object 1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32" name="object 1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</a:t>
            </a:r>
            <a:r>
              <a:rPr spc="-15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Guides</a:t>
            </a:r>
            <a:r>
              <a:rPr spc="-10" dirty="0"/>
              <a:t> </a:t>
            </a:r>
            <a:r>
              <a:rPr dirty="0"/>
              <a:t>Australia</a:t>
            </a:r>
            <a:r>
              <a:rPr spc="-10" dirty="0"/>
              <a:t> </a:t>
            </a:r>
            <a:r>
              <a:rPr dirty="0"/>
              <a:t>Pty.</a:t>
            </a:r>
            <a:r>
              <a:rPr spc="-5" dirty="0"/>
              <a:t> </a:t>
            </a:r>
            <a:r>
              <a:rPr spc="-20" dirty="0"/>
              <a:t>Ltd.</a:t>
            </a:r>
          </a:p>
        </p:txBody>
      </p:sp>
      <p:sp>
        <p:nvSpPr>
          <p:cNvPr id="133" name="object 1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May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</a:t>
            </a:r>
            <a:r>
              <a:rPr dirty="0"/>
              <a:t>be</a:t>
            </a:r>
            <a:r>
              <a:rPr spc="-10" dirty="0"/>
              <a:t> reproduced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99FB5F4-316D-D20B-9352-A2D7EC2512CF}"/>
              </a:ext>
            </a:extLst>
          </p:cNvPr>
          <p:cNvSpPr/>
          <p:nvPr/>
        </p:nvSpPr>
        <p:spPr>
          <a:xfrm>
            <a:off x="2198561" y="444392"/>
            <a:ext cx="4780087" cy="42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65D934A-00E6-3A2A-E685-F4FB31B7E988}"/>
              </a:ext>
            </a:extLst>
          </p:cNvPr>
          <p:cNvSpPr/>
          <p:nvPr/>
        </p:nvSpPr>
        <p:spPr>
          <a:xfrm>
            <a:off x="2195098" y="4710551"/>
            <a:ext cx="4783547" cy="227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2972</Words>
  <Application>Microsoft Office PowerPoint</Application>
  <PresentationFormat>Custom</PresentationFormat>
  <Paragraphs>699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Bebas Neue Bold</vt:lpstr>
      <vt:lpstr>Calibri</vt:lpstr>
      <vt:lpstr>Century Gothic</vt:lpstr>
      <vt:lpstr>Franklin Gothic Book</vt:lpstr>
      <vt:lpstr>Franklin Gothic Demi</vt:lpstr>
      <vt:lpstr>Franklin Gothic Medium</vt:lpstr>
      <vt:lpstr>Open Sans</vt:lpstr>
      <vt:lpstr>Open Sans Semibold</vt:lpstr>
      <vt:lpstr>Times New Roman</vt:lpstr>
      <vt:lpstr>Trebuchet MS</vt:lpstr>
      <vt:lpstr>Verdana</vt:lpstr>
      <vt:lpstr>Office Theme</vt:lpstr>
      <vt:lpstr>LEARNER GUIDE</vt:lpstr>
      <vt:lpstr>Access and apply site safety procedures</vt:lpstr>
      <vt:lpstr>PC 1.1 ACCESS AND APPLY SITE SAFETY PROCEDURES</vt:lpstr>
      <vt:lpstr>What is a Job or Job plan?</vt:lpstr>
      <vt:lpstr>National Work Health and Safety (WHS) Laws</vt:lpstr>
      <vt:lpstr>Worker’s (employee’s) duty of care</vt:lpstr>
      <vt:lpstr>Signs and symbols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User</dc:creator>
  <cp:lastModifiedBy>User</cp:lastModifiedBy>
  <cp:revision>85</cp:revision>
  <dcterms:created xsi:type="dcterms:W3CDTF">2022-10-26T01:29:51Z</dcterms:created>
  <dcterms:modified xsi:type="dcterms:W3CDTF">2022-10-28T02:59:18Z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2022-10-26T00:00:00Z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2022-10-26T00:00:00Z</vt:filetime>
  </property>
  <property fmtid="{D5CDD505-2E9C-101B-9397-08002B2CF9AE}" pid="5" name="Producer">
    <vt:lpwstr>Adobe PDF Library 16.0.7</vt:lpwstr>
  </property>
  <property fmtid="{D5CDD505-2E9C-101B-9397-08002B2CF9AE}" pid="6" name="ArticulateGUID">
    <vt:lpwstr>996AC365-826F-4372-A8E8-08652E6E89F2</vt:lpwstr>
  </property>
  <property fmtid="{D5CDD505-2E9C-101B-9397-08002B2CF9AE}" pid="7" name="ArticulatePath">
    <vt:lpwstr>RIIWHS201E_Learner Guide.v.2.6</vt:lpwstr>
  </property>
</Properties>
</file>