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7" r:id="rId9"/>
    <p:sldId id="279" r:id="rId10"/>
    <p:sldId id="281" r:id="rId11"/>
    <p:sldId id="288" r:id="rId12"/>
    <p:sldId id="290" r:id="rId13"/>
    <p:sldId id="294" r:id="rId14"/>
    <p:sldId id="310" r:id="rId15"/>
    <p:sldId id="323" r:id="rId16"/>
    <p:sldId id="324" r:id="rId17"/>
    <p:sldId id="325" r:id="rId18"/>
    <p:sldId id="326" r:id="rId19"/>
    <p:sldId id="371" r:id="rId20"/>
    <p:sldId id="372" r:id="rId21"/>
  </p:sldIdLst>
  <p:sldSz cx="7556500" cy="5334000"/>
  <p:notesSz cx="7556500" cy="5334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071" autoAdjust="0"/>
  </p:normalViewPr>
  <p:slideViewPr>
    <p:cSldViewPr>
      <p:cViewPr varScale="1">
        <p:scale>
          <a:sx n="75" d="100"/>
          <a:sy n="75" d="100"/>
        </p:scale>
        <p:origin x="933" y="45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44005"/>
            <a:ext cx="7020559" cy="153035"/>
          </a:xfrm>
          <a:custGeom>
            <a:avLst/>
            <a:gdLst/>
            <a:ahLst/>
            <a:cxnLst/>
            <a:rect l="l" t="t" r="r" b="b"/>
            <a:pathLst>
              <a:path w="7020559" h="153035">
                <a:moveTo>
                  <a:pt x="7020001" y="0"/>
                </a:moveTo>
                <a:lnTo>
                  <a:pt x="0" y="0"/>
                </a:lnTo>
                <a:lnTo>
                  <a:pt x="0" y="152996"/>
                </a:lnTo>
                <a:lnTo>
                  <a:pt x="7020001" y="152996"/>
                </a:lnTo>
                <a:lnTo>
                  <a:pt x="7020001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253969" y="952189"/>
            <a:ext cx="1779270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rgbClr val="802B28"/>
                </a:solidFill>
                <a:latin typeface="Franklin Gothic Demi"/>
                <a:cs typeface="Franklin Gothic Dem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2987040"/>
            <a:ext cx="5293995" cy="1333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231F20"/>
                </a:solidFill>
                <a:latin typeface="ArmyChalk"/>
                <a:cs typeface="ArmyChal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31F20"/>
                </a:solidFill>
                <a:latin typeface="Franklin Gothic Book"/>
                <a:cs typeface="Franklin Gothic Book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©</a:t>
            </a:r>
            <a:r>
              <a:rPr spc="-15" dirty="0"/>
              <a:t> </a:t>
            </a:r>
            <a:r>
              <a:rPr dirty="0"/>
              <a:t>Easy</a:t>
            </a:r>
            <a:r>
              <a:rPr spc="-10" dirty="0"/>
              <a:t> </a:t>
            </a:r>
            <a:r>
              <a:rPr dirty="0"/>
              <a:t>Guides</a:t>
            </a:r>
            <a:r>
              <a:rPr spc="-10" dirty="0"/>
              <a:t> </a:t>
            </a:r>
            <a:r>
              <a:rPr dirty="0"/>
              <a:t>Australia</a:t>
            </a:r>
            <a:r>
              <a:rPr spc="-10" dirty="0"/>
              <a:t> </a:t>
            </a:r>
            <a:r>
              <a:rPr dirty="0"/>
              <a:t>Pty.</a:t>
            </a:r>
            <a:r>
              <a:rPr spc="-5" dirty="0"/>
              <a:t> </a:t>
            </a:r>
            <a:r>
              <a:rPr spc="-20" dirty="0"/>
              <a:t>Ltd.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31F20"/>
                </a:solidFill>
                <a:latin typeface="Franklin Gothic Book"/>
                <a:cs typeface="Franklin Gothic Book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May</a:t>
            </a:r>
            <a:r>
              <a:rPr spc="-10" dirty="0"/>
              <a:t> </a:t>
            </a:r>
            <a:r>
              <a:rPr dirty="0"/>
              <a:t>not</a:t>
            </a:r>
            <a:r>
              <a:rPr spc="-5" dirty="0"/>
              <a:t> </a:t>
            </a:r>
            <a:r>
              <a:rPr dirty="0"/>
              <a:t>be</a:t>
            </a:r>
            <a:r>
              <a:rPr spc="-5" dirty="0"/>
              <a:t> </a:t>
            </a:r>
            <a:r>
              <a:rPr spc="-10" dirty="0"/>
              <a:t>reproduced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231F20"/>
                </a:solidFill>
                <a:latin typeface="Franklin Gothic Medium"/>
                <a:cs typeface="Franklin Gothic Medium"/>
              </a:defRPr>
            </a:lvl1pPr>
          </a:lstStyle>
          <a:p>
            <a:pPr marL="64769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802B28"/>
                </a:solidFill>
                <a:latin typeface="Franklin Gothic Demi"/>
                <a:cs typeface="Franklin Gothic Dem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231F20"/>
                </a:solidFill>
                <a:latin typeface="ArmyChalk"/>
                <a:cs typeface="ArmyChal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31F20"/>
                </a:solidFill>
                <a:latin typeface="Franklin Gothic Book"/>
                <a:cs typeface="Franklin Gothic Book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©</a:t>
            </a:r>
            <a:r>
              <a:rPr spc="-15" dirty="0"/>
              <a:t> </a:t>
            </a:r>
            <a:r>
              <a:rPr dirty="0"/>
              <a:t>Easy</a:t>
            </a:r>
            <a:r>
              <a:rPr spc="-10" dirty="0"/>
              <a:t> </a:t>
            </a:r>
            <a:r>
              <a:rPr dirty="0"/>
              <a:t>Guides</a:t>
            </a:r>
            <a:r>
              <a:rPr spc="-10" dirty="0"/>
              <a:t> </a:t>
            </a:r>
            <a:r>
              <a:rPr dirty="0"/>
              <a:t>Australia</a:t>
            </a:r>
            <a:r>
              <a:rPr spc="-10" dirty="0"/>
              <a:t> </a:t>
            </a:r>
            <a:r>
              <a:rPr dirty="0"/>
              <a:t>Pty.</a:t>
            </a:r>
            <a:r>
              <a:rPr spc="-5" dirty="0"/>
              <a:t> </a:t>
            </a:r>
            <a:r>
              <a:rPr spc="-20" dirty="0"/>
              <a:t>Ltd.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31F20"/>
                </a:solidFill>
                <a:latin typeface="Franklin Gothic Book"/>
                <a:cs typeface="Franklin Gothic Book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May</a:t>
            </a:r>
            <a:r>
              <a:rPr spc="-10" dirty="0"/>
              <a:t> </a:t>
            </a:r>
            <a:r>
              <a:rPr dirty="0"/>
              <a:t>not</a:t>
            </a:r>
            <a:r>
              <a:rPr spc="-5" dirty="0"/>
              <a:t> </a:t>
            </a:r>
            <a:r>
              <a:rPr dirty="0"/>
              <a:t>be</a:t>
            </a:r>
            <a:r>
              <a:rPr spc="-5" dirty="0"/>
              <a:t> </a:t>
            </a:r>
            <a:r>
              <a:rPr spc="-10" dirty="0"/>
              <a:t>reproduced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231F20"/>
                </a:solidFill>
                <a:latin typeface="Franklin Gothic Medium"/>
                <a:cs typeface="Franklin Gothic Medium"/>
              </a:defRPr>
            </a:lvl1pPr>
          </a:lstStyle>
          <a:p>
            <a:pPr marL="64769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802B28"/>
                </a:solidFill>
                <a:latin typeface="Franklin Gothic Demi"/>
                <a:cs typeface="Franklin Gothic Dem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67799" y="863813"/>
            <a:ext cx="2684145" cy="3644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rgbClr val="231F20"/>
                </a:solidFill>
                <a:latin typeface="Arial Rounded MT Bold"/>
                <a:cs typeface="Arial Rounded MT Bold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946399" y="1986722"/>
            <a:ext cx="3077845" cy="29197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1" i="0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31F20"/>
                </a:solidFill>
                <a:latin typeface="Franklin Gothic Book"/>
                <a:cs typeface="Franklin Gothic Book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©</a:t>
            </a:r>
            <a:r>
              <a:rPr spc="-15" dirty="0"/>
              <a:t> </a:t>
            </a:r>
            <a:r>
              <a:rPr dirty="0"/>
              <a:t>Easy</a:t>
            </a:r>
            <a:r>
              <a:rPr spc="-10" dirty="0"/>
              <a:t> </a:t>
            </a:r>
            <a:r>
              <a:rPr dirty="0"/>
              <a:t>Guides</a:t>
            </a:r>
            <a:r>
              <a:rPr spc="-10" dirty="0"/>
              <a:t> </a:t>
            </a:r>
            <a:r>
              <a:rPr dirty="0"/>
              <a:t>Australia</a:t>
            </a:r>
            <a:r>
              <a:rPr spc="-10" dirty="0"/>
              <a:t> </a:t>
            </a:r>
            <a:r>
              <a:rPr dirty="0"/>
              <a:t>Pty.</a:t>
            </a:r>
            <a:r>
              <a:rPr spc="-5" dirty="0"/>
              <a:t> </a:t>
            </a:r>
            <a:r>
              <a:rPr spc="-20" dirty="0"/>
              <a:t>Ltd.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31F20"/>
                </a:solidFill>
                <a:latin typeface="Franklin Gothic Book"/>
                <a:cs typeface="Franklin Gothic Book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May</a:t>
            </a:r>
            <a:r>
              <a:rPr spc="-10" dirty="0"/>
              <a:t> </a:t>
            </a:r>
            <a:r>
              <a:rPr dirty="0"/>
              <a:t>not</a:t>
            </a:r>
            <a:r>
              <a:rPr spc="-5" dirty="0"/>
              <a:t> </a:t>
            </a:r>
            <a:r>
              <a:rPr dirty="0"/>
              <a:t>be</a:t>
            </a:r>
            <a:r>
              <a:rPr spc="-5" dirty="0"/>
              <a:t> </a:t>
            </a:r>
            <a:r>
              <a:rPr spc="-10" dirty="0"/>
              <a:t>reproduced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231F20"/>
                </a:solidFill>
                <a:latin typeface="Franklin Gothic Medium"/>
                <a:cs typeface="Franklin Gothic Medium"/>
              </a:defRPr>
            </a:lvl1pPr>
          </a:lstStyle>
          <a:p>
            <a:pPr marL="64769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802B28"/>
                </a:solidFill>
                <a:latin typeface="Franklin Gothic Demi"/>
                <a:cs typeface="Franklin Gothic Dem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31F20"/>
                </a:solidFill>
                <a:latin typeface="Franklin Gothic Book"/>
                <a:cs typeface="Franklin Gothic Book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©</a:t>
            </a:r>
            <a:r>
              <a:rPr spc="-15" dirty="0"/>
              <a:t> </a:t>
            </a:r>
            <a:r>
              <a:rPr dirty="0"/>
              <a:t>Easy</a:t>
            </a:r>
            <a:r>
              <a:rPr spc="-10" dirty="0"/>
              <a:t> </a:t>
            </a:r>
            <a:r>
              <a:rPr dirty="0"/>
              <a:t>Guides</a:t>
            </a:r>
            <a:r>
              <a:rPr spc="-10" dirty="0"/>
              <a:t> </a:t>
            </a:r>
            <a:r>
              <a:rPr dirty="0"/>
              <a:t>Australia</a:t>
            </a:r>
            <a:r>
              <a:rPr spc="-10" dirty="0"/>
              <a:t> </a:t>
            </a:r>
            <a:r>
              <a:rPr dirty="0"/>
              <a:t>Pty.</a:t>
            </a:r>
            <a:r>
              <a:rPr spc="-5" dirty="0"/>
              <a:t> </a:t>
            </a:r>
            <a:r>
              <a:rPr spc="-20" dirty="0"/>
              <a:t>Ltd.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31F20"/>
                </a:solidFill>
                <a:latin typeface="Franklin Gothic Book"/>
                <a:cs typeface="Franklin Gothic Book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May</a:t>
            </a:r>
            <a:r>
              <a:rPr spc="-10" dirty="0"/>
              <a:t> </a:t>
            </a:r>
            <a:r>
              <a:rPr dirty="0"/>
              <a:t>not</a:t>
            </a:r>
            <a:r>
              <a:rPr spc="-5" dirty="0"/>
              <a:t> </a:t>
            </a:r>
            <a:r>
              <a:rPr dirty="0"/>
              <a:t>be</a:t>
            </a:r>
            <a:r>
              <a:rPr spc="-5" dirty="0"/>
              <a:t> </a:t>
            </a:r>
            <a:r>
              <a:rPr spc="-10" dirty="0"/>
              <a:t>reproduced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231F20"/>
                </a:solidFill>
                <a:latin typeface="Franklin Gothic Medium"/>
                <a:cs typeface="Franklin Gothic Medium"/>
              </a:defRPr>
            </a:lvl1pPr>
          </a:lstStyle>
          <a:p>
            <a:pPr marL="64769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31F20"/>
                </a:solidFill>
                <a:latin typeface="Franklin Gothic Book"/>
                <a:cs typeface="Franklin Gothic Book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©</a:t>
            </a:r>
            <a:r>
              <a:rPr spc="-15" dirty="0"/>
              <a:t> </a:t>
            </a:r>
            <a:r>
              <a:rPr dirty="0"/>
              <a:t>Easy</a:t>
            </a:r>
            <a:r>
              <a:rPr spc="-10" dirty="0"/>
              <a:t> </a:t>
            </a:r>
            <a:r>
              <a:rPr dirty="0"/>
              <a:t>Guides</a:t>
            </a:r>
            <a:r>
              <a:rPr spc="-10" dirty="0"/>
              <a:t> </a:t>
            </a:r>
            <a:r>
              <a:rPr dirty="0"/>
              <a:t>Australia</a:t>
            </a:r>
            <a:r>
              <a:rPr spc="-10" dirty="0"/>
              <a:t> </a:t>
            </a:r>
            <a:r>
              <a:rPr dirty="0"/>
              <a:t>Pty.</a:t>
            </a:r>
            <a:r>
              <a:rPr spc="-5" dirty="0"/>
              <a:t> </a:t>
            </a:r>
            <a:r>
              <a:rPr spc="-20" dirty="0"/>
              <a:t>Ltd.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31F20"/>
                </a:solidFill>
                <a:latin typeface="Franklin Gothic Book"/>
                <a:cs typeface="Franklin Gothic Book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May</a:t>
            </a:r>
            <a:r>
              <a:rPr spc="-10" dirty="0"/>
              <a:t> </a:t>
            </a:r>
            <a:r>
              <a:rPr dirty="0"/>
              <a:t>not</a:t>
            </a:r>
            <a:r>
              <a:rPr spc="-5" dirty="0"/>
              <a:t> </a:t>
            </a:r>
            <a:r>
              <a:rPr dirty="0"/>
              <a:t>be</a:t>
            </a:r>
            <a:r>
              <a:rPr spc="-5" dirty="0"/>
              <a:t> </a:t>
            </a:r>
            <a:r>
              <a:rPr spc="-10" dirty="0"/>
              <a:t>reproduced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231F20"/>
                </a:solidFill>
                <a:latin typeface="Franklin Gothic Medium"/>
                <a:cs typeface="Franklin Gothic Medium"/>
              </a:defRPr>
            </a:lvl1pPr>
          </a:lstStyle>
          <a:p>
            <a:pPr marL="64769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300" y="366000"/>
            <a:ext cx="6508249" cy="2387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rgbClr val="802B28"/>
                </a:solidFill>
                <a:latin typeface="Franklin Gothic Demi"/>
                <a:cs typeface="Franklin Gothic Dem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1900" y="1314005"/>
            <a:ext cx="6519545" cy="36823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231F20"/>
                </a:solidFill>
                <a:latin typeface="ArmyChalk"/>
                <a:cs typeface="ArmyChal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27300" y="5101059"/>
            <a:ext cx="1067435" cy="1123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231F20"/>
                </a:solidFill>
                <a:latin typeface="Franklin Gothic Book"/>
                <a:cs typeface="Franklin Gothic Book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©</a:t>
            </a:r>
            <a:r>
              <a:rPr spc="-15" dirty="0"/>
              <a:t> </a:t>
            </a:r>
            <a:r>
              <a:rPr dirty="0"/>
              <a:t>Easy</a:t>
            </a:r>
            <a:r>
              <a:rPr spc="-10" dirty="0"/>
              <a:t> </a:t>
            </a:r>
            <a:r>
              <a:rPr dirty="0"/>
              <a:t>Guides</a:t>
            </a:r>
            <a:r>
              <a:rPr spc="-10" dirty="0"/>
              <a:t> </a:t>
            </a:r>
            <a:r>
              <a:rPr dirty="0"/>
              <a:t>Australia</a:t>
            </a:r>
            <a:r>
              <a:rPr spc="-10" dirty="0"/>
              <a:t> </a:t>
            </a:r>
            <a:r>
              <a:rPr dirty="0"/>
              <a:t>Pty.</a:t>
            </a:r>
            <a:r>
              <a:rPr spc="-5" dirty="0"/>
              <a:t> </a:t>
            </a:r>
            <a:r>
              <a:rPr spc="-20" dirty="0"/>
              <a:t>Ltd.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266545" y="5093441"/>
            <a:ext cx="767079" cy="1123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231F20"/>
                </a:solidFill>
                <a:latin typeface="Franklin Gothic Book"/>
                <a:cs typeface="Franklin Gothic Book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May</a:t>
            </a:r>
            <a:r>
              <a:rPr spc="-10" dirty="0"/>
              <a:t> </a:t>
            </a:r>
            <a:r>
              <a:rPr dirty="0"/>
              <a:t>not</a:t>
            </a:r>
            <a:r>
              <a:rPr spc="-5" dirty="0"/>
              <a:t> </a:t>
            </a:r>
            <a:r>
              <a:rPr dirty="0"/>
              <a:t>be</a:t>
            </a:r>
            <a:r>
              <a:rPr spc="-5" dirty="0"/>
              <a:t> </a:t>
            </a:r>
            <a:r>
              <a:rPr spc="-10" dirty="0"/>
              <a:t>reproduced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667657" y="5083075"/>
            <a:ext cx="247014" cy="1263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00" b="0" i="0">
                <a:solidFill>
                  <a:srgbClr val="231F20"/>
                </a:solidFill>
                <a:latin typeface="Franklin Gothic Medium"/>
                <a:cs typeface="Franklin Gothic Medium"/>
              </a:defRPr>
            </a:lvl1pPr>
          </a:lstStyle>
          <a:p>
            <a:pPr marL="64769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5" Type="http://schemas.openxmlformats.org/officeDocument/2006/relationships/image" Target="../media/image55.jpeg"/><Relationship Id="rId4" Type="http://schemas.openxmlformats.org/officeDocument/2006/relationships/image" Target="../media/image5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jpeg"/><Relationship Id="rId13" Type="http://schemas.openxmlformats.org/officeDocument/2006/relationships/image" Target="../media/image68.png"/><Relationship Id="rId18" Type="http://schemas.openxmlformats.org/officeDocument/2006/relationships/image" Target="../media/image73.png"/><Relationship Id="rId3" Type="http://schemas.openxmlformats.org/officeDocument/2006/relationships/image" Target="../media/image58.jpeg"/><Relationship Id="rId7" Type="http://schemas.openxmlformats.org/officeDocument/2006/relationships/image" Target="../media/image62.jpeg"/><Relationship Id="rId12" Type="http://schemas.openxmlformats.org/officeDocument/2006/relationships/image" Target="../media/image67.png"/><Relationship Id="rId17" Type="http://schemas.openxmlformats.org/officeDocument/2006/relationships/image" Target="../media/image72.png"/><Relationship Id="rId2" Type="http://schemas.openxmlformats.org/officeDocument/2006/relationships/image" Target="../media/image57.png"/><Relationship Id="rId16" Type="http://schemas.openxmlformats.org/officeDocument/2006/relationships/image" Target="../media/image71.png"/><Relationship Id="rId20" Type="http://schemas.openxmlformats.org/officeDocument/2006/relationships/image" Target="../media/image7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jpeg"/><Relationship Id="rId11" Type="http://schemas.openxmlformats.org/officeDocument/2006/relationships/image" Target="../media/image66.png"/><Relationship Id="rId5" Type="http://schemas.openxmlformats.org/officeDocument/2006/relationships/image" Target="../media/image60.jpeg"/><Relationship Id="rId15" Type="http://schemas.openxmlformats.org/officeDocument/2006/relationships/image" Target="../media/image70.png"/><Relationship Id="rId10" Type="http://schemas.openxmlformats.org/officeDocument/2006/relationships/image" Target="../media/image65.png"/><Relationship Id="rId19" Type="http://schemas.openxmlformats.org/officeDocument/2006/relationships/image" Target="../media/image74.png"/><Relationship Id="rId4" Type="http://schemas.openxmlformats.org/officeDocument/2006/relationships/image" Target="../media/image59.jpeg"/><Relationship Id="rId9" Type="http://schemas.openxmlformats.org/officeDocument/2006/relationships/image" Target="../media/image64.jpeg"/><Relationship Id="rId14" Type="http://schemas.openxmlformats.org/officeDocument/2006/relationships/image" Target="../media/image6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jpe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png"/><Relationship Id="rId2" Type="http://schemas.openxmlformats.org/officeDocument/2006/relationships/image" Target="../media/image78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1.png"/><Relationship Id="rId4" Type="http://schemas.openxmlformats.org/officeDocument/2006/relationships/image" Target="../media/image8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jpeg"/><Relationship Id="rId2" Type="http://schemas.openxmlformats.org/officeDocument/2006/relationships/image" Target="../media/image8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4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png"/><Relationship Id="rId13" Type="http://schemas.openxmlformats.org/officeDocument/2006/relationships/image" Target="../media/image96.png"/><Relationship Id="rId18" Type="http://schemas.openxmlformats.org/officeDocument/2006/relationships/image" Target="../media/image101.png"/><Relationship Id="rId26" Type="http://schemas.openxmlformats.org/officeDocument/2006/relationships/image" Target="../media/image107.jpeg"/><Relationship Id="rId3" Type="http://schemas.openxmlformats.org/officeDocument/2006/relationships/image" Target="../media/image86.png"/><Relationship Id="rId21" Type="http://schemas.openxmlformats.org/officeDocument/2006/relationships/image" Target="../media/image104.png"/><Relationship Id="rId7" Type="http://schemas.openxmlformats.org/officeDocument/2006/relationships/image" Target="../media/image90.png"/><Relationship Id="rId12" Type="http://schemas.openxmlformats.org/officeDocument/2006/relationships/image" Target="../media/image95.png"/><Relationship Id="rId17" Type="http://schemas.openxmlformats.org/officeDocument/2006/relationships/image" Target="../media/image100.png"/><Relationship Id="rId25" Type="http://schemas.openxmlformats.org/officeDocument/2006/relationships/image" Target="../media/image5.png"/><Relationship Id="rId2" Type="http://schemas.openxmlformats.org/officeDocument/2006/relationships/image" Target="../media/image85.png"/><Relationship Id="rId16" Type="http://schemas.openxmlformats.org/officeDocument/2006/relationships/image" Target="../media/image99.png"/><Relationship Id="rId20" Type="http://schemas.openxmlformats.org/officeDocument/2006/relationships/image" Target="../media/image10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9.png"/><Relationship Id="rId11" Type="http://schemas.openxmlformats.org/officeDocument/2006/relationships/image" Target="../media/image94.png"/><Relationship Id="rId24" Type="http://schemas.openxmlformats.org/officeDocument/2006/relationships/image" Target="../media/image4.png"/><Relationship Id="rId5" Type="http://schemas.openxmlformats.org/officeDocument/2006/relationships/image" Target="../media/image88.png"/><Relationship Id="rId15" Type="http://schemas.openxmlformats.org/officeDocument/2006/relationships/image" Target="../media/image98.png"/><Relationship Id="rId23" Type="http://schemas.openxmlformats.org/officeDocument/2006/relationships/image" Target="../media/image106.png"/><Relationship Id="rId10" Type="http://schemas.openxmlformats.org/officeDocument/2006/relationships/image" Target="../media/image93.png"/><Relationship Id="rId19" Type="http://schemas.openxmlformats.org/officeDocument/2006/relationships/image" Target="../media/image102.png"/><Relationship Id="rId4" Type="http://schemas.openxmlformats.org/officeDocument/2006/relationships/image" Target="../media/image87.png"/><Relationship Id="rId9" Type="http://schemas.openxmlformats.org/officeDocument/2006/relationships/image" Target="../media/image92.png"/><Relationship Id="rId14" Type="http://schemas.openxmlformats.org/officeDocument/2006/relationships/image" Target="../media/image97.png"/><Relationship Id="rId22" Type="http://schemas.openxmlformats.org/officeDocument/2006/relationships/image" Target="../media/image10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png"/><Relationship Id="rId18" Type="http://schemas.openxmlformats.org/officeDocument/2006/relationships/image" Target="../media/image36.png"/><Relationship Id="rId26" Type="http://schemas.openxmlformats.org/officeDocument/2006/relationships/image" Target="../media/image44.png"/><Relationship Id="rId3" Type="http://schemas.openxmlformats.org/officeDocument/2006/relationships/image" Target="../media/image21.jpeg"/><Relationship Id="rId21" Type="http://schemas.openxmlformats.org/officeDocument/2006/relationships/image" Target="../media/image39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17" Type="http://schemas.openxmlformats.org/officeDocument/2006/relationships/image" Target="../media/image35.png"/><Relationship Id="rId25" Type="http://schemas.openxmlformats.org/officeDocument/2006/relationships/image" Target="../media/image43.png"/><Relationship Id="rId2" Type="http://schemas.openxmlformats.org/officeDocument/2006/relationships/image" Target="../media/image20.jpeg"/><Relationship Id="rId16" Type="http://schemas.openxmlformats.org/officeDocument/2006/relationships/image" Target="../media/image34.png"/><Relationship Id="rId20" Type="http://schemas.openxmlformats.org/officeDocument/2006/relationships/image" Target="../media/image3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24" Type="http://schemas.openxmlformats.org/officeDocument/2006/relationships/image" Target="../media/image42.png"/><Relationship Id="rId5" Type="http://schemas.openxmlformats.org/officeDocument/2006/relationships/image" Target="../media/image23.png"/><Relationship Id="rId15" Type="http://schemas.openxmlformats.org/officeDocument/2006/relationships/image" Target="../media/image33.png"/><Relationship Id="rId23" Type="http://schemas.openxmlformats.org/officeDocument/2006/relationships/image" Target="../media/image41.png"/><Relationship Id="rId28" Type="http://schemas.openxmlformats.org/officeDocument/2006/relationships/image" Target="../media/image46.jpeg"/><Relationship Id="rId10" Type="http://schemas.openxmlformats.org/officeDocument/2006/relationships/image" Target="../media/image28.png"/><Relationship Id="rId19" Type="http://schemas.openxmlformats.org/officeDocument/2006/relationships/image" Target="../media/image37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Relationship Id="rId14" Type="http://schemas.openxmlformats.org/officeDocument/2006/relationships/image" Target="../media/image32.png"/><Relationship Id="rId22" Type="http://schemas.openxmlformats.org/officeDocument/2006/relationships/image" Target="../media/image40.png"/><Relationship Id="rId27" Type="http://schemas.openxmlformats.org/officeDocument/2006/relationships/image" Target="../media/image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69109" y="2960066"/>
            <a:ext cx="2330094" cy="1524024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04956" y="4064139"/>
            <a:ext cx="1658505" cy="745731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2"/>
            <a:ext cx="7533640" cy="3184525"/>
          </a:xfrm>
          <a:custGeom>
            <a:avLst/>
            <a:gdLst/>
            <a:ahLst/>
            <a:cxnLst/>
            <a:rect l="l" t="t" r="r" b="b"/>
            <a:pathLst>
              <a:path w="7533640" h="3184525">
                <a:moveTo>
                  <a:pt x="7533106" y="0"/>
                </a:moveTo>
                <a:lnTo>
                  <a:pt x="0" y="0"/>
                </a:lnTo>
                <a:lnTo>
                  <a:pt x="0" y="3184461"/>
                </a:lnTo>
                <a:lnTo>
                  <a:pt x="7533106" y="0"/>
                </a:lnTo>
                <a:close/>
              </a:path>
            </a:pathLst>
          </a:custGeom>
          <a:solidFill>
            <a:srgbClr val="802B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05168" rIns="0" bIns="0" rtlCol="0">
            <a:spAutoFit/>
          </a:bodyPr>
          <a:lstStyle/>
          <a:p>
            <a:pPr marL="2033270">
              <a:lnSpc>
                <a:spcPct val="100000"/>
              </a:lnSpc>
              <a:spcBef>
                <a:spcPts val="100"/>
              </a:spcBef>
            </a:pPr>
            <a:r>
              <a:rPr dirty="0"/>
              <a:t>Hand</a:t>
            </a:r>
            <a:r>
              <a:rPr spc="250" dirty="0"/>
              <a:t> </a:t>
            </a:r>
            <a:r>
              <a:rPr dirty="0"/>
              <a:t>spread</a:t>
            </a:r>
            <a:r>
              <a:rPr spc="254" dirty="0"/>
              <a:t> </a:t>
            </a:r>
            <a:r>
              <a:rPr spc="-10" dirty="0"/>
              <a:t>asphalt</a:t>
            </a:r>
          </a:p>
          <a:p>
            <a:pPr marL="4050665">
              <a:lnSpc>
                <a:spcPct val="100000"/>
              </a:lnSpc>
              <a:spcBef>
                <a:spcPts val="3275"/>
              </a:spcBef>
            </a:pPr>
            <a:r>
              <a:rPr sz="1000" b="1" spc="-40" dirty="0">
                <a:latin typeface="Franklin Gothic Demi"/>
                <a:cs typeface="Franklin Gothic Demi"/>
              </a:rPr>
              <a:t>Training</a:t>
            </a:r>
            <a:r>
              <a:rPr sz="1000" b="1" spc="5" dirty="0">
                <a:latin typeface="Franklin Gothic Demi"/>
                <a:cs typeface="Franklin Gothic Demi"/>
              </a:rPr>
              <a:t> </a:t>
            </a:r>
            <a:r>
              <a:rPr sz="1000" b="1" spc="-30" dirty="0">
                <a:latin typeface="Franklin Gothic Demi"/>
                <a:cs typeface="Franklin Gothic Demi"/>
              </a:rPr>
              <a:t>support</a:t>
            </a:r>
            <a:r>
              <a:rPr sz="1000" b="1" spc="5" dirty="0">
                <a:latin typeface="Franklin Gothic Demi"/>
                <a:cs typeface="Franklin Gothic Demi"/>
              </a:rPr>
              <a:t> </a:t>
            </a:r>
            <a:r>
              <a:rPr sz="1000" b="1" spc="-35" dirty="0">
                <a:latin typeface="Franklin Gothic Demi"/>
                <a:cs typeface="Franklin Gothic Demi"/>
              </a:rPr>
              <a:t>material</a:t>
            </a:r>
            <a:r>
              <a:rPr sz="1000" b="1" spc="5" dirty="0">
                <a:latin typeface="Franklin Gothic Demi"/>
                <a:cs typeface="Franklin Gothic Demi"/>
              </a:rPr>
              <a:t> </a:t>
            </a:r>
            <a:r>
              <a:rPr sz="1000" b="1" spc="-20" dirty="0">
                <a:latin typeface="Franklin Gothic Demi"/>
                <a:cs typeface="Franklin Gothic Demi"/>
              </a:rPr>
              <a:t>for:</a:t>
            </a:r>
            <a:endParaRPr sz="1000">
              <a:latin typeface="Franklin Gothic Demi"/>
              <a:cs typeface="Franklin Gothic Demi"/>
            </a:endParaRPr>
          </a:p>
          <a:p>
            <a:pPr marL="4050665">
              <a:lnSpc>
                <a:spcPct val="100000"/>
              </a:lnSpc>
              <a:spcBef>
                <a:spcPts val="185"/>
              </a:spcBef>
            </a:pPr>
            <a:r>
              <a:rPr sz="1200" spc="-10" dirty="0">
                <a:solidFill>
                  <a:srgbClr val="802B28"/>
                </a:solidFill>
                <a:latin typeface="Franklin Gothic Medium"/>
                <a:cs typeface="Franklin Gothic Medium"/>
              </a:rPr>
              <a:t>RIICBS202E</a:t>
            </a:r>
            <a:endParaRPr sz="1200">
              <a:latin typeface="Franklin Gothic Medium"/>
              <a:cs typeface="Franklin Gothic Medium"/>
            </a:endParaRPr>
          </a:p>
          <a:p>
            <a:pPr marL="4050665">
              <a:lnSpc>
                <a:spcPct val="100000"/>
              </a:lnSpc>
              <a:spcBef>
                <a:spcPts val="425"/>
              </a:spcBef>
            </a:pPr>
            <a:r>
              <a:rPr sz="1200" dirty="0">
                <a:solidFill>
                  <a:srgbClr val="802B28"/>
                </a:solidFill>
                <a:latin typeface="Franklin Gothic Medium"/>
                <a:cs typeface="Franklin Gothic Medium"/>
              </a:rPr>
              <a:t>Hand spread </a:t>
            </a:r>
            <a:r>
              <a:rPr sz="1200" spc="-10" dirty="0">
                <a:solidFill>
                  <a:srgbClr val="802B28"/>
                </a:solidFill>
                <a:latin typeface="Franklin Gothic Medium"/>
                <a:cs typeface="Franklin Gothic Medium"/>
              </a:rPr>
              <a:t>asphalt</a:t>
            </a:r>
            <a:endParaRPr sz="1200">
              <a:latin typeface="Franklin Gothic Medium"/>
              <a:cs typeface="Franklin Gothic Medium"/>
            </a:endParaRPr>
          </a:p>
          <a:p>
            <a:pPr marL="4050665">
              <a:lnSpc>
                <a:spcPct val="100000"/>
              </a:lnSpc>
              <a:spcBef>
                <a:spcPts val="530"/>
              </a:spcBef>
            </a:pPr>
            <a:r>
              <a:rPr sz="1000" b="1" spc="-35" dirty="0">
                <a:latin typeface="Franklin Gothic Demi"/>
                <a:cs typeface="Franklin Gothic Demi"/>
              </a:rPr>
              <a:t>Produced</a:t>
            </a:r>
            <a:r>
              <a:rPr sz="1000" b="1" spc="15" dirty="0">
                <a:latin typeface="Franklin Gothic Demi"/>
                <a:cs typeface="Franklin Gothic Demi"/>
              </a:rPr>
              <a:t> </a:t>
            </a:r>
            <a:r>
              <a:rPr sz="1000" b="1" spc="-25" dirty="0">
                <a:latin typeface="Franklin Gothic Demi"/>
                <a:cs typeface="Franklin Gothic Demi"/>
              </a:rPr>
              <a:t>by:</a:t>
            </a:r>
            <a:endParaRPr sz="1000">
              <a:latin typeface="Franklin Gothic Demi"/>
              <a:cs typeface="Franklin Gothic Dem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701241" y="409642"/>
            <a:ext cx="3246755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b="0" spc="5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LEARNER</a:t>
            </a:r>
            <a:r>
              <a:rPr sz="3500" b="0" spc="-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3500" b="0" spc="60" dirty="0">
                <a:solidFill>
                  <a:srgbClr val="FBAA19"/>
                </a:solidFill>
                <a:latin typeface="Franklin Gothic Medium"/>
                <a:cs typeface="Franklin Gothic Medium"/>
              </a:rPr>
              <a:t>GUIDE</a:t>
            </a:r>
            <a:endParaRPr sz="3500">
              <a:latin typeface="Franklin Gothic Medium"/>
              <a:cs typeface="Franklin Gothic Medium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713943" y="501228"/>
            <a:ext cx="6029960" cy="4302125"/>
            <a:chOff x="713943" y="501228"/>
            <a:chExt cx="6029960" cy="4302125"/>
          </a:xfrm>
        </p:grpSpPr>
        <p:pic>
          <p:nvPicPr>
            <p:cNvPr id="8" name="object 8"/>
            <p:cNvPicPr/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019968" y="501228"/>
              <a:ext cx="723546" cy="731227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13943" y="2743206"/>
              <a:ext cx="1803234" cy="2059702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98405" y="3880815"/>
              <a:ext cx="941120" cy="825795"/>
            </a:xfrm>
            <a:prstGeom prst="rect">
              <a:avLst/>
            </a:prstGeom>
          </p:spPr>
        </p:pic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48112CE3-BDE7-145A-EFE4-C78B7F67F3AE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0593" y="1162575"/>
            <a:ext cx="962095" cy="96209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4005"/>
            <a:ext cx="7020559" cy="153035"/>
          </a:xfrm>
          <a:custGeom>
            <a:avLst/>
            <a:gdLst/>
            <a:ahLst/>
            <a:cxnLst/>
            <a:rect l="l" t="t" r="r" b="b"/>
            <a:pathLst>
              <a:path w="7020559" h="153035">
                <a:moveTo>
                  <a:pt x="7020001" y="0"/>
                </a:moveTo>
                <a:lnTo>
                  <a:pt x="0" y="0"/>
                </a:lnTo>
                <a:lnTo>
                  <a:pt x="0" y="152996"/>
                </a:lnTo>
                <a:lnTo>
                  <a:pt x="7020001" y="152996"/>
                </a:lnTo>
                <a:lnTo>
                  <a:pt x="7020001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582533" y="117014"/>
            <a:ext cx="230695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PREPARE</a:t>
            </a:r>
            <a:r>
              <a:rPr sz="1100" spc="-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TO</a:t>
            </a:r>
            <a:r>
              <a:rPr sz="11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HAND</a:t>
            </a:r>
            <a:r>
              <a:rPr sz="11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SPREAD</a:t>
            </a:r>
            <a:r>
              <a:rPr sz="11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ASPHALT</a:t>
            </a:r>
            <a:endParaRPr sz="1100">
              <a:latin typeface="Franklin Gothic Medium"/>
              <a:cs typeface="Franklin Gothic Medium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2"/>
            <a:ext cx="7560309" cy="4752340"/>
            <a:chOff x="0" y="2"/>
            <a:chExt cx="7560309" cy="4752340"/>
          </a:xfrm>
        </p:grpSpPr>
        <p:pic>
          <p:nvPicPr>
            <p:cNvPr id="5" name="object 5"/>
            <p:cNvPicPr/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00653" y="2278902"/>
              <a:ext cx="3167780" cy="2473094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0" y="2"/>
              <a:ext cx="7560309" cy="3199130"/>
            </a:xfrm>
            <a:custGeom>
              <a:avLst/>
              <a:gdLst/>
              <a:ahLst/>
              <a:cxnLst/>
              <a:rect l="l" t="t" r="r" b="b"/>
              <a:pathLst>
                <a:path w="7560309" h="3199130">
                  <a:moveTo>
                    <a:pt x="7559992" y="0"/>
                  </a:moveTo>
                  <a:lnTo>
                    <a:pt x="0" y="0"/>
                  </a:lnTo>
                  <a:lnTo>
                    <a:pt x="0" y="3198710"/>
                  </a:lnTo>
                  <a:lnTo>
                    <a:pt x="7559992" y="307746"/>
                  </a:lnTo>
                  <a:lnTo>
                    <a:pt x="7559992" y="0"/>
                  </a:lnTo>
                  <a:close/>
                </a:path>
              </a:pathLst>
            </a:custGeom>
            <a:solidFill>
              <a:srgbClr val="802B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0" y="540004"/>
            <a:ext cx="7200265" cy="1332230"/>
          </a:xfrm>
          <a:prstGeom prst="rect">
            <a:avLst/>
          </a:prstGeom>
          <a:solidFill>
            <a:srgbClr val="231F20"/>
          </a:solidFill>
        </p:spPr>
        <p:txBody>
          <a:bodyPr vert="horz" wrap="square" lIns="0" tIns="441325" rIns="0" bIns="0" rtlCol="0">
            <a:spAutoFit/>
          </a:bodyPr>
          <a:lstStyle/>
          <a:p>
            <a:pPr marL="847090">
              <a:lnSpc>
                <a:spcPct val="100000"/>
              </a:lnSpc>
              <a:spcBef>
                <a:spcPts val="3475"/>
              </a:spcBef>
            </a:pPr>
            <a:r>
              <a:rPr sz="3400" b="0" dirty="0">
                <a:solidFill>
                  <a:srgbClr val="FFFFFF"/>
                </a:solidFill>
                <a:latin typeface="ArmyChalk"/>
                <a:cs typeface="ArmyChalk"/>
              </a:rPr>
              <a:t>Prepare</a:t>
            </a:r>
            <a:r>
              <a:rPr sz="3400" b="0" spc="-110" dirty="0">
                <a:solidFill>
                  <a:srgbClr val="FFFFFF"/>
                </a:solidFill>
                <a:latin typeface="ArmyChalk"/>
                <a:cs typeface="ArmyChalk"/>
              </a:rPr>
              <a:t> </a:t>
            </a:r>
            <a:r>
              <a:rPr sz="3400" b="0" dirty="0">
                <a:solidFill>
                  <a:srgbClr val="FFFFFF"/>
                </a:solidFill>
                <a:latin typeface="ArmyChalk"/>
                <a:cs typeface="ArmyChalk"/>
              </a:rPr>
              <a:t>to</a:t>
            </a:r>
            <a:r>
              <a:rPr sz="3400" b="0" spc="85" dirty="0">
                <a:solidFill>
                  <a:srgbClr val="FFFFFF"/>
                </a:solidFill>
                <a:latin typeface="ArmyChalk"/>
                <a:cs typeface="ArmyChalk"/>
              </a:rPr>
              <a:t> </a:t>
            </a:r>
            <a:r>
              <a:rPr sz="3400" b="0" dirty="0">
                <a:solidFill>
                  <a:srgbClr val="FFFFFF"/>
                </a:solidFill>
                <a:latin typeface="ArmyChalk"/>
                <a:cs typeface="ArmyChalk"/>
              </a:rPr>
              <a:t>hand</a:t>
            </a:r>
            <a:r>
              <a:rPr sz="3400" b="0" spc="90" dirty="0">
                <a:solidFill>
                  <a:srgbClr val="FFFFFF"/>
                </a:solidFill>
                <a:latin typeface="ArmyChalk"/>
                <a:cs typeface="ArmyChalk"/>
              </a:rPr>
              <a:t> </a:t>
            </a:r>
            <a:r>
              <a:rPr sz="3400" b="0" dirty="0">
                <a:solidFill>
                  <a:srgbClr val="FFFFFF"/>
                </a:solidFill>
                <a:latin typeface="ArmyChalk"/>
                <a:cs typeface="ArmyChalk"/>
              </a:rPr>
              <a:t>spread</a:t>
            </a:r>
            <a:r>
              <a:rPr sz="3400" b="0" spc="90" dirty="0">
                <a:solidFill>
                  <a:srgbClr val="FFFFFF"/>
                </a:solidFill>
                <a:latin typeface="ArmyChalk"/>
                <a:cs typeface="ArmyChalk"/>
              </a:rPr>
              <a:t> </a:t>
            </a:r>
            <a:r>
              <a:rPr sz="3400" b="0" spc="-10" dirty="0">
                <a:solidFill>
                  <a:srgbClr val="FFFFFF"/>
                </a:solidFill>
                <a:latin typeface="ArmyChalk"/>
                <a:cs typeface="ArmyChalk"/>
              </a:rPr>
              <a:t>asphalt</a:t>
            </a:r>
            <a:endParaRPr sz="3400">
              <a:latin typeface="ArmyChalk"/>
              <a:cs typeface="ArmyChalk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64135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pc="-25" dirty="0"/>
              <a:t>10</a:t>
            </a:fld>
            <a:endParaRPr spc="-25" dirty="0"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©</a:t>
            </a:r>
            <a:r>
              <a:rPr spc="-15" dirty="0"/>
              <a:t> </a:t>
            </a:r>
            <a:r>
              <a:rPr dirty="0"/>
              <a:t>Easy</a:t>
            </a:r>
            <a:r>
              <a:rPr spc="-10" dirty="0"/>
              <a:t> </a:t>
            </a:r>
            <a:r>
              <a:rPr dirty="0"/>
              <a:t>Guides</a:t>
            </a:r>
            <a:r>
              <a:rPr spc="-10" dirty="0"/>
              <a:t> </a:t>
            </a:r>
            <a:r>
              <a:rPr dirty="0"/>
              <a:t>Australia</a:t>
            </a:r>
            <a:r>
              <a:rPr spc="-10" dirty="0"/>
              <a:t> </a:t>
            </a:r>
            <a:r>
              <a:rPr dirty="0"/>
              <a:t>Pty.</a:t>
            </a:r>
            <a:r>
              <a:rPr spc="-5" dirty="0"/>
              <a:t> </a:t>
            </a:r>
            <a:r>
              <a:rPr spc="-20" dirty="0"/>
              <a:t>Ltd.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May</a:t>
            </a:r>
            <a:r>
              <a:rPr spc="-10" dirty="0"/>
              <a:t> </a:t>
            </a:r>
            <a:r>
              <a:rPr dirty="0"/>
              <a:t>not</a:t>
            </a:r>
            <a:r>
              <a:rPr spc="-5" dirty="0"/>
              <a:t> </a:t>
            </a:r>
            <a:r>
              <a:rPr dirty="0"/>
              <a:t>be</a:t>
            </a:r>
            <a:r>
              <a:rPr spc="-5" dirty="0"/>
              <a:t> </a:t>
            </a:r>
            <a:r>
              <a:rPr spc="-10" dirty="0"/>
              <a:t>reproduced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213363" y="1995321"/>
            <a:ext cx="820419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802B28"/>
                </a:solidFill>
                <a:latin typeface="Franklin Gothic Demi"/>
                <a:cs typeface="Franklin Gothic Demi"/>
              </a:rPr>
              <a:t>Element</a:t>
            </a:r>
            <a:r>
              <a:rPr sz="1400" b="1" spc="-60" dirty="0">
                <a:solidFill>
                  <a:srgbClr val="802B28"/>
                </a:solidFill>
                <a:latin typeface="Franklin Gothic Demi"/>
                <a:cs typeface="Franklin Gothic Demi"/>
              </a:rPr>
              <a:t> </a:t>
            </a:r>
            <a:r>
              <a:rPr sz="1400" b="1" spc="-50" dirty="0">
                <a:solidFill>
                  <a:srgbClr val="802B28"/>
                </a:solidFill>
                <a:latin typeface="Franklin Gothic Demi"/>
                <a:cs typeface="Franklin Gothic Demi"/>
              </a:rPr>
              <a:t>1</a:t>
            </a:r>
            <a:endParaRPr sz="1400">
              <a:latin typeface="Franklin Gothic Demi"/>
              <a:cs typeface="Franklin Gothic Dem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144005"/>
            <a:ext cx="7020559" cy="153035"/>
          </a:xfrm>
          <a:prstGeom prst="rect">
            <a:avLst/>
          </a:prstGeom>
          <a:solidFill>
            <a:srgbClr val="231F20"/>
          </a:solidFill>
        </p:spPr>
        <p:txBody>
          <a:bodyPr vert="horz" wrap="square" lIns="0" tIns="0" rIns="0" bIns="0" rtlCol="0">
            <a:spAutoFit/>
          </a:bodyPr>
          <a:lstStyle/>
          <a:p>
            <a:pPr marL="539750">
              <a:lnSpc>
                <a:spcPts val="1205"/>
              </a:lnSpc>
              <a:tabLst>
                <a:tab pos="4594860" algn="l"/>
              </a:tabLst>
            </a:pPr>
            <a:r>
              <a:rPr sz="1100" i="1" dirty="0">
                <a:solidFill>
                  <a:srgbClr val="FFFFFF"/>
                </a:solidFill>
                <a:latin typeface="Franklin Gothic Medium"/>
                <a:cs typeface="Franklin Gothic Medium"/>
              </a:rPr>
              <a:t>PC</a:t>
            </a:r>
            <a:r>
              <a:rPr sz="1100" i="1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i="1" spc="-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1.1</a:t>
            </a:r>
            <a:r>
              <a:rPr sz="1100" i="1" dirty="0">
                <a:solidFill>
                  <a:srgbClr val="FFFFFF"/>
                </a:solidFill>
                <a:latin typeface="Franklin Gothic Medium"/>
                <a:cs typeface="Franklin Gothic Medium"/>
              </a:rPr>
              <a:t>	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PREPARE</a:t>
            </a:r>
            <a:r>
              <a:rPr sz="1100" spc="-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TO</a:t>
            </a:r>
            <a:r>
              <a:rPr sz="11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HAND</a:t>
            </a:r>
            <a:r>
              <a:rPr sz="11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SPREAD</a:t>
            </a:r>
            <a:r>
              <a:rPr sz="11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ASPHALT</a:t>
            </a:r>
            <a:endParaRPr sz="11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672999" y="2304004"/>
            <a:ext cx="0" cy="1809114"/>
          </a:xfrm>
          <a:custGeom>
            <a:avLst/>
            <a:gdLst/>
            <a:ahLst/>
            <a:cxnLst/>
            <a:rect l="l" t="t" r="r" b="b"/>
            <a:pathLst>
              <a:path h="1809114">
                <a:moveTo>
                  <a:pt x="0" y="1809000"/>
                </a:moveTo>
                <a:lnTo>
                  <a:pt x="0" y="0"/>
                </a:lnTo>
              </a:path>
            </a:pathLst>
          </a:custGeom>
          <a:ln w="6350">
            <a:solidFill>
              <a:srgbClr val="687A9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806000" y="2304004"/>
            <a:ext cx="0" cy="1809114"/>
          </a:xfrm>
          <a:custGeom>
            <a:avLst/>
            <a:gdLst/>
            <a:ahLst/>
            <a:cxnLst/>
            <a:rect l="l" t="t" r="r" b="b"/>
            <a:pathLst>
              <a:path h="1809114">
                <a:moveTo>
                  <a:pt x="0" y="1809000"/>
                </a:moveTo>
                <a:lnTo>
                  <a:pt x="0" y="0"/>
                </a:lnTo>
              </a:path>
            </a:pathLst>
          </a:custGeom>
          <a:ln w="6350">
            <a:solidFill>
              <a:srgbClr val="687A9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779100" y="2185610"/>
            <a:ext cx="1806575" cy="1070610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1200" b="1" spc="-45" dirty="0">
                <a:solidFill>
                  <a:srgbClr val="231F20"/>
                </a:solidFill>
                <a:latin typeface="Arial"/>
                <a:cs typeface="Arial"/>
              </a:rPr>
              <a:t>Step</a:t>
            </a:r>
            <a:r>
              <a:rPr sz="1200" b="1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b="1" spc="-25" dirty="0">
                <a:solidFill>
                  <a:srgbClr val="231F20"/>
                </a:solidFill>
                <a:latin typeface="Arial"/>
                <a:cs typeface="Arial"/>
              </a:rPr>
              <a:t>2:</a:t>
            </a:r>
            <a:endParaRPr sz="1200">
              <a:latin typeface="Arial"/>
              <a:cs typeface="Arial"/>
            </a:endParaRPr>
          </a:p>
          <a:p>
            <a:pPr marL="12700" marR="165735">
              <a:lnSpc>
                <a:spcPts val="1140"/>
              </a:lnSpc>
              <a:spcBef>
                <a:spcPts val="555"/>
              </a:spcBef>
            </a:pP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Convert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layer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thickness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from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millimeters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to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metres.</a:t>
            </a:r>
            <a:endParaRPr sz="1000">
              <a:latin typeface="Franklin Gothic Book"/>
              <a:cs typeface="Franklin Gothic Book"/>
            </a:endParaRPr>
          </a:p>
          <a:p>
            <a:pPr marL="12700" marR="5080">
              <a:lnSpc>
                <a:spcPts val="1140"/>
              </a:lnSpc>
            </a:pPr>
            <a:r>
              <a:rPr sz="1000" spc="-70" dirty="0">
                <a:solidFill>
                  <a:srgbClr val="231F20"/>
                </a:solidFill>
                <a:latin typeface="Franklin Gothic Book"/>
                <a:cs typeface="Franklin Gothic Book"/>
              </a:rPr>
              <a:t>To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do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this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divide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layer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thickness by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1000</a:t>
            </a:r>
            <a:endParaRPr sz="1000">
              <a:latin typeface="Franklin Gothic Book"/>
              <a:cs typeface="Franklin Gothic Book"/>
            </a:endParaRPr>
          </a:p>
          <a:p>
            <a:pPr marL="12700">
              <a:lnSpc>
                <a:spcPts val="1110"/>
              </a:lnSpc>
            </a:pPr>
            <a:r>
              <a:rPr sz="1000" spc="-45" dirty="0">
                <a:solidFill>
                  <a:srgbClr val="231F20"/>
                </a:solidFill>
                <a:latin typeface="Franklin Gothic Book"/>
                <a:cs typeface="Franklin Gothic Book"/>
              </a:rPr>
              <a:t>150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50" dirty="0">
                <a:solidFill>
                  <a:srgbClr val="231F20"/>
                </a:solidFill>
                <a:latin typeface="Franklin Gothic Book"/>
                <a:cs typeface="Franklin Gothic Book"/>
              </a:rPr>
              <a:t>mm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÷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50" dirty="0">
                <a:solidFill>
                  <a:srgbClr val="231F20"/>
                </a:solidFill>
                <a:latin typeface="Franklin Gothic Book"/>
                <a:cs typeface="Franklin Gothic Book"/>
              </a:rPr>
              <a:t>1000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=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50" dirty="0">
                <a:solidFill>
                  <a:srgbClr val="231F20"/>
                </a:solidFill>
                <a:latin typeface="Franklin Gothic Book"/>
                <a:cs typeface="Franklin Gothic Book"/>
              </a:rPr>
              <a:t>0.15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50" dirty="0">
                <a:solidFill>
                  <a:srgbClr val="231F20"/>
                </a:solidFill>
                <a:latin typeface="Franklin Gothic Book"/>
                <a:cs typeface="Franklin Gothic Book"/>
              </a:rPr>
              <a:t>m</a:t>
            </a:r>
            <a:endParaRPr sz="10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81299" y="2187697"/>
            <a:ext cx="2023110" cy="1294130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60"/>
              </a:spcBef>
            </a:pPr>
            <a:r>
              <a:rPr sz="1200" b="1" spc="-45" dirty="0">
                <a:solidFill>
                  <a:srgbClr val="231F20"/>
                </a:solidFill>
                <a:latin typeface="Arial"/>
                <a:cs typeface="Arial"/>
              </a:rPr>
              <a:t>Step</a:t>
            </a:r>
            <a:r>
              <a:rPr sz="1200" b="1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b="1" spc="-25" dirty="0">
                <a:solidFill>
                  <a:srgbClr val="231F20"/>
                </a:solidFill>
                <a:latin typeface="Arial"/>
                <a:cs typeface="Arial"/>
              </a:rPr>
              <a:t>3:</a:t>
            </a:r>
            <a:endParaRPr sz="1200">
              <a:latin typeface="Arial"/>
              <a:cs typeface="Arial"/>
            </a:endParaRPr>
          </a:p>
          <a:p>
            <a:pPr marL="38100" marR="30480">
              <a:lnSpc>
                <a:spcPts val="1140"/>
              </a:lnSpc>
              <a:spcBef>
                <a:spcPts val="555"/>
              </a:spcBef>
            </a:pP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Multiply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square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metres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by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layer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thickness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to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get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cubic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metres.</a:t>
            </a:r>
            <a:endParaRPr sz="1000">
              <a:latin typeface="Franklin Gothic Book"/>
              <a:cs typeface="Franklin Gothic Book"/>
            </a:endParaRPr>
          </a:p>
          <a:p>
            <a:pPr marL="38100">
              <a:lnSpc>
                <a:spcPts val="1080"/>
              </a:lnSpc>
            </a:pP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80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square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metres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×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50" dirty="0">
                <a:solidFill>
                  <a:srgbClr val="231F20"/>
                </a:solidFill>
                <a:latin typeface="Franklin Gothic Book"/>
                <a:cs typeface="Franklin Gothic Book"/>
              </a:rPr>
              <a:t>0.15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50" dirty="0">
                <a:solidFill>
                  <a:srgbClr val="231F20"/>
                </a:solidFill>
                <a:latin typeface="Franklin Gothic Book"/>
                <a:cs typeface="Franklin Gothic Book"/>
              </a:rPr>
              <a:t>m</a:t>
            </a:r>
            <a:endParaRPr sz="1000">
              <a:latin typeface="Franklin Gothic Book"/>
              <a:cs typeface="Franklin Gothic Book"/>
            </a:endParaRPr>
          </a:p>
          <a:p>
            <a:pPr marL="38100">
              <a:lnSpc>
                <a:spcPts val="1170"/>
              </a:lnSpc>
            </a:pP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=</a:t>
            </a:r>
            <a:r>
              <a:rPr sz="1000" spc="-5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12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cubic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metres</a:t>
            </a:r>
            <a:endParaRPr sz="1000">
              <a:latin typeface="Franklin Gothic Book"/>
              <a:cs typeface="Franklin Gothic Book"/>
            </a:endParaRPr>
          </a:p>
          <a:p>
            <a:pPr marL="38100" marR="614045">
              <a:lnSpc>
                <a:spcPts val="1500"/>
              </a:lnSpc>
            </a:pP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This can also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be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written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as: 12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m</a:t>
            </a:r>
            <a:r>
              <a:rPr sz="1125" baseline="33333" dirty="0">
                <a:solidFill>
                  <a:srgbClr val="231F20"/>
                </a:solidFill>
                <a:latin typeface="Franklin Gothic Book"/>
                <a:cs typeface="Franklin Gothic Book"/>
              </a:rPr>
              <a:t>3</a:t>
            </a:r>
            <a:r>
              <a:rPr sz="1125" spc="-30" baseline="33333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or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12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cubic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metres</a:t>
            </a:r>
            <a:endParaRPr sz="10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1900" y="2185610"/>
            <a:ext cx="2054860" cy="1294130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60"/>
              </a:spcBef>
            </a:pPr>
            <a:r>
              <a:rPr sz="1200" b="1" spc="-45" dirty="0">
                <a:solidFill>
                  <a:srgbClr val="231F20"/>
                </a:solidFill>
                <a:latin typeface="Arial"/>
                <a:cs typeface="Arial"/>
              </a:rPr>
              <a:t>Step</a:t>
            </a:r>
            <a:r>
              <a:rPr sz="1200" b="1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b="1" spc="-25" dirty="0">
                <a:solidFill>
                  <a:srgbClr val="231F20"/>
                </a:solidFill>
                <a:latin typeface="Arial"/>
                <a:cs typeface="Arial"/>
              </a:rPr>
              <a:t>1:</a:t>
            </a:r>
            <a:endParaRPr sz="1200">
              <a:latin typeface="Arial"/>
              <a:cs typeface="Arial"/>
            </a:endParaRPr>
          </a:p>
          <a:p>
            <a:pPr marL="38100" marR="30480">
              <a:lnSpc>
                <a:spcPts val="1140"/>
              </a:lnSpc>
              <a:spcBef>
                <a:spcPts val="555"/>
              </a:spcBef>
            </a:pPr>
            <a:r>
              <a:rPr sz="1000" spc="-70" dirty="0">
                <a:solidFill>
                  <a:srgbClr val="231F20"/>
                </a:solidFill>
                <a:latin typeface="Franklin Gothic Book"/>
                <a:cs typeface="Franklin Gothic Book"/>
              </a:rPr>
              <a:t>To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work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out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square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metres,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multiply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Length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(L)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by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Width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(W).</a:t>
            </a:r>
            <a:endParaRPr sz="1000">
              <a:latin typeface="Franklin Gothic Book"/>
              <a:cs typeface="Franklin Gothic Book"/>
            </a:endParaRPr>
          </a:p>
          <a:p>
            <a:pPr marL="38100">
              <a:lnSpc>
                <a:spcPts val="1080"/>
              </a:lnSpc>
            </a:pP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L</a:t>
            </a:r>
            <a:r>
              <a:rPr sz="1000" spc="-6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×</a:t>
            </a:r>
            <a:r>
              <a:rPr sz="1000" spc="-4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50" dirty="0">
                <a:solidFill>
                  <a:srgbClr val="231F20"/>
                </a:solidFill>
                <a:latin typeface="Franklin Gothic Book"/>
                <a:cs typeface="Franklin Gothic Book"/>
              </a:rPr>
              <a:t>W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=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Square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metres</a:t>
            </a:r>
            <a:endParaRPr sz="1000">
              <a:latin typeface="Franklin Gothic Book"/>
              <a:cs typeface="Franklin Gothic Book"/>
            </a:endParaRPr>
          </a:p>
          <a:p>
            <a:pPr marL="38100">
              <a:lnSpc>
                <a:spcPts val="1170"/>
              </a:lnSpc>
            </a:pP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4</a:t>
            </a:r>
            <a:r>
              <a:rPr sz="1000" spc="-6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50" dirty="0">
                <a:solidFill>
                  <a:srgbClr val="231F20"/>
                </a:solidFill>
                <a:latin typeface="Franklin Gothic Book"/>
                <a:cs typeface="Franklin Gothic Book"/>
              </a:rPr>
              <a:t>m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×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 20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50" dirty="0">
                <a:solidFill>
                  <a:srgbClr val="231F20"/>
                </a:solidFill>
                <a:latin typeface="Franklin Gothic Book"/>
                <a:cs typeface="Franklin Gothic Book"/>
              </a:rPr>
              <a:t>m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=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 80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 square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metres</a:t>
            </a:r>
            <a:endParaRPr sz="1000">
              <a:latin typeface="Franklin Gothic Book"/>
              <a:cs typeface="Franklin Gothic Book"/>
            </a:endParaRPr>
          </a:p>
          <a:p>
            <a:pPr marL="38100" marR="627380">
              <a:lnSpc>
                <a:spcPts val="1500"/>
              </a:lnSpc>
            </a:pP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This can also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be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written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as: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80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m</a:t>
            </a:r>
            <a:r>
              <a:rPr sz="1125" baseline="33333" dirty="0">
                <a:solidFill>
                  <a:srgbClr val="231F20"/>
                </a:solidFill>
                <a:latin typeface="Franklin Gothic Book"/>
                <a:cs typeface="Franklin Gothic Book"/>
              </a:rPr>
              <a:t>2</a:t>
            </a:r>
            <a:r>
              <a:rPr sz="1125" spc="-30" baseline="33333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or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80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 square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metres</a:t>
            </a:r>
            <a:endParaRPr sz="10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Calculations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27300" y="648756"/>
            <a:ext cx="3435350" cy="904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45" dirty="0">
                <a:solidFill>
                  <a:srgbClr val="231F20"/>
                </a:solidFill>
                <a:latin typeface="Arial"/>
                <a:cs typeface="Arial"/>
              </a:rPr>
              <a:t>Working </a:t>
            </a:r>
            <a:r>
              <a:rPr sz="1200" b="1" spc="-30" dirty="0">
                <a:solidFill>
                  <a:srgbClr val="231F20"/>
                </a:solidFill>
                <a:latin typeface="Arial"/>
                <a:cs typeface="Arial"/>
              </a:rPr>
              <a:t>out </a:t>
            </a:r>
            <a:r>
              <a:rPr sz="1200" b="1" spc="-45" dirty="0">
                <a:solidFill>
                  <a:srgbClr val="231F20"/>
                </a:solidFill>
                <a:latin typeface="Arial"/>
                <a:cs typeface="Arial"/>
              </a:rPr>
              <a:t>how</a:t>
            </a:r>
            <a:r>
              <a:rPr sz="1200" b="1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b="1" spc="-50" dirty="0">
                <a:solidFill>
                  <a:srgbClr val="231F20"/>
                </a:solidFill>
                <a:latin typeface="Arial"/>
                <a:cs typeface="Arial"/>
              </a:rPr>
              <a:t>much</a:t>
            </a:r>
            <a:r>
              <a:rPr sz="1200" b="1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b="1" spc="-40" dirty="0">
                <a:solidFill>
                  <a:srgbClr val="231F20"/>
                </a:solidFill>
                <a:latin typeface="Arial"/>
                <a:cs typeface="Arial"/>
              </a:rPr>
              <a:t>material</a:t>
            </a:r>
            <a:r>
              <a:rPr sz="1200" b="1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b="1" spc="-40" dirty="0">
                <a:solidFill>
                  <a:srgbClr val="231F20"/>
                </a:solidFill>
                <a:latin typeface="Arial"/>
                <a:cs typeface="Arial"/>
              </a:rPr>
              <a:t>you</a:t>
            </a:r>
            <a:r>
              <a:rPr sz="1200" b="1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b="1" spc="-20" dirty="0">
                <a:solidFill>
                  <a:srgbClr val="231F20"/>
                </a:solidFill>
                <a:latin typeface="Arial"/>
                <a:cs typeface="Arial"/>
              </a:rPr>
              <a:t>need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ts val="1140"/>
              </a:lnSpc>
              <a:spcBef>
                <a:spcPts val="950"/>
              </a:spcBef>
            </a:pP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 work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plan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has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 an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area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 which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is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4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 metres 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×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 20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metres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that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 must be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covered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by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a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layer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of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road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base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of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Franklin Gothic Book"/>
                <a:cs typeface="Franklin Gothic Book"/>
              </a:rPr>
              <a:t>150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50" dirty="0">
                <a:solidFill>
                  <a:srgbClr val="231F20"/>
                </a:solidFill>
                <a:latin typeface="Franklin Gothic Book"/>
                <a:cs typeface="Franklin Gothic Book"/>
              </a:rPr>
              <a:t>mm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depth.</a:t>
            </a:r>
            <a:endParaRPr sz="1000">
              <a:latin typeface="Franklin Gothic Book"/>
              <a:cs typeface="Franklin Gothic Book"/>
            </a:endParaRPr>
          </a:p>
          <a:p>
            <a:pPr marL="12700" marR="684530">
              <a:lnSpc>
                <a:spcPts val="1140"/>
              </a:lnSpc>
            </a:pPr>
            <a:r>
              <a:rPr sz="1000" spc="-45" dirty="0">
                <a:solidFill>
                  <a:srgbClr val="231F20"/>
                </a:solidFill>
                <a:latin typeface="Franklin Gothic Medium"/>
                <a:cs typeface="Franklin Gothic Medium"/>
              </a:rPr>
              <a:t>How</a:t>
            </a:r>
            <a:r>
              <a:rPr sz="1000" spc="-25" dirty="0">
                <a:solidFill>
                  <a:srgbClr val="231F20"/>
                </a:solidFill>
                <a:latin typeface="Franklin Gothic Medium"/>
                <a:cs typeface="Franklin Gothic Medium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Franklin Gothic Medium"/>
                <a:cs typeface="Franklin Gothic Medium"/>
              </a:rPr>
              <a:t>many</a:t>
            </a:r>
            <a:r>
              <a:rPr sz="1000" spc="-2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square</a:t>
            </a:r>
            <a:r>
              <a:rPr sz="1000" spc="-25" dirty="0">
                <a:solidFill>
                  <a:srgbClr val="231F20"/>
                </a:solidFill>
                <a:latin typeface="Franklin Gothic Medium"/>
                <a:cs typeface="Franklin Gothic Medium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Medium"/>
                <a:cs typeface="Franklin Gothic Medium"/>
              </a:rPr>
              <a:t>metres</a:t>
            </a:r>
            <a:r>
              <a:rPr sz="1000" spc="-2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of</a:t>
            </a:r>
            <a:r>
              <a:rPr sz="1000" spc="-25" dirty="0">
                <a:solidFill>
                  <a:srgbClr val="231F20"/>
                </a:solidFill>
                <a:latin typeface="Franklin Gothic Medium"/>
                <a:cs typeface="Franklin Gothic Medium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road</a:t>
            </a:r>
            <a:r>
              <a:rPr sz="1000" spc="-2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base</a:t>
            </a:r>
            <a:r>
              <a:rPr sz="1000" spc="-25" dirty="0">
                <a:solidFill>
                  <a:srgbClr val="231F20"/>
                </a:solidFill>
                <a:latin typeface="Franklin Gothic Medium"/>
                <a:cs typeface="Franklin Gothic Medium"/>
              </a:rPr>
              <a:t> are</a:t>
            </a:r>
            <a:r>
              <a:rPr sz="1000" spc="-2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Medium"/>
                <a:cs typeface="Franklin Gothic Medium"/>
              </a:rPr>
              <a:t>to</a:t>
            </a:r>
            <a:r>
              <a:rPr sz="1000" spc="-25" dirty="0">
                <a:solidFill>
                  <a:srgbClr val="231F20"/>
                </a:solidFill>
                <a:latin typeface="Franklin Gothic Medium"/>
                <a:cs typeface="Franklin Gothic Medium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be</a:t>
            </a:r>
            <a:r>
              <a:rPr sz="1000" spc="-2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Medium"/>
                <a:cs typeface="Franklin Gothic Medium"/>
              </a:rPr>
              <a:t>laid? </a:t>
            </a:r>
            <a:r>
              <a:rPr sz="1000" spc="-45" dirty="0">
                <a:solidFill>
                  <a:srgbClr val="231F20"/>
                </a:solidFill>
                <a:latin typeface="Franklin Gothic Medium"/>
                <a:cs typeface="Franklin Gothic Medium"/>
              </a:rPr>
              <a:t>How</a:t>
            </a:r>
            <a:r>
              <a:rPr sz="1000" spc="-25" dirty="0">
                <a:solidFill>
                  <a:srgbClr val="231F20"/>
                </a:solidFill>
                <a:latin typeface="Franklin Gothic Medium"/>
                <a:cs typeface="Franklin Gothic Medium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Franklin Gothic Medium"/>
                <a:cs typeface="Franklin Gothic Medium"/>
              </a:rPr>
              <a:t>many</a:t>
            </a:r>
            <a:r>
              <a:rPr sz="1000" spc="-2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Medium"/>
                <a:cs typeface="Franklin Gothic Medium"/>
              </a:rPr>
              <a:t>cubic</a:t>
            </a:r>
            <a:r>
              <a:rPr sz="1000" spc="-2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Medium"/>
                <a:cs typeface="Franklin Gothic Medium"/>
              </a:rPr>
              <a:t>metres</a:t>
            </a:r>
            <a:r>
              <a:rPr sz="1000" spc="-2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of</a:t>
            </a:r>
            <a:r>
              <a:rPr sz="1000" spc="-25" dirty="0">
                <a:solidFill>
                  <a:srgbClr val="231F20"/>
                </a:solidFill>
                <a:latin typeface="Franklin Gothic Medium"/>
                <a:cs typeface="Franklin Gothic Medium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road</a:t>
            </a:r>
            <a:r>
              <a:rPr sz="1000" spc="-2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base</a:t>
            </a:r>
            <a:r>
              <a:rPr sz="1000" spc="-2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 will </a:t>
            </a:r>
            <a:r>
              <a:rPr sz="1000" spc="-4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you</a:t>
            </a:r>
            <a:r>
              <a:rPr sz="1000" spc="-25" dirty="0">
                <a:solidFill>
                  <a:srgbClr val="231F20"/>
                </a:solidFill>
                <a:latin typeface="Franklin Gothic Medium"/>
                <a:cs typeface="Franklin Gothic Medium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need?</a:t>
            </a:r>
            <a:endParaRPr sz="1000">
              <a:latin typeface="Franklin Gothic Medium"/>
              <a:cs typeface="Franklin Gothic Medium"/>
            </a:endParaRPr>
          </a:p>
        </p:txBody>
      </p:sp>
      <p:pic>
        <p:nvPicPr>
          <p:cNvPr id="10" name="object 10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38993" y="797407"/>
            <a:ext cx="2700006" cy="1369047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527300" y="3984696"/>
            <a:ext cx="3343910" cy="636270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1200" b="1" spc="-10" dirty="0">
                <a:solidFill>
                  <a:srgbClr val="231F20"/>
                </a:solidFill>
                <a:latin typeface="Arial"/>
                <a:cs typeface="Arial"/>
              </a:rPr>
              <a:t>Answer: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170"/>
              </a:lnSpc>
              <a:spcBef>
                <a:spcPts val="465"/>
              </a:spcBef>
            </a:pP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There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are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80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square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metres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of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road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base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to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be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laid.</a:t>
            </a:r>
            <a:endParaRPr sz="1000">
              <a:latin typeface="Franklin Gothic Book"/>
              <a:cs typeface="Franklin Gothic Book"/>
            </a:endParaRPr>
          </a:p>
          <a:p>
            <a:pPr marL="12700">
              <a:lnSpc>
                <a:spcPts val="1170"/>
              </a:lnSpc>
            </a:pPr>
            <a:r>
              <a:rPr sz="1000" spc="-55" dirty="0">
                <a:solidFill>
                  <a:srgbClr val="231F20"/>
                </a:solidFill>
                <a:latin typeface="Franklin Gothic Book"/>
                <a:cs typeface="Franklin Gothic Book"/>
              </a:rPr>
              <a:t>You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will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need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12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cubic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metres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to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cover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area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to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Franklin Gothic Book"/>
                <a:cs typeface="Franklin Gothic Book"/>
              </a:rPr>
              <a:t>150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50" dirty="0">
                <a:solidFill>
                  <a:srgbClr val="231F20"/>
                </a:solidFill>
                <a:latin typeface="Franklin Gothic Book"/>
                <a:cs typeface="Franklin Gothic Book"/>
              </a:rPr>
              <a:t>mm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depth.</a:t>
            </a:r>
            <a:endParaRPr sz="1000">
              <a:latin typeface="Franklin Gothic Book"/>
              <a:cs typeface="Franklin Gothic Book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64135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pc="-25" dirty="0"/>
              <a:t>11</a:t>
            </a:fld>
            <a:endParaRPr spc="-25" dirty="0"/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©</a:t>
            </a:r>
            <a:r>
              <a:rPr spc="-15" dirty="0"/>
              <a:t> </a:t>
            </a:r>
            <a:r>
              <a:rPr dirty="0"/>
              <a:t>Easy</a:t>
            </a:r>
            <a:r>
              <a:rPr spc="-10" dirty="0"/>
              <a:t> </a:t>
            </a:r>
            <a:r>
              <a:rPr dirty="0"/>
              <a:t>Guides</a:t>
            </a:r>
            <a:r>
              <a:rPr spc="-10" dirty="0"/>
              <a:t> </a:t>
            </a:r>
            <a:r>
              <a:rPr dirty="0"/>
              <a:t>Australia</a:t>
            </a:r>
            <a:r>
              <a:rPr spc="-10" dirty="0"/>
              <a:t> </a:t>
            </a:r>
            <a:r>
              <a:rPr dirty="0"/>
              <a:t>Pty.</a:t>
            </a:r>
            <a:r>
              <a:rPr spc="-5" dirty="0"/>
              <a:t> </a:t>
            </a:r>
            <a:r>
              <a:rPr spc="-20" dirty="0"/>
              <a:t>Ltd.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May</a:t>
            </a:r>
            <a:r>
              <a:rPr spc="-10" dirty="0"/>
              <a:t> </a:t>
            </a:r>
            <a:r>
              <a:rPr dirty="0"/>
              <a:t>not</a:t>
            </a:r>
            <a:r>
              <a:rPr spc="-5" dirty="0"/>
              <a:t> </a:t>
            </a:r>
            <a:r>
              <a:rPr dirty="0"/>
              <a:t>be</a:t>
            </a:r>
            <a:r>
              <a:rPr spc="-5" dirty="0"/>
              <a:t> </a:t>
            </a:r>
            <a:r>
              <a:rPr spc="-10" dirty="0"/>
              <a:t>reproduced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A51F392-0D91-4B45-7087-B8A6213BBF8C}"/>
              </a:ext>
            </a:extLst>
          </p:cNvPr>
          <p:cNvSpPr/>
          <p:nvPr/>
        </p:nvSpPr>
        <p:spPr>
          <a:xfrm>
            <a:off x="507579" y="958311"/>
            <a:ext cx="3651672" cy="6144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22D00E4-22A4-C193-897E-C59B7A75F79E}"/>
              </a:ext>
            </a:extLst>
          </p:cNvPr>
          <p:cNvSpPr/>
          <p:nvPr/>
        </p:nvSpPr>
        <p:spPr>
          <a:xfrm>
            <a:off x="536827" y="2520006"/>
            <a:ext cx="2054855" cy="14646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13DD754-CC60-2E05-724B-301C0F94817B}"/>
              </a:ext>
            </a:extLst>
          </p:cNvPr>
          <p:cNvSpPr/>
          <p:nvPr/>
        </p:nvSpPr>
        <p:spPr>
          <a:xfrm>
            <a:off x="2735481" y="2538682"/>
            <a:ext cx="2054855" cy="14646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4A3D9A9-C768-E6B2-5B6B-400EBF7D0617}"/>
              </a:ext>
            </a:extLst>
          </p:cNvPr>
          <p:cNvSpPr/>
          <p:nvPr/>
        </p:nvSpPr>
        <p:spPr>
          <a:xfrm>
            <a:off x="4924852" y="2520006"/>
            <a:ext cx="2054855" cy="14646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85D56F2-6019-DCDF-5D0F-AA07C27FA828}"/>
              </a:ext>
            </a:extLst>
          </p:cNvPr>
          <p:cNvSpPr/>
          <p:nvPr/>
        </p:nvSpPr>
        <p:spPr>
          <a:xfrm>
            <a:off x="522876" y="4302831"/>
            <a:ext cx="6416123" cy="4180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144005"/>
            <a:ext cx="7020559" cy="153035"/>
          </a:xfrm>
          <a:prstGeom prst="rect">
            <a:avLst/>
          </a:prstGeom>
          <a:solidFill>
            <a:srgbClr val="231F20"/>
          </a:solidFill>
        </p:spPr>
        <p:txBody>
          <a:bodyPr vert="horz" wrap="square" lIns="0" tIns="0" rIns="0" bIns="0" rtlCol="0">
            <a:spAutoFit/>
          </a:bodyPr>
          <a:lstStyle/>
          <a:p>
            <a:pPr marL="539750">
              <a:lnSpc>
                <a:spcPts val="1205"/>
              </a:lnSpc>
              <a:tabLst>
                <a:tab pos="4594860" algn="l"/>
              </a:tabLst>
            </a:pPr>
            <a:r>
              <a:rPr sz="1100" i="1" dirty="0">
                <a:solidFill>
                  <a:srgbClr val="FFFFFF"/>
                </a:solidFill>
                <a:latin typeface="Franklin Gothic Medium"/>
                <a:cs typeface="Franklin Gothic Medium"/>
              </a:rPr>
              <a:t>PC</a:t>
            </a:r>
            <a:r>
              <a:rPr sz="1100" i="1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i="1" spc="-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1.1</a:t>
            </a:r>
            <a:r>
              <a:rPr sz="1100" i="1" dirty="0">
                <a:solidFill>
                  <a:srgbClr val="FFFFFF"/>
                </a:solidFill>
                <a:latin typeface="Franklin Gothic Medium"/>
                <a:cs typeface="Franklin Gothic Medium"/>
              </a:rPr>
              <a:t>	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PREPARE</a:t>
            </a:r>
            <a:r>
              <a:rPr sz="1100" spc="-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TO</a:t>
            </a:r>
            <a:r>
              <a:rPr sz="11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HAND</a:t>
            </a:r>
            <a:r>
              <a:rPr sz="11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SPREAD</a:t>
            </a:r>
            <a:r>
              <a:rPr sz="11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ASPHALT</a:t>
            </a:r>
            <a:endParaRPr sz="1100">
              <a:latin typeface="Franklin Gothic Medium"/>
              <a:cs typeface="Franklin Gothic Medium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83205" y="3763950"/>
            <a:ext cx="2574188" cy="1175258"/>
          </a:xfrm>
          <a:prstGeom prst="rect">
            <a:avLst/>
          </a:prstGeom>
        </p:spPr>
      </p:pic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36829" y="432005"/>
          <a:ext cx="6478905" cy="4531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97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812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64410">
                <a:tc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sz="1100" b="1" spc="-45" dirty="0">
                          <a:solidFill>
                            <a:srgbClr val="231F20"/>
                          </a:solidFill>
                          <a:latin typeface="Franklin Gothic Demi"/>
                          <a:cs typeface="Franklin Gothic Demi"/>
                        </a:rPr>
                        <a:t>QUESTION</a:t>
                      </a:r>
                      <a:r>
                        <a:rPr sz="1100" b="1" spc="-25" dirty="0">
                          <a:solidFill>
                            <a:srgbClr val="231F20"/>
                          </a:solidFill>
                          <a:latin typeface="Franklin Gothic Demi"/>
                          <a:cs typeface="Franklin Gothic Demi"/>
                        </a:rPr>
                        <a:t> 12</a:t>
                      </a:r>
                      <a:endParaRPr sz="1100">
                        <a:latin typeface="Franklin Gothic Demi"/>
                        <a:cs typeface="Franklin Gothic Demi"/>
                      </a:endParaRPr>
                    </a:p>
                    <a:p>
                      <a:pPr marL="108585" marR="99695">
                        <a:lnSpc>
                          <a:spcPts val="1140"/>
                        </a:lnSpc>
                        <a:spcBef>
                          <a:spcPts val="790"/>
                        </a:spcBef>
                      </a:pP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Calculate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how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much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material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is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required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to</a:t>
                      </a:r>
                      <a:r>
                        <a:rPr sz="1000" spc="50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cover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spread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at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least 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5m2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of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asphalt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and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over 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50mm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thick, with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asphalt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mixture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density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(or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weight)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of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2.5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tons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per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cubic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meter.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99060" marB="0">
                    <a:lnB w="6350">
                      <a:solidFill>
                        <a:srgbClr val="687A9E"/>
                      </a:solidFill>
                      <a:prstDash val="solid"/>
                    </a:lnB>
                    <a:solidFill>
                      <a:srgbClr val="D5D8E4"/>
                    </a:solidFill>
                  </a:tcPr>
                </a:tc>
                <a:tc>
                  <a:txBody>
                    <a:bodyPr/>
                    <a:lstStyle/>
                    <a:p>
                      <a:pPr marL="133985">
                        <a:lnSpc>
                          <a:spcPts val="1170"/>
                        </a:lnSpc>
                        <a:spcBef>
                          <a:spcPts val="550"/>
                        </a:spcBef>
                      </a:pPr>
                      <a:r>
                        <a:rPr sz="1000" spc="-35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Step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1: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Calculate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volume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(in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cubic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meters)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using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formula: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  <a:p>
                      <a:pPr marL="133985">
                        <a:lnSpc>
                          <a:spcPts val="1140"/>
                        </a:lnSpc>
                      </a:pPr>
                      <a:r>
                        <a:rPr sz="1000" spc="-45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Volume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(in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cubic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meters)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=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 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Area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(in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 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square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meters)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x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 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Thickness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(in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meters)</a:t>
                      </a:r>
                      <a:endParaRPr sz="1000">
                        <a:latin typeface="Arial Rounded MT Bold"/>
                        <a:cs typeface="Arial Rounded MT Bold"/>
                      </a:endParaRPr>
                    </a:p>
                    <a:p>
                      <a:pPr marL="133985">
                        <a:lnSpc>
                          <a:spcPts val="1140"/>
                        </a:lnSpc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Given: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  <a:p>
                      <a:pPr marL="285750" indent="-151765">
                        <a:lnSpc>
                          <a:spcPts val="1140"/>
                        </a:lnSpc>
                        <a:buChar char="•"/>
                        <a:tabLst>
                          <a:tab pos="285750" algn="l"/>
                        </a:tabLst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Area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to be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covered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=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5m²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  <a:p>
                      <a:pPr marL="285750" indent="-151765">
                        <a:lnSpc>
                          <a:spcPts val="1140"/>
                        </a:lnSpc>
                        <a:buChar char="•"/>
                        <a:tabLst>
                          <a:tab pos="285750" algn="l"/>
                        </a:tabLst>
                      </a:pP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Thickness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of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asphalt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=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50mm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(which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is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0.05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meters))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  <a:p>
                      <a:pPr marL="133985">
                        <a:lnSpc>
                          <a:spcPts val="1140"/>
                        </a:lnSpc>
                      </a:pPr>
                      <a:r>
                        <a:rPr sz="1000" spc="-45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Volume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=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 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5m²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x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0.05m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=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 0.25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cubic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meters</a:t>
                      </a:r>
                      <a:endParaRPr sz="1000">
                        <a:latin typeface="Arial Rounded MT Bold"/>
                        <a:cs typeface="Arial Rounded MT Bold"/>
                      </a:endParaRPr>
                    </a:p>
                    <a:p>
                      <a:pPr marL="133985">
                        <a:lnSpc>
                          <a:spcPts val="1140"/>
                        </a:lnSpc>
                      </a:pP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So, 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you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need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0.25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cubic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meters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of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asphalt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material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  <a:p>
                      <a:pPr marL="133985">
                        <a:lnSpc>
                          <a:spcPts val="1140"/>
                        </a:lnSpc>
                      </a:pPr>
                      <a:r>
                        <a:rPr sz="1000" spc="-35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Step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2: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Convert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volume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to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tons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based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on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specific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weight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(or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density)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of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asphalt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  <a:p>
                      <a:pPr marL="133985">
                        <a:lnSpc>
                          <a:spcPts val="1140"/>
                        </a:lnSpc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mixture.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  <a:p>
                      <a:pPr marL="133985" marR="287020">
                        <a:lnSpc>
                          <a:spcPts val="1140"/>
                        </a:lnSpc>
                        <a:spcBef>
                          <a:spcPts val="60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formula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for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this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conversion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is: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55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Tons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=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 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Volume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(cubic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meters)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x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Specific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 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Weight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(tons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per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cubic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meter)</a:t>
                      </a:r>
                      <a:endParaRPr sz="1000">
                        <a:latin typeface="Arial Rounded MT Bold"/>
                        <a:cs typeface="Arial Rounded MT Bold"/>
                      </a:endParaRPr>
                    </a:p>
                    <a:p>
                      <a:pPr marL="133985" algn="just">
                        <a:lnSpc>
                          <a:spcPts val="1080"/>
                        </a:lnSpc>
                      </a:pPr>
                      <a:r>
                        <a:rPr sz="1000" spc="-5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Tons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=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0.25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cubic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meters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x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2.5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tons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per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cubic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meter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=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0.625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tons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  <a:p>
                      <a:pPr marL="133985" algn="just">
                        <a:lnSpc>
                          <a:spcPts val="1140"/>
                        </a:lnSpc>
                        <a:spcBef>
                          <a:spcPts val="50"/>
                        </a:spcBef>
                      </a:pP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So,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you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would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need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approximately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0.6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tons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of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asphalt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material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to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cover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an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area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of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at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least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5m² with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asphalt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over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50mm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thick,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assuming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specific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weight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(density)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of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2.4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tons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per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cubic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meter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for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material.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69850" marB="0">
                    <a:lnR w="6350">
                      <a:solidFill>
                        <a:srgbClr val="687A9E"/>
                      </a:solidFill>
                      <a:prstDash val="solid"/>
                    </a:lnR>
                    <a:lnT w="6350">
                      <a:solidFill>
                        <a:srgbClr val="687A9E"/>
                      </a:solidFill>
                      <a:prstDash val="solid"/>
                    </a:lnT>
                    <a:lnB w="6350">
                      <a:solidFill>
                        <a:srgbClr val="687A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42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7950">
                        <a:lnSpc>
                          <a:spcPct val="100000"/>
                        </a:lnSpc>
                      </a:pPr>
                      <a:r>
                        <a:rPr sz="1100" b="1" spc="-45" dirty="0">
                          <a:solidFill>
                            <a:srgbClr val="231F20"/>
                          </a:solidFill>
                          <a:latin typeface="Franklin Gothic Demi"/>
                          <a:cs typeface="Franklin Gothic Demi"/>
                        </a:rPr>
                        <a:t>QUESTION</a:t>
                      </a:r>
                      <a:r>
                        <a:rPr sz="1100" b="1" spc="-25" dirty="0">
                          <a:solidFill>
                            <a:srgbClr val="231F20"/>
                          </a:solidFill>
                          <a:latin typeface="Franklin Gothic Demi"/>
                          <a:cs typeface="Franklin Gothic Demi"/>
                        </a:rPr>
                        <a:t> 13</a:t>
                      </a:r>
                      <a:endParaRPr sz="1100">
                        <a:latin typeface="Franklin Gothic Demi"/>
                        <a:cs typeface="Franklin Gothic Demi"/>
                      </a:endParaRPr>
                    </a:p>
                    <a:p>
                      <a:pPr marL="107950" marR="186690">
                        <a:lnSpc>
                          <a:spcPts val="1140"/>
                        </a:lnSpc>
                        <a:spcBef>
                          <a:spcPts val="795"/>
                        </a:spcBef>
                      </a:pP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Calculate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density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for</a:t>
                      </a:r>
                      <a:r>
                        <a:rPr sz="1000" spc="50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compacted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base 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course layer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in 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road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construction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  <a:p>
                      <a:pPr marL="107950" marR="127635">
                        <a:lnSpc>
                          <a:spcPts val="1140"/>
                        </a:lnSpc>
                      </a:pP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from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following</a:t>
                      </a:r>
                      <a:r>
                        <a:rPr sz="1000" spc="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scenario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information.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6350" marB="0">
                    <a:lnT w="6350">
                      <a:solidFill>
                        <a:srgbClr val="687A9E"/>
                      </a:solidFill>
                      <a:prstDash val="solid"/>
                    </a:lnT>
                    <a:solidFill>
                      <a:srgbClr val="D5D8E4"/>
                    </a:solidFill>
                  </a:tcPr>
                </a:tc>
                <a:tc>
                  <a:txBody>
                    <a:bodyPr/>
                    <a:lstStyle/>
                    <a:p>
                      <a:pPr marL="108585" marR="1919605">
                        <a:lnSpc>
                          <a:spcPts val="1140"/>
                        </a:lnSpc>
                        <a:spcBef>
                          <a:spcPts val="944"/>
                        </a:spcBef>
                      </a:pP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Density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is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calculated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by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dividing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mass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by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volume: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Density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=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Mass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/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Volume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  <a:p>
                      <a:pPr marL="108585">
                        <a:lnSpc>
                          <a:spcPts val="1080"/>
                        </a:lnSpc>
                      </a:pP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Density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=</a:t>
                      </a:r>
                      <a:r>
                        <a:rPr sz="1000" spc="-6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10,000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kg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/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8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m³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=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1,250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kg/m³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  <a:p>
                      <a:pPr marL="108585">
                        <a:lnSpc>
                          <a:spcPts val="1170"/>
                        </a:lnSpc>
                      </a:pP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So,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in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this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example,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density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of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compacted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base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course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is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1,250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kg/m³.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765810">
                        <a:lnSpc>
                          <a:spcPts val="1285"/>
                        </a:lnSpc>
                        <a:tabLst>
                          <a:tab pos="1859914" algn="l"/>
                        </a:tabLst>
                      </a:pPr>
                      <a:r>
                        <a:rPr sz="1100" b="1" spc="-45" dirty="0">
                          <a:solidFill>
                            <a:srgbClr val="231F20"/>
                          </a:solidFill>
                          <a:latin typeface="Franklin Gothic Demi"/>
                          <a:cs typeface="Franklin Gothic Demi"/>
                        </a:rPr>
                        <a:t>low</a:t>
                      </a:r>
                      <a:r>
                        <a:rPr sz="1100" b="1" spc="-20" dirty="0">
                          <a:solidFill>
                            <a:srgbClr val="231F20"/>
                          </a:solidFill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231F20"/>
                          </a:solidFill>
                          <a:latin typeface="Franklin Gothic Demi"/>
                          <a:cs typeface="Franklin Gothic Demi"/>
                        </a:rPr>
                        <a:t>density</a:t>
                      </a:r>
                      <a:r>
                        <a:rPr sz="1100" b="1" dirty="0">
                          <a:solidFill>
                            <a:srgbClr val="231F20"/>
                          </a:solidFill>
                          <a:latin typeface="Franklin Gothic Demi"/>
                          <a:cs typeface="Franklin Gothic Demi"/>
                        </a:rPr>
                        <a:t>	</a:t>
                      </a:r>
                      <a:r>
                        <a:rPr sz="1100" b="1" spc="-45" dirty="0">
                          <a:solidFill>
                            <a:srgbClr val="231F20"/>
                          </a:solidFill>
                          <a:latin typeface="Franklin Gothic Demi"/>
                          <a:cs typeface="Franklin Gothic Demi"/>
                        </a:rPr>
                        <a:t>high</a:t>
                      </a:r>
                      <a:r>
                        <a:rPr sz="1100" b="1" spc="-5" dirty="0">
                          <a:solidFill>
                            <a:srgbClr val="231F20"/>
                          </a:solidFill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231F20"/>
                          </a:solidFill>
                          <a:latin typeface="Franklin Gothic Demi"/>
                          <a:cs typeface="Franklin Gothic Demi"/>
                        </a:rPr>
                        <a:t>density</a:t>
                      </a:r>
                      <a:endParaRPr sz="1100">
                        <a:latin typeface="Franklin Gothic Demi"/>
                        <a:cs typeface="Franklin Gothic Demi"/>
                      </a:endParaRPr>
                    </a:p>
                  </a:txBody>
                  <a:tcPr marL="0" marR="0" marT="120014" marB="0">
                    <a:lnR w="6350">
                      <a:solidFill>
                        <a:srgbClr val="687A9E"/>
                      </a:solidFill>
                      <a:prstDash val="solid"/>
                    </a:lnR>
                    <a:lnT w="6350">
                      <a:solidFill>
                        <a:srgbClr val="687A9E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2665">
                <a:tc>
                  <a:txBody>
                    <a:bodyPr/>
                    <a:lstStyle/>
                    <a:p>
                      <a:pPr marL="107950" marR="200025">
                        <a:lnSpc>
                          <a:spcPts val="1140"/>
                        </a:lnSpc>
                        <a:spcBef>
                          <a:spcPts val="80"/>
                        </a:spcBef>
                      </a:pPr>
                      <a:r>
                        <a:rPr sz="1000" spc="-35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Scenario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 Rounded MT Bold"/>
                          <a:cs typeface="Arial Rounded MT Bold"/>
                        </a:rPr>
                        <a:t>Description: 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Mass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of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compacted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base course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=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10,000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kg 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Volume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of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compacted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base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course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=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8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m³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10160" marB="0">
                    <a:solidFill>
                      <a:srgbClr val="D5D8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687A9E"/>
                      </a:solidFill>
                      <a:prstDash val="solid"/>
                    </a:lnR>
                    <a:lnB w="6350">
                      <a:solidFill>
                        <a:srgbClr val="687A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" name="object 5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20845" y="476288"/>
            <a:ext cx="395624" cy="972616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4707" y="1912556"/>
            <a:ext cx="1309890" cy="643445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64135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pc="-25" dirty="0"/>
              <a:t>12</a:t>
            </a:fld>
            <a:endParaRPr spc="-25" dirty="0"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©</a:t>
            </a:r>
            <a:r>
              <a:rPr spc="-15" dirty="0"/>
              <a:t> </a:t>
            </a:r>
            <a:r>
              <a:rPr dirty="0"/>
              <a:t>Easy</a:t>
            </a:r>
            <a:r>
              <a:rPr spc="-10" dirty="0"/>
              <a:t> </a:t>
            </a:r>
            <a:r>
              <a:rPr dirty="0"/>
              <a:t>Guides</a:t>
            </a:r>
            <a:r>
              <a:rPr spc="-10" dirty="0"/>
              <a:t> </a:t>
            </a:r>
            <a:r>
              <a:rPr dirty="0"/>
              <a:t>Australia</a:t>
            </a:r>
            <a:r>
              <a:rPr spc="-10" dirty="0"/>
              <a:t> </a:t>
            </a:r>
            <a:r>
              <a:rPr dirty="0"/>
              <a:t>Pty.</a:t>
            </a:r>
            <a:r>
              <a:rPr spc="-5" dirty="0"/>
              <a:t> </a:t>
            </a:r>
            <a:r>
              <a:rPr spc="-20" dirty="0"/>
              <a:t>Ltd.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May</a:t>
            </a:r>
            <a:r>
              <a:rPr spc="-10" dirty="0"/>
              <a:t> </a:t>
            </a:r>
            <a:r>
              <a:rPr dirty="0"/>
              <a:t>not</a:t>
            </a:r>
            <a:r>
              <a:rPr spc="-5" dirty="0"/>
              <a:t> </a:t>
            </a:r>
            <a:r>
              <a:rPr dirty="0"/>
              <a:t>be</a:t>
            </a:r>
            <a:r>
              <a:rPr spc="-5" dirty="0"/>
              <a:t> </a:t>
            </a:r>
            <a:r>
              <a:rPr spc="-10" dirty="0"/>
              <a:t>reproduced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18A9359-E21A-4F08-CA2E-89921568DFC6}"/>
              </a:ext>
            </a:extLst>
          </p:cNvPr>
          <p:cNvGrpSpPr/>
          <p:nvPr/>
        </p:nvGrpSpPr>
        <p:grpSpPr>
          <a:xfrm>
            <a:off x="2254250" y="476288"/>
            <a:ext cx="4761484" cy="2135798"/>
            <a:chOff x="2254250" y="476288"/>
            <a:chExt cx="4761484" cy="2135798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9B1EECD-47BA-DB44-CBF6-C99F9F3222F6}"/>
                </a:ext>
              </a:extLst>
            </p:cNvPr>
            <p:cNvSpPr/>
            <p:nvPr/>
          </p:nvSpPr>
          <p:spPr>
            <a:xfrm>
              <a:off x="2254250" y="476288"/>
              <a:ext cx="4343400" cy="101547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69E01014-9842-5281-1DFA-D3EBF10B830B}"/>
                </a:ext>
              </a:extLst>
            </p:cNvPr>
            <p:cNvSpPr/>
            <p:nvPr/>
          </p:nvSpPr>
          <p:spPr>
            <a:xfrm>
              <a:off x="2254250" y="1491762"/>
              <a:ext cx="4761484" cy="11203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B0889E1F-DED8-7DB5-D63B-399FD17950A1}"/>
              </a:ext>
            </a:extLst>
          </p:cNvPr>
          <p:cNvSpPr/>
          <p:nvPr/>
        </p:nvSpPr>
        <p:spPr>
          <a:xfrm>
            <a:off x="2253242" y="2782381"/>
            <a:ext cx="4725408" cy="6144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144005"/>
            <a:ext cx="7020559" cy="153035"/>
          </a:xfrm>
          <a:prstGeom prst="rect">
            <a:avLst/>
          </a:prstGeom>
          <a:solidFill>
            <a:srgbClr val="231F20"/>
          </a:solidFill>
        </p:spPr>
        <p:txBody>
          <a:bodyPr vert="horz" wrap="square" lIns="0" tIns="0" rIns="0" bIns="0" rtlCol="0">
            <a:spAutoFit/>
          </a:bodyPr>
          <a:lstStyle/>
          <a:p>
            <a:pPr marL="539750">
              <a:lnSpc>
                <a:spcPts val="1205"/>
              </a:lnSpc>
              <a:tabLst>
                <a:tab pos="4594860" algn="l"/>
              </a:tabLst>
            </a:pPr>
            <a:r>
              <a:rPr sz="1100" i="1" dirty="0">
                <a:solidFill>
                  <a:srgbClr val="FFFFFF"/>
                </a:solidFill>
                <a:latin typeface="Franklin Gothic Medium"/>
                <a:cs typeface="Franklin Gothic Medium"/>
              </a:rPr>
              <a:t>PC</a:t>
            </a:r>
            <a:r>
              <a:rPr sz="1100" i="1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i="1" spc="-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1.1</a:t>
            </a:r>
            <a:r>
              <a:rPr sz="1100" i="1" dirty="0">
                <a:solidFill>
                  <a:srgbClr val="FFFFFF"/>
                </a:solidFill>
                <a:latin typeface="Franklin Gothic Medium"/>
                <a:cs typeface="Franklin Gothic Medium"/>
              </a:rPr>
              <a:t>	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PREPARE</a:t>
            </a:r>
            <a:r>
              <a:rPr sz="1100" spc="-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TO</a:t>
            </a:r>
            <a:r>
              <a:rPr sz="11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HAND</a:t>
            </a:r>
            <a:r>
              <a:rPr sz="11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SPREAD</a:t>
            </a:r>
            <a:r>
              <a:rPr sz="11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ASPHALT</a:t>
            </a:r>
            <a:endParaRPr sz="11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Guide</a:t>
            </a:r>
            <a:r>
              <a:rPr spc="-35" dirty="0"/>
              <a:t> </a:t>
            </a:r>
            <a:r>
              <a:rPr dirty="0"/>
              <a:t>to</a:t>
            </a:r>
            <a:r>
              <a:rPr spc="-30" dirty="0"/>
              <a:t> </a:t>
            </a:r>
            <a:r>
              <a:rPr dirty="0"/>
              <a:t>using</a:t>
            </a:r>
            <a:r>
              <a:rPr spc="-35" dirty="0"/>
              <a:t> </a:t>
            </a:r>
            <a:r>
              <a:rPr dirty="0"/>
              <a:t>a</a:t>
            </a:r>
            <a:r>
              <a:rPr spc="-30" dirty="0"/>
              <a:t> </a:t>
            </a:r>
            <a:r>
              <a:rPr dirty="0"/>
              <a:t>hand</a:t>
            </a:r>
            <a:r>
              <a:rPr spc="-30" dirty="0"/>
              <a:t> </a:t>
            </a:r>
            <a:r>
              <a:rPr spc="-10" dirty="0"/>
              <a:t>shovel</a:t>
            </a:r>
            <a:r>
              <a:rPr spc="-30" dirty="0"/>
              <a:t> </a:t>
            </a:r>
            <a:r>
              <a:rPr dirty="0"/>
              <a:t>when</a:t>
            </a:r>
            <a:r>
              <a:rPr spc="-35" dirty="0"/>
              <a:t> </a:t>
            </a:r>
            <a:r>
              <a:rPr dirty="0"/>
              <a:t>hand</a:t>
            </a:r>
            <a:r>
              <a:rPr spc="-30" dirty="0"/>
              <a:t> </a:t>
            </a:r>
            <a:r>
              <a:rPr spc="-10" dirty="0"/>
              <a:t>spreading</a:t>
            </a:r>
            <a:r>
              <a:rPr spc="-35" dirty="0"/>
              <a:t> </a:t>
            </a:r>
            <a:r>
              <a:rPr dirty="0"/>
              <a:t>asphalt</a:t>
            </a:r>
            <a:r>
              <a:rPr spc="-30" dirty="0"/>
              <a:t> </a:t>
            </a:r>
            <a:r>
              <a:rPr dirty="0"/>
              <a:t>-</a:t>
            </a:r>
            <a:r>
              <a:rPr spc="-35" dirty="0"/>
              <a:t> </a:t>
            </a:r>
            <a:r>
              <a:rPr spc="-10" dirty="0"/>
              <a:t>(techniques)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27300" y="633580"/>
            <a:ext cx="5447030" cy="550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170"/>
              </a:lnSpc>
              <a:spcBef>
                <a:spcPts val="100"/>
              </a:spcBef>
            </a:pP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When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spreading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asphalt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with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a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hand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shovel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in 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civil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construction,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it's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important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to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follow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proper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techniques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to</a:t>
            </a:r>
            <a:endParaRPr sz="1000">
              <a:latin typeface="Franklin Gothic Book"/>
              <a:cs typeface="Franklin Gothic Book"/>
            </a:endParaRPr>
          </a:p>
          <a:p>
            <a:pPr marL="12700">
              <a:lnSpc>
                <a:spcPts val="1170"/>
              </a:lnSpc>
            </a:pP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ensure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safety,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efficiency,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and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quality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results.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Here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are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recommended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steps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and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tips:</a:t>
            </a:r>
            <a:endParaRPr sz="1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sz="1000" spc="-20" dirty="0">
                <a:solidFill>
                  <a:srgbClr val="231F20"/>
                </a:solidFill>
                <a:latin typeface="Arial Rounded MT Bold"/>
                <a:cs typeface="Arial Rounded MT Bold"/>
              </a:rPr>
              <a:t>1. </a:t>
            </a:r>
            <a:r>
              <a:rPr sz="1000" spc="-35" dirty="0">
                <a:solidFill>
                  <a:srgbClr val="231F20"/>
                </a:solidFill>
                <a:latin typeface="Arial Rounded MT Bold"/>
                <a:cs typeface="Arial Rounded MT Bold"/>
              </a:rPr>
              <a:t>Position</a:t>
            </a:r>
            <a:r>
              <a:rPr sz="1000" spc="-20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Arial Rounded MT Bold"/>
                <a:cs typeface="Arial Rounded MT Bold"/>
              </a:rPr>
              <a:t>and</a:t>
            </a:r>
            <a:r>
              <a:rPr sz="1000" spc="-20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 Rounded MT Bold"/>
                <a:cs typeface="Arial Rounded MT Bold"/>
              </a:rPr>
              <a:t>Stance</a:t>
            </a:r>
            <a:endParaRPr sz="1000">
              <a:latin typeface="Arial Rounded MT Bold"/>
              <a:cs typeface="Arial Rounded MT 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7300" y="1295325"/>
            <a:ext cx="3271520" cy="467359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>
              <a:lnSpc>
                <a:spcPts val="1140"/>
              </a:lnSpc>
              <a:spcBef>
                <a:spcPts val="185"/>
              </a:spcBef>
            </a:pPr>
            <a:r>
              <a:rPr sz="1000" spc="-25" dirty="0">
                <a:solidFill>
                  <a:srgbClr val="231F20"/>
                </a:solidFill>
                <a:latin typeface="Arial Rounded MT Bold"/>
                <a:cs typeface="Arial Rounded MT Bold"/>
              </a:rPr>
              <a:t>1.1</a:t>
            </a:r>
            <a:r>
              <a:rPr sz="1000" spc="-15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Arial Rounded MT Bold"/>
                <a:cs typeface="Arial Rounded MT Bold"/>
              </a:rPr>
              <a:t>Stand</a:t>
            </a:r>
            <a:r>
              <a:rPr sz="1000" spc="-15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Arial Rounded MT Bold"/>
                <a:cs typeface="Arial Rounded MT Bold"/>
              </a:rPr>
              <a:t>Firm:</a:t>
            </a:r>
            <a:r>
              <a:rPr sz="1000" spc="-15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Ensure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you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Franklin Gothic Book"/>
                <a:cs typeface="Franklin Gothic Book"/>
              </a:rPr>
              <a:t>have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a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stable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and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balanced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stance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with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your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feet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shoulder-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width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apart.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This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helps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with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stability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and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control.</a:t>
            </a:r>
            <a:endParaRPr sz="10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7300" y="1874445"/>
            <a:ext cx="3173095" cy="119126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162560">
              <a:lnSpc>
                <a:spcPts val="1140"/>
              </a:lnSpc>
              <a:spcBef>
                <a:spcPts val="185"/>
              </a:spcBef>
            </a:pPr>
            <a:r>
              <a:rPr sz="1000" spc="-25" dirty="0">
                <a:solidFill>
                  <a:srgbClr val="231F20"/>
                </a:solidFill>
                <a:latin typeface="Arial Rounded MT Bold"/>
                <a:cs typeface="Arial Rounded MT Bold"/>
              </a:rPr>
              <a:t>1.2</a:t>
            </a:r>
            <a:r>
              <a:rPr sz="1000" spc="-15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Arial Rounded MT Bold"/>
                <a:cs typeface="Arial Rounded MT Bold"/>
              </a:rPr>
              <a:t>Face</a:t>
            </a:r>
            <a:r>
              <a:rPr sz="1000" spc="-10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Arial Rounded MT Bold"/>
                <a:cs typeface="Arial Rounded MT Bold"/>
              </a:rPr>
              <a:t>Forward:</a:t>
            </a:r>
            <a:r>
              <a:rPr sz="1000" spc="-10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Stand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facing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direction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you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want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to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spread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asphalt.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Avoid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turning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your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body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while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shoveling.</a:t>
            </a:r>
            <a:endParaRPr sz="1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00">
              <a:latin typeface="Franklin Gothic Book"/>
              <a:cs typeface="Franklin Gothic Book"/>
            </a:endParaRPr>
          </a:p>
          <a:p>
            <a:pPr marL="149860" indent="-137160">
              <a:lnSpc>
                <a:spcPct val="100000"/>
              </a:lnSpc>
              <a:spcBef>
                <a:spcPts val="5"/>
              </a:spcBef>
              <a:buAutoNum type="arabicPeriod" startAt="2"/>
              <a:tabLst>
                <a:tab pos="149860" algn="l"/>
              </a:tabLst>
            </a:pPr>
            <a:r>
              <a:rPr sz="1000" spc="-35" dirty="0">
                <a:solidFill>
                  <a:srgbClr val="231F20"/>
                </a:solidFill>
                <a:latin typeface="Arial Rounded MT Bold"/>
                <a:cs typeface="Arial Rounded MT Bold"/>
              </a:rPr>
              <a:t>Scooping</a:t>
            </a:r>
            <a:r>
              <a:rPr sz="1000" spc="-10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Arial Rounded MT Bold"/>
                <a:cs typeface="Arial Rounded MT Bold"/>
              </a:rPr>
              <a:t>and</a:t>
            </a:r>
            <a:r>
              <a:rPr sz="1000" spc="-10" dirty="0">
                <a:solidFill>
                  <a:srgbClr val="231F20"/>
                </a:solidFill>
                <a:latin typeface="Arial Rounded MT Bold"/>
                <a:cs typeface="Arial Rounded MT Bold"/>
              </a:rPr>
              <a:t> Lifting</a:t>
            </a:r>
            <a:endParaRPr sz="1000">
              <a:latin typeface="Arial Rounded MT Bold"/>
              <a:cs typeface="Arial Rounded MT Bold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231F20"/>
              </a:buClr>
              <a:buFont typeface="Arial Rounded MT Bold"/>
              <a:buAutoNum type="arabicPeriod" startAt="2"/>
            </a:pPr>
            <a:endParaRPr sz="1000">
              <a:latin typeface="Arial Rounded MT Bold"/>
              <a:cs typeface="Arial Rounded MT Bold"/>
            </a:endParaRPr>
          </a:p>
          <a:p>
            <a:pPr marL="12700" marR="5080" lvl="1" indent="208279">
              <a:lnSpc>
                <a:spcPts val="1140"/>
              </a:lnSpc>
              <a:buAutoNum type="arabicPeriod"/>
              <a:tabLst>
                <a:tab pos="220979" algn="l"/>
              </a:tabLst>
            </a:pPr>
            <a:r>
              <a:rPr sz="1000" spc="-40" dirty="0">
                <a:solidFill>
                  <a:srgbClr val="231F20"/>
                </a:solidFill>
                <a:latin typeface="Arial Rounded MT Bold"/>
                <a:cs typeface="Arial Rounded MT Bold"/>
              </a:rPr>
              <a:t>Proper</a:t>
            </a:r>
            <a:r>
              <a:rPr sz="1000" spc="-20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Arial Rounded MT Bold"/>
                <a:cs typeface="Arial Rounded MT Bold"/>
              </a:rPr>
              <a:t>Angle:</a:t>
            </a:r>
            <a:r>
              <a:rPr sz="1000" spc="-20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Hold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shovel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with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both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hands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and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push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blade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into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asphalt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pile.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Angle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blade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slightly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to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help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scoop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asphalt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effectively.</a:t>
            </a:r>
            <a:endParaRPr sz="10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7300" y="3322245"/>
            <a:ext cx="3246755" cy="467359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>
              <a:lnSpc>
                <a:spcPts val="1140"/>
              </a:lnSpc>
              <a:spcBef>
                <a:spcPts val="185"/>
              </a:spcBef>
            </a:pPr>
            <a:r>
              <a:rPr sz="1000" spc="-25" dirty="0">
                <a:solidFill>
                  <a:srgbClr val="231F20"/>
                </a:solidFill>
                <a:latin typeface="Arial Rounded MT Bold"/>
                <a:cs typeface="Arial Rounded MT Bold"/>
              </a:rPr>
              <a:t>2.2</a:t>
            </a:r>
            <a:r>
              <a:rPr sz="1000" spc="-15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Arial Rounded MT Bold"/>
                <a:cs typeface="Arial Rounded MT Bold"/>
              </a:rPr>
              <a:t>Use</a:t>
            </a:r>
            <a:r>
              <a:rPr sz="1000" spc="-10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55" dirty="0">
                <a:solidFill>
                  <a:srgbClr val="231F20"/>
                </a:solidFill>
                <a:latin typeface="Arial Rounded MT Bold"/>
                <a:cs typeface="Arial Rounded MT Bold"/>
              </a:rPr>
              <a:t>Your</a:t>
            </a:r>
            <a:r>
              <a:rPr sz="1000" spc="-10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Arial Rounded MT Bold"/>
                <a:cs typeface="Arial Rounded MT Bold"/>
              </a:rPr>
              <a:t>Legs:</a:t>
            </a:r>
            <a:r>
              <a:rPr sz="1000" spc="-15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When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lifting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loaded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shovel,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bend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your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knees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and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use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your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leg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muscles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rather than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your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back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to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reduce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strain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and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minimize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risk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of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injury.</a:t>
            </a:r>
            <a:endParaRPr sz="10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7300" y="4046145"/>
            <a:ext cx="2884170" cy="467359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>
              <a:lnSpc>
                <a:spcPts val="1140"/>
              </a:lnSpc>
              <a:spcBef>
                <a:spcPts val="185"/>
              </a:spcBef>
            </a:pPr>
            <a:r>
              <a:rPr sz="1000" spc="-25" dirty="0">
                <a:solidFill>
                  <a:srgbClr val="231F20"/>
                </a:solidFill>
                <a:latin typeface="Arial Rounded MT Bold"/>
                <a:cs typeface="Arial Rounded MT Bold"/>
              </a:rPr>
              <a:t>2.3</a:t>
            </a:r>
            <a:r>
              <a:rPr sz="1000" spc="-10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Arial Rounded MT Bold"/>
                <a:cs typeface="Arial Rounded MT Bold"/>
              </a:rPr>
              <a:t>Controlled</a:t>
            </a:r>
            <a:r>
              <a:rPr sz="1000" spc="-5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 Rounded MT Bold"/>
                <a:cs typeface="Arial Rounded MT Bold"/>
              </a:rPr>
              <a:t>Load:</a:t>
            </a:r>
            <a:r>
              <a:rPr sz="1000" spc="-10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Avoid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overloading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shovel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with asphalt.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It's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better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to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take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smaller,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manageable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loads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to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maintain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control.</a:t>
            </a:r>
            <a:endParaRPr sz="1000">
              <a:latin typeface="Franklin Gothic Book"/>
              <a:cs typeface="Franklin Gothic Book"/>
            </a:endParaRPr>
          </a:p>
        </p:txBody>
      </p:sp>
      <p:pic>
        <p:nvPicPr>
          <p:cNvPr id="9" name="object 9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24799" y="3690010"/>
            <a:ext cx="1242043" cy="1144790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82575" y="356844"/>
            <a:ext cx="666241" cy="763658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53598" y="986333"/>
            <a:ext cx="1005116" cy="1185976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53598" y="2304273"/>
            <a:ext cx="1090460" cy="1297293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07301" y="3592982"/>
            <a:ext cx="1375704" cy="1338846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5203358" y="4856030"/>
            <a:ext cx="71882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30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Controlled</a:t>
            </a:r>
            <a:r>
              <a:rPr sz="1000" spc="30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Load</a:t>
            </a:r>
            <a:endParaRPr sz="1000">
              <a:latin typeface="Franklin Gothic Medium Cond"/>
              <a:cs typeface="Franklin Gothic Medium Cond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167359" y="3413987"/>
            <a:ext cx="922019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30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Scooping</a:t>
            </a:r>
            <a:r>
              <a:rPr sz="1000" spc="5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and</a:t>
            </a:r>
            <a:r>
              <a:rPr sz="1000" spc="10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Lifting</a:t>
            </a:r>
            <a:endParaRPr sz="1000">
              <a:latin typeface="Franklin Gothic Medium Cond"/>
              <a:cs typeface="Franklin Gothic Medium Cond"/>
            </a:endParaRPr>
          </a:p>
        </p:txBody>
      </p:sp>
      <p:pic>
        <p:nvPicPr>
          <p:cNvPr id="16" name="object 16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0476" y="2316363"/>
            <a:ext cx="1242057" cy="1144799"/>
          </a:xfrm>
          <a:prstGeom prst="rect">
            <a:avLst/>
          </a:prstGeom>
        </p:spPr>
      </p:pic>
      <p:sp>
        <p:nvSpPr>
          <p:cNvPr id="17" name="object 17"/>
          <p:cNvSpPr txBox="1"/>
          <p:nvPr/>
        </p:nvSpPr>
        <p:spPr>
          <a:xfrm>
            <a:off x="5300757" y="1468430"/>
            <a:ext cx="502284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25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Stand</a:t>
            </a:r>
            <a:r>
              <a:rPr sz="1000" spc="-15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Firm</a:t>
            </a:r>
            <a:endParaRPr sz="1000">
              <a:latin typeface="Franklin Gothic Medium Cond"/>
              <a:cs typeface="Franklin Gothic Medium Cond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64135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pc="-25" dirty="0"/>
              <a:t>13</a:t>
            </a:fld>
            <a:endParaRPr spc="-25" dirty="0"/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©</a:t>
            </a:r>
            <a:r>
              <a:rPr spc="-15" dirty="0"/>
              <a:t> </a:t>
            </a:r>
            <a:r>
              <a:rPr dirty="0"/>
              <a:t>Easy</a:t>
            </a:r>
            <a:r>
              <a:rPr spc="-10" dirty="0"/>
              <a:t> </a:t>
            </a:r>
            <a:r>
              <a:rPr dirty="0"/>
              <a:t>Guides</a:t>
            </a:r>
            <a:r>
              <a:rPr spc="-10" dirty="0"/>
              <a:t> </a:t>
            </a:r>
            <a:r>
              <a:rPr dirty="0"/>
              <a:t>Australia</a:t>
            </a:r>
            <a:r>
              <a:rPr spc="-10" dirty="0"/>
              <a:t> </a:t>
            </a:r>
            <a:r>
              <a:rPr dirty="0"/>
              <a:t>Pty.</a:t>
            </a:r>
            <a:r>
              <a:rPr spc="-5" dirty="0"/>
              <a:t> </a:t>
            </a:r>
            <a:r>
              <a:rPr spc="-20" dirty="0"/>
              <a:t>Ltd.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May</a:t>
            </a:r>
            <a:r>
              <a:rPr spc="-10" dirty="0"/>
              <a:t> </a:t>
            </a:r>
            <a:r>
              <a:rPr dirty="0"/>
              <a:t>not</a:t>
            </a:r>
            <a:r>
              <a:rPr spc="-5" dirty="0"/>
              <a:t> </a:t>
            </a:r>
            <a:r>
              <a:rPr dirty="0"/>
              <a:t>be</a:t>
            </a:r>
            <a:r>
              <a:rPr spc="-5" dirty="0"/>
              <a:t> </a:t>
            </a:r>
            <a:r>
              <a:rPr spc="-10" dirty="0"/>
              <a:t>reproduced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A853009-33EC-7002-159D-F48E1A5152FB}"/>
              </a:ext>
            </a:extLst>
          </p:cNvPr>
          <p:cNvSpPr/>
          <p:nvPr/>
        </p:nvSpPr>
        <p:spPr>
          <a:xfrm>
            <a:off x="527300" y="620636"/>
            <a:ext cx="5689350" cy="3172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1AC95F2-3295-2D2F-B50F-CC24E99165F3}"/>
              </a:ext>
            </a:extLst>
          </p:cNvPr>
          <p:cNvSpPr/>
          <p:nvPr/>
        </p:nvSpPr>
        <p:spPr>
          <a:xfrm>
            <a:off x="527300" y="1263462"/>
            <a:ext cx="3387371" cy="4673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F0FDF1B-F337-3BF6-2B87-10B7CFD896DD}"/>
              </a:ext>
            </a:extLst>
          </p:cNvPr>
          <p:cNvSpPr/>
          <p:nvPr/>
        </p:nvSpPr>
        <p:spPr>
          <a:xfrm>
            <a:off x="527299" y="1819093"/>
            <a:ext cx="3387371" cy="412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7DEF599-7BAD-6C64-23DA-D3F1EAB847BF}"/>
              </a:ext>
            </a:extLst>
          </p:cNvPr>
          <p:cNvSpPr/>
          <p:nvPr/>
        </p:nvSpPr>
        <p:spPr>
          <a:xfrm>
            <a:off x="527299" y="2561108"/>
            <a:ext cx="3387371" cy="4673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67DB31C-2D44-94BF-ED15-936547F35CC0}"/>
              </a:ext>
            </a:extLst>
          </p:cNvPr>
          <p:cNvSpPr/>
          <p:nvPr/>
        </p:nvSpPr>
        <p:spPr>
          <a:xfrm>
            <a:off x="512056" y="3318070"/>
            <a:ext cx="3387371" cy="4673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D501D5D-6B84-8124-61E5-C87875394F95}"/>
              </a:ext>
            </a:extLst>
          </p:cNvPr>
          <p:cNvSpPr/>
          <p:nvPr/>
        </p:nvSpPr>
        <p:spPr>
          <a:xfrm>
            <a:off x="527299" y="4027296"/>
            <a:ext cx="3387371" cy="4673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144005"/>
            <a:ext cx="7020559" cy="153035"/>
          </a:xfrm>
          <a:prstGeom prst="rect">
            <a:avLst/>
          </a:prstGeom>
          <a:solidFill>
            <a:srgbClr val="231F20"/>
          </a:solidFill>
        </p:spPr>
        <p:txBody>
          <a:bodyPr vert="horz" wrap="square" lIns="0" tIns="0" rIns="0" bIns="0" rtlCol="0">
            <a:spAutoFit/>
          </a:bodyPr>
          <a:lstStyle/>
          <a:p>
            <a:pPr marL="539750">
              <a:lnSpc>
                <a:spcPts val="1205"/>
              </a:lnSpc>
              <a:tabLst>
                <a:tab pos="4594860" algn="l"/>
              </a:tabLst>
            </a:pPr>
            <a:r>
              <a:rPr sz="1100" i="1" dirty="0">
                <a:solidFill>
                  <a:srgbClr val="FFFFFF"/>
                </a:solidFill>
                <a:latin typeface="Franklin Gothic Medium"/>
                <a:cs typeface="Franklin Gothic Medium"/>
              </a:rPr>
              <a:t>PC</a:t>
            </a:r>
            <a:r>
              <a:rPr sz="1100" i="1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i="1" spc="-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1.1</a:t>
            </a:r>
            <a:r>
              <a:rPr sz="1100" i="1" dirty="0">
                <a:solidFill>
                  <a:srgbClr val="FFFFFF"/>
                </a:solidFill>
                <a:latin typeface="Franklin Gothic Medium"/>
                <a:cs typeface="Franklin Gothic Medium"/>
              </a:rPr>
              <a:t>	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PREPARE</a:t>
            </a:r>
            <a:r>
              <a:rPr sz="1100" spc="-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TO</a:t>
            </a:r>
            <a:r>
              <a:rPr sz="11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HAND</a:t>
            </a:r>
            <a:r>
              <a:rPr sz="11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SPREAD</a:t>
            </a:r>
            <a:r>
              <a:rPr sz="11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ASPHALT</a:t>
            </a:r>
            <a:endParaRPr sz="1100">
              <a:latin typeface="Franklin Gothic Medium"/>
              <a:cs typeface="Franklin Gothic Medium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6008" y="995313"/>
            <a:ext cx="2766598" cy="3861627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Communication</a:t>
            </a:r>
            <a:r>
              <a:rPr spc="-5" dirty="0"/>
              <a:t> </a:t>
            </a:r>
            <a:r>
              <a:rPr spc="-10" dirty="0"/>
              <a:t>techniques</a:t>
            </a:r>
            <a:r>
              <a:rPr spc="-5" dirty="0"/>
              <a:t> </a:t>
            </a:r>
            <a:r>
              <a:rPr dirty="0"/>
              <a:t>and </a:t>
            </a:r>
            <a:r>
              <a:rPr spc="-10" dirty="0"/>
              <a:t>systems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28100" y="1494105"/>
            <a:ext cx="2627630" cy="321818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16510">
              <a:lnSpc>
                <a:spcPts val="1140"/>
              </a:lnSpc>
              <a:spcBef>
                <a:spcPts val="185"/>
              </a:spcBef>
            </a:pPr>
            <a:r>
              <a:rPr sz="1000" spc="-40" dirty="0">
                <a:solidFill>
                  <a:srgbClr val="231F20"/>
                </a:solidFill>
                <a:latin typeface="Arial Rounded MT Bold"/>
                <a:cs typeface="Arial Rounded MT Bold"/>
              </a:rPr>
              <a:t>Thumbs</a:t>
            </a:r>
            <a:r>
              <a:rPr sz="1000" spc="-20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Arial Rounded MT Bold"/>
                <a:cs typeface="Arial Rounded MT Bold"/>
              </a:rPr>
              <a:t>Up:</a:t>
            </a:r>
            <a:r>
              <a:rPr sz="1000" spc="-20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Used</a:t>
            </a:r>
            <a:r>
              <a:rPr sz="1000" i="1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to</a:t>
            </a:r>
            <a:r>
              <a:rPr sz="1000" i="1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signal</a:t>
            </a:r>
            <a:r>
              <a:rPr sz="1000" i="1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that</a:t>
            </a:r>
            <a:r>
              <a:rPr sz="1000" i="1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everything</a:t>
            </a:r>
            <a:r>
              <a:rPr sz="1000" i="1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is</a:t>
            </a:r>
            <a:r>
              <a:rPr sz="1000" i="1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okay </a:t>
            </a:r>
            <a:r>
              <a:rPr sz="1000" i="1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and</a:t>
            </a:r>
            <a:r>
              <a:rPr sz="1000" i="1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to</a:t>
            </a:r>
            <a:r>
              <a:rPr sz="1000" i="1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continue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with</a:t>
            </a:r>
            <a:r>
              <a:rPr sz="1000" i="1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current</a:t>
            </a:r>
            <a:r>
              <a:rPr sz="1000" i="1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operation.</a:t>
            </a:r>
            <a:endParaRPr sz="1000">
              <a:latin typeface="Franklin Gothic Book"/>
              <a:cs typeface="Franklin Gothic Book"/>
            </a:endParaRPr>
          </a:p>
          <a:p>
            <a:pPr marL="12700" marR="59055">
              <a:lnSpc>
                <a:spcPts val="1140"/>
              </a:lnSpc>
            </a:pPr>
            <a:r>
              <a:rPr sz="1000" spc="-40" dirty="0">
                <a:solidFill>
                  <a:srgbClr val="231F20"/>
                </a:solidFill>
                <a:latin typeface="Arial Rounded MT Bold"/>
                <a:cs typeface="Arial Rounded MT Bold"/>
              </a:rPr>
              <a:t>Thumbs</a:t>
            </a:r>
            <a:r>
              <a:rPr sz="1000" spc="-15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Arial Rounded MT Bold"/>
                <a:cs typeface="Arial Rounded MT Bold"/>
              </a:rPr>
              <a:t>Down:</a:t>
            </a:r>
            <a:r>
              <a:rPr sz="1000" spc="-15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i="1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Indicates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i="1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need</a:t>
            </a:r>
            <a:r>
              <a:rPr sz="1000" i="1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to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45" dirty="0">
                <a:solidFill>
                  <a:srgbClr val="231F20"/>
                </a:solidFill>
                <a:latin typeface="Franklin Gothic Book"/>
                <a:cs typeface="Franklin Gothic Book"/>
              </a:rPr>
              <a:t>stop</a:t>
            </a:r>
            <a:r>
              <a:rPr sz="1000" i="1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or</a:t>
            </a:r>
            <a:r>
              <a:rPr sz="1000" i="1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halt the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operation</a:t>
            </a:r>
            <a:r>
              <a:rPr sz="1000" i="1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immediately.</a:t>
            </a:r>
            <a:endParaRPr sz="1000">
              <a:latin typeface="Franklin Gothic Book"/>
              <a:cs typeface="Franklin Gothic Book"/>
            </a:endParaRPr>
          </a:p>
          <a:p>
            <a:pPr marL="12700">
              <a:lnSpc>
                <a:spcPts val="1080"/>
              </a:lnSpc>
            </a:pPr>
            <a:r>
              <a:rPr sz="1000" spc="-35" dirty="0">
                <a:solidFill>
                  <a:srgbClr val="231F20"/>
                </a:solidFill>
                <a:latin typeface="Arial Rounded MT Bold"/>
                <a:cs typeface="Arial Rounded MT Bold"/>
              </a:rPr>
              <a:t>Pointing:</a:t>
            </a:r>
            <a:r>
              <a:rPr sz="1000" spc="-25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i="1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Point</a:t>
            </a:r>
            <a:r>
              <a:rPr sz="1000" i="1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in</a:t>
            </a:r>
            <a:r>
              <a:rPr sz="1000" i="1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dirty="0">
                <a:solidFill>
                  <a:srgbClr val="231F20"/>
                </a:solidFill>
                <a:latin typeface="Franklin Gothic Book"/>
                <a:cs typeface="Franklin Gothic Book"/>
              </a:rPr>
              <a:t>a</a:t>
            </a:r>
            <a:r>
              <a:rPr sz="1000" i="1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specific</a:t>
            </a:r>
            <a:r>
              <a:rPr sz="1000" i="1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direction</a:t>
            </a:r>
            <a:r>
              <a:rPr sz="1000" i="1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to</a:t>
            </a:r>
            <a:r>
              <a:rPr sz="1000" i="1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indicate</a:t>
            </a:r>
            <a:endParaRPr sz="1000">
              <a:latin typeface="Franklin Gothic Book"/>
              <a:cs typeface="Franklin Gothic Book"/>
            </a:endParaRPr>
          </a:p>
          <a:p>
            <a:pPr marL="12700">
              <a:lnSpc>
                <a:spcPts val="1140"/>
              </a:lnSpc>
            </a:pP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which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45" dirty="0">
                <a:solidFill>
                  <a:srgbClr val="231F20"/>
                </a:solidFill>
                <a:latin typeface="Franklin Gothic Book"/>
                <a:cs typeface="Franklin Gothic Book"/>
              </a:rPr>
              <a:t>way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45" dirty="0">
                <a:solidFill>
                  <a:srgbClr val="231F20"/>
                </a:solidFill>
                <a:latin typeface="Franklin Gothic Book"/>
                <a:cs typeface="Franklin Gothic Book"/>
              </a:rPr>
              <a:t>paver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should</a:t>
            </a:r>
            <a:r>
              <a:rPr sz="1000" i="1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move.</a:t>
            </a:r>
            <a:endParaRPr sz="1000">
              <a:latin typeface="Franklin Gothic Book"/>
              <a:cs typeface="Franklin Gothic Book"/>
            </a:endParaRPr>
          </a:p>
          <a:p>
            <a:pPr marL="12700" marR="309245" algn="just">
              <a:lnSpc>
                <a:spcPts val="1140"/>
              </a:lnSpc>
              <a:spcBef>
                <a:spcPts val="60"/>
              </a:spcBef>
            </a:pPr>
            <a:r>
              <a:rPr sz="1000" spc="-50" dirty="0">
                <a:solidFill>
                  <a:srgbClr val="231F20"/>
                </a:solidFill>
                <a:latin typeface="Arial Rounded MT Bold"/>
                <a:cs typeface="Arial Rounded MT Bold"/>
              </a:rPr>
              <a:t>For</a:t>
            </a:r>
            <a:r>
              <a:rPr sz="1000" spc="-25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Arial Rounded MT Bold"/>
                <a:cs typeface="Arial Rounded MT Bold"/>
              </a:rPr>
              <a:t>example,</a:t>
            </a:r>
            <a:r>
              <a:rPr sz="1000" spc="-20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i="1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pointing</a:t>
            </a:r>
            <a:r>
              <a:rPr sz="1000" i="1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to</a:t>
            </a:r>
            <a:r>
              <a:rPr sz="1000" i="1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i="1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left</a:t>
            </a:r>
            <a:r>
              <a:rPr sz="1000" i="1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or </a:t>
            </a:r>
            <a:r>
              <a:rPr sz="1000" i="1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right</a:t>
            </a:r>
            <a:r>
              <a:rPr sz="1000" i="1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can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instruct</a:t>
            </a:r>
            <a:r>
              <a:rPr sz="1000" i="1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operator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to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steer</a:t>
            </a:r>
            <a:r>
              <a:rPr sz="1000" i="1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45" dirty="0">
                <a:solidFill>
                  <a:srgbClr val="231F20"/>
                </a:solidFill>
                <a:latin typeface="Franklin Gothic Book"/>
                <a:cs typeface="Franklin Gothic Book"/>
              </a:rPr>
              <a:t>paver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in </a:t>
            </a:r>
            <a:r>
              <a:rPr sz="1000" i="1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that 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direction.</a:t>
            </a:r>
            <a:endParaRPr sz="1000">
              <a:latin typeface="Franklin Gothic Book"/>
              <a:cs typeface="Franklin Gothic Book"/>
            </a:endParaRPr>
          </a:p>
          <a:p>
            <a:pPr marL="12700" marR="69850">
              <a:lnSpc>
                <a:spcPts val="1140"/>
              </a:lnSpc>
            </a:pPr>
            <a:r>
              <a:rPr sz="1000" spc="-45" dirty="0">
                <a:solidFill>
                  <a:srgbClr val="231F20"/>
                </a:solidFill>
                <a:latin typeface="Arial Rounded MT Bold"/>
                <a:cs typeface="Arial Rounded MT Bold"/>
              </a:rPr>
              <a:t>Flat</a:t>
            </a:r>
            <a:r>
              <a:rPr sz="1000" spc="-15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Arial Rounded MT Bold"/>
                <a:cs typeface="Arial Rounded MT Bold"/>
              </a:rPr>
              <a:t>Hand</a:t>
            </a:r>
            <a:r>
              <a:rPr sz="1000" spc="-10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 Rounded MT Bold"/>
                <a:cs typeface="Arial Rounded MT Bold"/>
              </a:rPr>
              <a:t>Held</a:t>
            </a:r>
            <a:r>
              <a:rPr sz="1000" spc="-10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 Rounded MT Bold"/>
                <a:cs typeface="Arial Rounded MT Bold"/>
              </a:rPr>
              <a:t>Out:</a:t>
            </a:r>
            <a:r>
              <a:rPr sz="1000" spc="-10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i="1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Signifies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that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paver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should</a:t>
            </a:r>
            <a:r>
              <a:rPr sz="1000" i="1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maintain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its</a:t>
            </a:r>
            <a:r>
              <a:rPr sz="1000" i="1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current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position</a:t>
            </a:r>
            <a:r>
              <a:rPr sz="1000" i="1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or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speed. </a:t>
            </a:r>
            <a:r>
              <a:rPr sz="1000" spc="-45" dirty="0">
                <a:solidFill>
                  <a:srgbClr val="231F20"/>
                </a:solidFill>
                <a:latin typeface="Arial Rounded MT Bold"/>
                <a:cs typeface="Arial Rounded MT Bold"/>
              </a:rPr>
              <a:t>Hand</a:t>
            </a:r>
            <a:r>
              <a:rPr sz="1000" spc="-10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Arial Rounded MT Bold"/>
                <a:cs typeface="Arial Rounded MT Bold"/>
              </a:rPr>
              <a:t>Waving</a:t>
            </a:r>
            <a:r>
              <a:rPr sz="1000" spc="-10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Arial Rounded MT Bold"/>
                <a:cs typeface="Arial Rounded MT Bold"/>
              </a:rPr>
              <a:t>Downward:</a:t>
            </a:r>
            <a:r>
              <a:rPr sz="1000" spc="-10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i="1" dirty="0">
                <a:solidFill>
                  <a:srgbClr val="231F20"/>
                </a:solidFill>
                <a:latin typeface="Franklin Gothic Book"/>
                <a:cs typeface="Franklin Gothic Book"/>
              </a:rPr>
              <a:t>A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downward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motion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with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your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hand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indicates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that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45" dirty="0">
                <a:solidFill>
                  <a:srgbClr val="231F20"/>
                </a:solidFill>
                <a:latin typeface="Franklin Gothic Book"/>
                <a:cs typeface="Franklin Gothic Book"/>
              </a:rPr>
              <a:t>paver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should </a:t>
            </a:r>
            <a:r>
              <a:rPr sz="1000" i="1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lower</a:t>
            </a:r>
            <a:r>
              <a:rPr sz="1000" i="1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i="1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screed</a:t>
            </a:r>
            <a:r>
              <a:rPr sz="1000" i="1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or </a:t>
            </a:r>
            <a:r>
              <a:rPr sz="1000" i="1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take</a:t>
            </a:r>
            <a:r>
              <a:rPr sz="1000" i="1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dirty="0">
                <a:solidFill>
                  <a:srgbClr val="231F20"/>
                </a:solidFill>
                <a:latin typeface="Franklin Gothic Book"/>
                <a:cs typeface="Franklin Gothic Book"/>
              </a:rPr>
              <a:t>it</a:t>
            </a:r>
            <a:r>
              <a:rPr sz="1000" i="1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closer</a:t>
            </a:r>
            <a:r>
              <a:rPr sz="1000" i="1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to</a:t>
            </a:r>
            <a:r>
              <a:rPr sz="1000" i="1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i="1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surface</a:t>
            </a:r>
            <a:r>
              <a:rPr sz="1000" i="1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for 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paving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.</a:t>
            </a:r>
            <a:endParaRPr sz="1000">
              <a:latin typeface="Franklin Gothic Book"/>
              <a:cs typeface="Franklin Gothic Book"/>
            </a:endParaRPr>
          </a:p>
          <a:p>
            <a:pPr marL="12700" marR="318770">
              <a:lnSpc>
                <a:spcPts val="1140"/>
              </a:lnSpc>
            </a:pPr>
            <a:r>
              <a:rPr sz="1000" spc="-45" dirty="0">
                <a:solidFill>
                  <a:srgbClr val="231F20"/>
                </a:solidFill>
                <a:latin typeface="Arial Rounded MT Bold"/>
                <a:cs typeface="Arial Rounded MT Bold"/>
              </a:rPr>
              <a:t>Hand</a:t>
            </a:r>
            <a:r>
              <a:rPr sz="1000" spc="-20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Arial Rounded MT Bold"/>
                <a:cs typeface="Arial Rounded MT Bold"/>
              </a:rPr>
              <a:t>Waving</a:t>
            </a:r>
            <a:r>
              <a:rPr sz="1000" spc="-10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Arial Rounded MT Bold"/>
                <a:cs typeface="Arial Rounded MT Bold"/>
              </a:rPr>
              <a:t>Upward:</a:t>
            </a:r>
            <a:r>
              <a:rPr sz="1000" spc="-10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An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upward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motion </a:t>
            </a:r>
            <a:r>
              <a:rPr sz="1000" i="1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instructs</a:t>
            </a:r>
            <a:r>
              <a:rPr sz="1000" i="1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i="1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45" dirty="0">
                <a:solidFill>
                  <a:srgbClr val="231F20"/>
                </a:solidFill>
                <a:latin typeface="Franklin Gothic Book"/>
                <a:cs typeface="Franklin Gothic Book"/>
              </a:rPr>
              <a:t>paver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to</a:t>
            </a:r>
            <a:r>
              <a:rPr sz="1000" i="1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raise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i="1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screed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or</a:t>
            </a:r>
            <a:r>
              <a:rPr sz="1000" i="1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lift </a:t>
            </a:r>
            <a:r>
              <a:rPr sz="1000" i="1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it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higher</a:t>
            </a:r>
            <a:r>
              <a:rPr sz="1000" i="1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45" dirty="0">
                <a:solidFill>
                  <a:srgbClr val="231F20"/>
                </a:solidFill>
                <a:latin typeface="Franklin Gothic Book"/>
                <a:cs typeface="Franklin Gothic Book"/>
              </a:rPr>
              <a:t>above</a:t>
            </a:r>
            <a:r>
              <a:rPr sz="1000" i="1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i="1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surface.</a:t>
            </a:r>
            <a:endParaRPr sz="1000">
              <a:latin typeface="Franklin Gothic Book"/>
              <a:cs typeface="Franklin Gothic Book"/>
            </a:endParaRPr>
          </a:p>
          <a:p>
            <a:pPr marL="12700" marR="5080">
              <a:lnSpc>
                <a:spcPts val="1140"/>
              </a:lnSpc>
            </a:pPr>
            <a:r>
              <a:rPr sz="1000" spc="-35" dirty="0">
                <a:solidFill>
                  <a:srgbClr val="231F20"/>
                </a:solidFill>
                <a:latin typeface="Arial Rounded MT Bold"/>
                <a:cs typeface="Arial Rounded MT Bold"/>
              </a:rPr>
              <a:t>Circular</a:t>
            </a:r>
            <a:r>
              <a:rPr sz="1000" spc="-30" dirty="0">
                <a:solidFill>
                  <a:srgbClr val="231F20"/>
                </a:solidFill>
                <a:latin typeface="Arial Rounded MT Bold"/>
                <a:cs typeface="Arial Rounded MT Bold"/>
              </a:rPr>
              <a:t> Motion: </a:t>
            </a:r>
            <a:r>
              <a:rPr sz="1000" i="1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Rotating</a:t>
            </a:r>
            <a:r>
              <a:rPr sz="1000" i="1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your hand</a:t>
            </a:r>
            <a:r>
              <a:rPr sz="1000" i="1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in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dirty="0">
                <a:solidFill>
                  <a:srgbClr val="231F20"/>
                </a:solidFill>
                <a:latin typeface="Franklin Gothic Book"/>
                <a:cs typeface="Franklin Gothic Book"/>
              </a:rPr>
              <a:t>a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circle </a:t>
            </a:r>
            <a:r>
              <a:rPr sz="1000" i="1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signifies</a:t>
            </a:r>
            <a:r>
              <a:rPr sz="1000" i="1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that</a:t>
            </a:r>
            <a:r>
              <a:rPr sz="1000" i="1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i="1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paver</a:t>
            </a:r>
            <a:r>
              <a:rPr sz="1000" i="1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should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increase</a:t>
            </a:r>
            <a:r>
              <a:rPr sz="1000" i="1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or</a:t>
            </a:r>
            <a:r>
              <a:rPr sz="1000" i="1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decrease speed,</a:t>
            </a:r>
            <a:r>
              <a:rPr sz="1000" i="1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with</a:t>
            </a:r>
            <a:r>
              <a:rPr sz="1000" i="1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i="1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direction</a:t>
            </a:r>
            <a:r>
              <a:rPr sz="1000" i="1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of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rotation</a:t>
            </a:r>
            <a:r>
              <a:rPr sz="1000" i="1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indicating </a:t>
            </a:r>
            <a:r>
              <a:rPr sz="1000" i="1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whether</a:t>
            </a:r>
            <a:r>
              <a:rPr sz="1000" i="1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to</a:t>
            </a:r>
            <a:r>
              <a:rPr sz="1000" i="1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speed</a:t>
            </a:r>
            <a:r>
              <a:rPr sz="1000" i="1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up</a:t>
            </a:r>
            <a:r>
              <a:rPr sz="1000" i="1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i="1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or </a:t>
            </a:r>
            <a:r>
              <a:rPr sz="1000" i="1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slow</a:t>
            </a:r>
            <a:r>
              <a:rPr sz="1000" i="1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down.</a:t>
            </a:r>
            <a:endParaRPr sz="1000">
              <a:latin typeface="Franklin Gothic Book"/>
              <a:cs typeface="Franklin Gothic Book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62400" y="1033838"/>
            <a:ext cx="1743750" cy="1289967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35193" y="2243055"/>
            <a:ext cx="507613" cy="19402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41040" y="2250503"/>
            <a:ext cx="507157" cy="194299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65263" y="2764300"/>
            <a:ext cx="459386" cy="168336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63848" y="2755364"/>
            <a:ext cx="459376" cy="166030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39457" y="1020051"/>
            <a:ext cx="288437" cy="336449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527300" y="633580"/>
            <a:ext cx="6485890" cy="9220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170"/>
              </a:lnSpc>
              <a:spcBef>
                <a:spcPts val="100"/>
              </a:spcBef>
            </a:pP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following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are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some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ways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you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can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communicate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with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Franklin Gothic Book"/>
                <a:cs typeface="Franklin Gothic Book"/>
              </a:rPr>
              <a:t>pave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operator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using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hand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signals,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that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you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might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Franklin Gothic Book"/>
                <a:cs typeface="Franklin Gothic Book"/>
              </a:rPr>
              <a:t>find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in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a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company’s</a:t>
            </a:r>
            <a:endParaRPr sz="1000" dirty="0">
              <a:latin typeface="Franklin Gothic Book"/>
              <a:cs typeface="Franklin Gothic Book"/>
            </a:endParaRPr>
          </a:p>
          <a:p>
            <a:pPr marL="12700">
              <a:lnSpc>
                <a:spcPts val="1170"/>
              </a:lnSpc>
            </a:pP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policy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and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procedures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on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how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to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communicate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with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a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Franklin Gothic Book"/>
                <a:cs typeface="Franklin Gothic Book"/>
              </a:rPr>
              <a:t>Paver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Operator.</a:t>
            </a:r>
            <a:endParaRPr sz="1000" dirty="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950" dirty="0">
              <a:latin typeface="Franklin Gothic Book"/>
              <a:cs typeface="Franklin Gothic Book"/>
            </a:endParaRPr>
          </a:p>
          <a:p>
            <a:pPr marL="113030" marR="4222750">
              <a:lnSpc>
                <a:spcPts val="1140"/>
              </a:lnSpc>
            </a:pPr>
            <a:r>
              <a:rPr sz="1000" spc="-40" dirty="0">
                <a:solidFill>
                  <a:srgbClr val="231F20"/>
                </a:solidFill>
                <a:latin typeface="Arial Rounded MT Bold"/>
                <a:cs typeface="Arial Rounded MT Bold"/>
              </a:rPr>
              <a:t>Policy</a:t>
            </a:r>
            <a:r>
              <a:rPr sz="1000" spc="-5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Arial Rounded MT Bold"/>
                <a:cs typeface="Arial Rounded MT Bold"/>
              </a:rPr>
              <a:t>And</a:t>
            </a:r>
            <a:r>
              <a:rPr sz="1000" spc="-5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Arial Rounded MT Bold"/>
                <a:cs typeface="Arial Rounded MT Bold"/>
              </a:rPr>
              <a:t>Procedures</a:t>
            </a:r>
            <a:r>
              <a:rPr sz="1000" spc="-5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Arial Rounded MT Bold"/>
                <a:cs typeface="Arial Rounded MT Bold"/>
              </a:rPr>
              <a:t>On</a:t>
            </a:r>
            <a:r>
              <a:rPr sz="1000" spc="-5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Arial Rounded MT Bold"/>
                <a:cs typeface="Arial Rounded MT Bold"/>
              </a:rPr>
              <a:t>How</a:t>
            </a:r>
            <a:r>
              <a:rPr sz="1000" spc="-5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 Rounded MT Bold"/>
                <a:cs typeface="Arial Rounded MT Bold"/>
              </a:rPr>
              <a:t>To </a:t>
            </a:r>
            <a:r>
              <a:rPr sz="1000" spc="-45" dirty="0">
                <a:solidFill>
                  <a:srgbClr val="231F20"/>
                </a:solidFill>
                <a:latin typeface="Arial Rounded MT Bold"/>
                <a:cs typeface="Arial Rounded MT Bold"/>
              </a:rPr>
              <a:t>Communicate</a:t>
            </a:r>
            <a:r>
              <a:rPr sz="1000" spc="-20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 Rounded MT Bold"/>
                <a:cs typeface="Arial Rounded MT Bold"/>
              </a:rPr>
              <a:t>With</a:t>
            </a:r>
            <a:r>
              <a:rPr sz="1000" spc="-15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dirty="0">
                <a:solidFill>
                  <a:srgbClr val="231F20"/>
                </a:solidFill>
                <a:latin typeface="Arial Rounded MT Bold"/>
                <a:cs typeface="Arial Rounded MT Bold"/>
              </a:rPr>
              <a:t>A</a:t>
            </a:r>
            <a:r>
              <a:rPr sz="1000" spc="-15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50" dirty="0">
                <a:solidFill>
                  <a:srgbClr val="231F20"/>
                </a:solidFill>
                <a:latin typeface="Arial Rounded MT Bold"/>
                <a:cs typeface="Arial Rounded MT Bold"/>
              </a:rPr>
              <a:t>Paver</a:t>
            </a:r>
            <a:r>
              <a:rPr sz="1000" spc="-15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55" dirty="0">
                <a:solidFill>
                  <a:srgbClr val="231F20"/>
                </a:solidFill>
                <a:latin typeface="Arial Rounded MT Bold"/>
                <a:cs typeface="Arial Rounded MT Bold"/>
              </a:rPr>
              <a:t>Operator.</a:t>
            </a:r>
            <a:endParaRPr sz="1000" dirty="0">
              <a:latin typeface="Arial Rounded MT Bold"/>
              <a:cs typeface="Arial Rounded MT Bold"/>
            </a:endParaRPr>
          </a:p>
          <a:p>
            <a:pPr marL="800100" algn="ctr">
              <a:lnSpc>
                <a:spcPct val="100000"/>
              </a:lnSpc>
              <a:spcBef>
                <a:spcPts val="130"/>
              </a:spcBef>
            </a:pPr>
            <a:r>
              <a:rPr sz="1000" spc="-35" dirty="0">
                <a:solidFill>
                  <a:srgbClr val="231F20"/>
                </a:solidFill>
                <a:latin typeface="Franklin Gothic Medium"/>
                <a:cs typeface="Franklin Gothic Medium"/>
              </a:rPr>
              <a:t>Thumbs</a:t>
            </a:r>
            <a:r>
              <a:rPr sz="1000" spc="-15" dirty="0">
                <a:solidFill>
                  <a:srgbClr val="231F20"/>
                </a:solidFill>
                <a:latin typeface="Franklin Gothic Medium"/>
                <a:cs typeface="Franklin Gothic Medium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Medium"/>
                <a:cs typeface="Franklin Gothic Medium"/>
              </a:rPr>
              <a:t>Up</a:t>
            </a:r>
            <a:endParaRPr sz="1000" dirty="0">
              <a:latin typeface="Franklin Gothic Medium"/>
              <a:cs typeface="Franklin Gothic Medium"/>
            </a:endParaRPr>
          </a:p>
        </p:txBody>
      </p:sp>
      <p:pic>
        <p:nvPicPr>
          <p:cNvPr id="13" name="object 13"/>
          <p:cNvPicPr/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56680" y="1621295"/>
            <a:ext cx="260119" cy="360471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3839300" y="1976131"/>
            <a:ext cx="75374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35" dirty="0">
                <a:solidFill>
                  <a:srgbClr val="231F20"/>
                </a:solidFill>
                <a:latin typeface="Franklin Gothic Medium"/>
                <a:cs typeface="Franklin Gothic Medium"/>
              </a:rPr>
              <a:t>Thumbs</a:t>
            </a:r>
            <a:r>
              <a:rPr sz="1000" spc="-15" dirty="0">
                <a:solidFill>
                  <a:srgbClr val="231F20"/>
                </a:solidFill>
                <a:latin typeface="Franklin Gothic Medium"/>
                <a:cs typeface="Franklin Gothic Medium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Down</a:t>
            </a:r>
            <a:endParaRPr sz="1000">
              <a:latin typeface="Franklin Gothic Medium"/>
              <a:cs typeface="Franklin Gothic Medium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658475" y="2302934"/>
            <a:ext cx="69723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4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Hand</a:t>
            </a:r>
            <a:r>
              <a:rPr sz="1000" spc="5" dirty="0">
                <a:solidFill>
                  <a:srgbClr val="231F20"/>
                </a:solidFill>
                <a:latin typeface="Franklin Gothic Medium"/>
                <a:cs typeface="Franklin Gothic Medium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Medium"/>
                <a:cs typeface="Franklin Gothic Medium"/>
              </a:rPr>
              <a:t>Signals</a:t>
            </a:r>
            <a:endParaRPr sz="1000">
              <a:latin typeface="Franklin Gothic Medium"/>
              <a:cs typeface="Franklin Gothic Medium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79200" y="2506888"/>
            <a:ext cx="137414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3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Pointing</a:t>
            </a:r>
            <a:r>
              <a:rPr sz="1000" spc="-35" dirty="0">
                <a:solidFill>
                  <a:srgbClr val="231F20"/>
                </a:solidFill>
                <a:latin typeface="Franklin Gothic Medium"/>
                <a:cs typeface="Franklin Gothic Medium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Left</a:t>
            </a:r>
            <a:r>
              <a:rPr sz="1000" spc="-3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 </a:t>
            </a:r>
            <a:r>
              <a:rPr sz="100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/</a:t>
            </a:r>
            <a:r>
              <a:rPr sz="1000" spc="-3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Medium"/>
                <a:cs typeface="Franklin Gothic Medium"/>
              </a:rPr>
              <a:t>Right</a:t>
            </a:r>
            <a:r>
              <a:rPr sz="1000" spc="-3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 move</a:t>
            </a:r>
            <a:endParaRPr sz="1000">
              <a:latin typeface="Franklin Gothic Medium"/>
              <a:cs typeface="Franklin Gothic Medium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547545" y="2944958"/>
            <a:ext cx="1544320" cy="32258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221615" marR="5080" indent="-209550">
              <a:lnSpc>
                <a:spcPts val="1140"/>
              </a:lnSpc>
              <a:spcBef>
                <a:spcPts val="185"/>
              </a:spcBef>
            </a:pPr>
            <a:r>
              <a:rPr sz="1000" spc="-2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Flat</a:t>
            </a:r>
            <a:r>
              <a:rPr sz="1000" spc="-45" dirty="0">
                <a:solidFill>
                  <a:srgbClr val="231F20"/>
                </a:solidFill>
                <a:latin typeface="Franklin Gothic Medium"/>
                <a:cs typeface="Franklin Gothic Medium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hand out</a:t>
            </a:r>
            <a:r>
              <a:rPr sz="1000" spc="-35" dirty="0">
                <a:solidFill>
                  <a:srgbClr val="231F20"/>
                </a:solidFill>
                <a:latin typeface="Franklin Gothic Medium"/>
                <a:cs typeface="Franklin Gothic Medium"/>
              </a:rPr>
              <a:t> </a:t>
            </a:r>
            <a:r>
              <a:rPr sz="100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/</a:t>
            </a:r>
            <a:r>
              <a:rPr sz="1000" spc="-35" dirty="0">
                <a:solidFill>
                  <a:srgbClr val="231F20"/>
                </a:solidFill>
                <a:latin typeface="Franklin Gothic Medium"/>
                <a:cs typeface="Franklin Gothic Medium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stay </a:t>
            </a:r>
            <a:r>
              <a:rPr sz="1000" spc="-1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in</a:t>
            </a:r>
            <a:r>
              <a:rPr sz="1000" spc="-35" dirty="0">
                <a:solidFill>
                  <a:srgbClr val="231F20"/>
                </a:solidFill>
                <a:latin typeface="Franklin Gothic Medium"/>
                <a:cs typeface="Franklin Gothic Medium"/>
              </a:rPr>
              <a:t> current </a:t>
            </a:r>
            <a:r>
              <a:rPr sz="1000" spc="-3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position</a:t>
            </a:r>
            <a:r>
              <a:rPr sz="1000" spc="-15" dirty="0">
                <a:solidFill>
                  <a:srgbClr val="231F20"/>
                </a:solidFill>
                <a:latin typeface="Franklin Gothic Medium"/>
                <a:cs typeface="Franklin Gothic Medium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Medium"/>
                <a:cs typeface="Franklin Gothic Medium"/>
              </a:rPr>
              <a:t>and</a:t>
            </a:r>
            <a:r>
              <a:rPr sz="1000" spc="-1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or</a:t>
            </a:r>
            <a:r>
              <a:rPr sz="1000" spc="-1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 speed</a:t>
            </a:r>
            <a:endParaRPr sz="1000">
              <a:latin typeface="Franklin Gothic Medium"/>
              <a:cs typeface="Franklin Gothic Medium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3441537" y="4149785"/>
            <a:ext cx="730885" cy="447675"/>
            <a:chOff x="3441537" y="4149785"/>
            <a:chExt cx="730885" cy="447675"/>
          </a:xfrm>
        </p:grpSpPr>
        <p:pic>
          <p:nvPicPr>
            <p:cNvPr id="19" name="object 19"/>
            <p:cNvPicPr/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664802" y="4354401"/>
              <a:ext cx="507157" cy="194307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457252" y="4389813"/>
              <a:ext cx="227177" cy="207163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727754" y="4149785"/>
              <a:ext cx="103720" cy="188810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3441537" y="4152452"/>
              <a:ext cx="313055" cy="387985"/>
            </a:xfrm>
            <a:custGeom>
              <a:avLst/>
              <a:gdLst/>
              <a:ahLst/>
              <a:cxnLst/>
              <a:rect l="l" t="t" r="r" b="b"/>
              <a:pathLst>
                <a:path w="313054" h="387985">
                  <a:moveTo>
                    <a:pt x="290061" y="0"/>
                  </a:moveTo>
                  <a:lnTo>
                    <a:pt x="228281" y="38301"/>
                  </a:lnTo>
                  <a:lnTo>
                    <a:pt x="192670" y="70724"/>
                  </a:lnTo>
                  <a:lnTo>
                    <a:pt x="154732" y="111142"/>
                  </a:lnTo>
                  <a:lnTo>
                    <a:pt x="115081" y="158915"/>
                  </a:lnTo>
                  <a:lnTo>
                    <a:pt x="71188" y="219600"/>
                  </a:lnTo>
                  <a:lnTo>
                    <a:pt x="39430" y="271673"/>
                  </a:lnTo>
                  <a:lnTo>
                    <a:pt x="18583" y="312328"/>
                  </a:lnTo>
                  <a:lnTo>
                    <a:pt x="2292" y="353301"/>
                  </a:lnTo>
                  <a:lnTo>
                    <a:pt x="0" y="363226"/>
                  </a:lnTo>
                  <a:lnTo>
                    <a:pt x="22" y="373103"/>
                  </a:lnTo>
                  <a:lnTo>
                    <a:pt x="1835" y="387502"/>
                  </a:lnTo>
                  <a:lnTo>
                    <a:pt x="6367" y="386583"/>
                  </a:lnTo>
                  <a:lnTo>
                    <a:pt x="50399" y="371894"/>
                  </a:lnTo>
                  <a:lnTo>
                    <a:pt x="83323" y="349821"/>
                  </a:lnTo>
                  <a:lnTo>
                    <a:pt x="99485" y="326165"/>
                  </a:lnTo>
                  <a:lnTo>
                    <a:pt x="112180" y="298735"/>
                  </a:lnTo>
                  <a:lnTo>
                    <a:pt x="138451" y="254675"/>
                  </a:lnTo>
                  <a:lnTo>
                    <a:pt x="182479" y="195338"/>
                  </a:lnTo>
                  <a:lnTo>
                    <a:pt x="225629" y="145567"/>
                  </a:lnTo>
                  <a:lnTo>
                    <a:pt x="271989" y="106349"/>
                  </a:lnTo>
                  <a:lnTo>
                    <a:pt x="274525" y="99179"/>
                  </a:lnTo>
                  <a:lnTo>
                    <a:pt x="277079" y="85690"/>
                  </a:lnTo>
                  <a:lnTo>
                    <a:pt x="279236" y="72624"/>
                  </a:lnTo>
                  <a:lnTo>
                    <a:pt x="280587" y="66725"/>
                  </a:lnTo>
                  <a:lnTo>
                    <a:pt x="285611" y="66533"/>
                  </a:lnTo>
                  <a:lnTo>
                    <a:pt x="289728" y="67662"/>
                  </a:lnTo>
                  <a:lnTo>
                    <a:pt x="295135" y="71187"/>
                  </a:lnTo>
                  <a:lnTo>
                    <a:pt x="304031" y="78181"/>
                  </a:lnTo>
                  <a:lnTo>
                    <a:pt x="305870" y="74386"/>
                  </a:lnTo>
                  <a:lnTo>
                    <a:pt x="309592" y="64765"/>
                  </a:lnTo>
                  <a:lnTo>
                    <a:pt x="312502" y="51965"/>
                  </a:lnTo>
                  <a:lnTo>
                    <a:pt x="311905" y="38633"/>
                  </a:lnTo>
                  <a:lnTo>
                    <a:pt x="306679" y="23167"/>
                  </a:lnTo>
                  <a:lnTo>
                    <a:pt x="300340" y="10591"/>
                  </a:lnTo>
                  <a:lnTo>
                    <a:pt x="294323" y="2378"/>
                  </a:lnTo>
                  <a:lnTo>
                    <a:pt x="2900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629221" y="4296644"/>
              <a:ext cx="62230" cy="52069"/>
            </a:xfrm>
            <a:custGeom>
              <a:avLst/>
              <a:gdLst/>
              <a:ahLst/>
              <a:cxnLst/>
              <a:rect l="l" t="t" r="r" b="b"/>
              <a:pathLst>
                <a:path w="62229" h="52070">
                  <a:moveTo>
                    <a:pt x="7077" y="51534"/>
                  </a:moveTo>
                  <a:lnTo>
                    <a:pt x="1659" y="40689"/>
                  </a:lnTo>
                  <a:lnTo>
                    <a:pt x="0" y="29350"/>
                  </a:lnTo>
                  <a:lnTo>
                    <a:pt x="1154" y="18998"/>
                  </a:lnTo>
                  <a:lnTo>
                    <a:pt x="4181" y="11110"/>
                  </a:lnTo>
                  <a:lnTo>
                    <a:pt x="8876" y="5649"/>
                  </a:lnTo>
                  <a:lnTo>
                    <a:pt x="14874" y="1828"/>
                  </a:lnTo>
                  <a:lnTo>
                    <a:pt x="20958" y="0"/>
                  </a:lnTo>
                  <a:lnTo>
                    <a:pt x="25911" y="518"/>
                  </a:lnTo>
                  <a:lnTo>
                    <a:pt x="34143" y="4425"/>
                  </a:lnTo>
                  <a:lnTo>
                    <a:pt x="46139" y="10246"/>
                  </a:lnTo>
                  <a:lnTo>
                    <a:pt x="56957" y="15534"/>
                  </a:lnTo>
                  <a:lnTo>
                    <a:pt x="61661" y="17841"/>
                  </a:lnTo>
                </a:path>
              </a:pathLst>
            </a:custGeom>
            <a:ln w="697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3403578" y="4650571"/>
            <a:ext cx="887094" cy="32258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86360" marR="5080" indent="-73660">
              <a:lnSpc>
                <a:spcPts val="1140"/>
              </a:lnSpc>
              <a:spcBef>
                <a:spcPts val="185"/>
              </a:spcBef>
            </a:pPr>
            <a:r>
              <a:rPr sz="1000" spc="-3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Circular</a:t>
            </a:r>
            <a:r>
              <a:rPr sz="1000" spc="-1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Motion</a:t>
            </a:r>
            <a:r>
              <a:rPr sz="1000" spc="-5" dirty="0">
                <a:solidFill>
                  <a:srgbClr val="231F20"/>
                </a:solidFill>
                <a:latin typeface="Franklin Gothic Medium"/>
                <a:cs typeface="Franklin Gothic Medium"/>
              </a:rPr>
              <a:t> </a:t>
            </a:r>
            <a:r>
              <a:rPr sz="1000" spc="-5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/</a:t>
            </a:r>
            <a:r>
              <a:rPr sz="1000" spc="-35" dirty="0">
                <a:solidFill>
                  <a:srgbClr val="231F20"/>
                </a:solidFill>
                <a:latin typeface="Franklin Gothic Medium"/>
                <a:cs typeface="Franklin Gothic Medium"/>
              </a:rPr>
              <a:t> change</a:t>
            </a:r>
            <a:r>
              <a:rPr sz="1000" spc="-1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 speed</a:t>
            </a:r>
            <a:endParaRPr sz="1000">
              <a:latin typeface="Franklin Gothic Medium"/>
              <a:cs typeface="Franklin Gothic Medium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3544722" y="3356097"/>
            <a:ext cx="614680" cy="556895"/>
            <a:chOff x="3544722" y="3356097"/>
            <a:chExt cx="614680" cy="556895"/>
          </a:xfrm>
        </p:grpSpPr>
        <p:pic>
          <p:nvPicPr>
            <p:cNvPr id="26" name="object 26"/>
            <p:cNvPicPr/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602202" y="3356097"/>
              <a:ext cx="449212" cy="159973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4012926" y="3516080"/>
              <a:ext cx="146685" cy="379095"/>
            </a:xfrm>
            <a:custGeom>
              <a:avLst/>
              <a:gdLst/>
              <a:ahLst/>
              <a:cxnLst/>
              <a:rect l="l" t="t" r="r" b="b"/>
              <a:pathLst>
                <a:path w="146685" h="379095">
                  <a:moveTo>
                    <a:pt x="80467" y="0"/>
                  </a:moveTo>
                  <a:lnTo>
                    <a:pt x="30632" y="276491"/>
                  </a:lnTo>
                  <a:lnTo>
                    <a:pt x="0" y="267271"/>
                  </a:lnTo>
                  <a:lnTo>
                    <a:pt x="44399" y="378599"/>
                  </a:lnTo>
                  <a:lnTo>
                    <a:pt x="126022" y="299377"/>
                  </a:lnTo>
                  <a:lnTo>
                    <a:pt x="94043" y="291477"/>
                  </a:lnTo>
                  <a:lnTo>
                    <a:pt x="146367" y="16306"/>
                  </a:lnTo>
                  <a:lnTo>
                    <a:pt x="8046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87191" y="3365931"/>
              <a:ext cx="494398" cy="300304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44722" y="3484410"/>
              <a:ext cx="448767" cy="428282"/>
            </a:xfrm>
            <a:prstGeom prst="rect">
              <a:avLst/>
            </a:prstGeom>
          </p:spPr>
        </p:pic>
      </p:grpSp>
      <p:sp>
        <p:nvSpPr>
          <p:cNvPr id="30" name="object 30"/>
          <p:cNvSpPr txBox="1"/>
          <p:nvPr/>
        </p:nvSpPr>
        <p:spPr>
          <a:xfrm>
            <a:off x="3377727" y="3879530"/>
            <a:ext cx="123444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4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Hand</a:t>
            </a:r>
            <a:r>
              <a:rPr sz="1000" spc="-5" dirty="0">
                <a:solidFill>
                  <a:srgbClr val="231F20"/>
                </a:solidFill>
                <a:latin typeface="Franklin Gothic Medium"/>
                <a:cs typeface="Franklin Gothic Medium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Medium"/>
                <a:cs typeface="Franklin Gothic Medium"/>
              </a:rPr>
              <a:t>waving</a:t>
            </a:r>
            <a:r>
              <a:rPr sz="1000" spc="-5" dirty="0">
                <a:solidFill>
                  <a:srgbClr val="231F20"/>
                </a:solidFill>
                <a:latin typeface="Franklin Gothic Medium"/>
                <a:cs typeface="Franklin Gothic Medium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Medium"/>
                <a:cs typeface="Franklin Gothic Medium"/>
              </a:rPr>
              <a:t>downward</a:t>
            </a:r>
            <a:endParaRPr sz="1000">
              <a:latin typeface="Franklin Gothic Medium"/>
              <a:cs typeface="Franklin Gothic Medium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5674777" y="3443830"/>
            <a:ext cx="146685" cy="325120"/>
          </a:xfrm>
          <a:custGeom>
            <a:avLst/>
            <a:gdLst/>
            <a:ahLst/>
            <a:cxnLst/>
            <a:rect l="l" t="t" r="r" b="b"/>
            <a:pathLst>
              <a:path w="146685" h="325120">
                <a:moveTo>
                  <a:pt x="97307" y="0"/>
                </a:moveTo>
                <a:lnTo>
                  <a:pt x="17145" y="68199"/>
                </a:lnTo>
                <a:lnTo>
                  <a:pt x="49047" y="73787"/>
                </a:lnTo>
                <a:lnTo>
                  <a:pt x="0" y="309880"/>
                </a:lnTo>
                <a:lnTo>
                  <a:pt x="67398" y="324624"/>
                </a:lnTo>
                <a:lnTo>
                  <a:pt x="113652" y="88544"/>
                </a:lnTo>
                <a:lnTo>
                  <a:pt x="146354" y="95719"/>
                </a:lnTo>
                <a:lnTo>
                  <a:pt x="9730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2" name="object 32"/>
          <p:cNvGrpSpPr/>
          <p:nvPr/>
        </p:nvGrpSpPr>
        <p:grpSpPr>
          <a:xfrm>
            <a:off x="5076084" y="3407862"/>
            <a:ext cx="551180" cy="378460"/>
            <a:chOff x="5076084" y="3407862"/>
            <a:chExt cx="551180" cy="378460"/>
          </a:xfrm>
        </p:grpSpPr>
        <p:pic>
          <p:nvPicPr>
            <p:cNvPr id="33" name="object 33"/>
            <p:cNvPicPr/>
            <p:nvPr/>
          </p:nvPicPr>
          <p:blipFill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077334" y="3409174"/>
              <a:ext cx="493171" cy="300570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5077418" y="3409195"/>
              <a:ext cx="493395" cy="300990"/>
            </a:xfrm>
            <a:custGeom>
              <a:avLst/>
              <a:gdLst/>
              <a:ahLst/>
              <a:cxnLst/>
              <a:rect l="l" t="t" r="r" b="b"/>
              <a:pathLst>
                <a:path w="493395" h="300989">
                  <a:moveTo>
                    <a:pt x="16823" y="182753"/>
                  </a:moveTo>
                  <a:lnTo>
                    <a:pt x="41072" y="181225"/>
                  </a:lnTo>
                  <a:lnTo>
                    <a:pt x="54747" y="178822"/>
                  </a:lnTo>
                  <a:lnTo>
                    <a:pt x="62881" y="173837"/>
                  </a:lnTo>
                  <a:lnTo>
                    <a:pt x="70506" y="164566"/>
                  </a:lnTo>
                  <a:lnTo>
                    <a:pt x="83216" y="149908"/>
                  </a:lnTo>
                  <a:lnTo>
                    <a:pt x="105045" y="132845"/>
                  </a:lnTo>
                  <a:lnTo>
                    <a:pt x="138659" y="117796"/>
                  </a:lnTo>
                  <a:lnTo>
                    <a:pt x="186724" y="109181"/>
                  </a:lnTo>
                  <a:lnTo>
                    <a:pt x="233749" y="103569"/>
                  </a:lnTo>
                  <a:lnTo>
                    <a:pt x="264402" y="96173"/>
                  </a:lnTo>
                  <a:lnTo>
                    <a:pt x="281584" y="89354"/>
                  </a:lnTo>
                  <a:lnTo>
                    <a:pt x="288197" y="85471"/>
                  </a:lnTo>
                  <a:lnTo>
                    <a:pt x="297435" y="79688"/>
                  </a:lnTo>
                  <a:lnTo>
                    <a:pt x="315219" y="68681"/>
                  </a:lnTo>
                  <a:lnTo>
                    <a:pt x="333570" y="57074"/>
                  </a:lnTo>
                  <a:lnTo>
                    <a:pt x="344509" y="49491"/>
                  </a:lnTo>
                  <a:lnTo>
                    <a:pt x="354359" y="41705"/>
                  </a:lnTo>
                  <a:lnTo>
                    <a:pt x="371331" y="30103"/>
                  </a:lnTo>
                  <a:lnTo>
                    <a:pt x="390304" y="20204"/>
                  </a:lnTo>
                  <a:lnTo>
                    <a:pt x="406154" y="17526"/>
                  </a:lnTo>
                  <a:lnTo>
                    <a:pt x="422944" y="21221"/>
                  </a:lnTo>
                  <a:lnTo>
                    <a:pt x="417965" y="29692"/>
                  </a:lnTo>
                  <a:lnTo>
                    <a:pt x="439470" y="12819"/>
                  </a:lnTo>
                  <a:lnTo>
                    <a:pt x="452413" y="4102"/>
                  </a:lnTo>
                  <a:lnTo>
                    <a:pt x="461991" y="756"/>
                  </a:lnTo>
                  <a:lnTo>
                    <a:pt x="473401" y="0"/>
                  </a:lnTo>
                  <a:lnTo>
                    <a:pt x="484721" y="1567"/>
                  </a:lnTo>
                  <a:lnTo>
                    <a:pt x="491036" y="6011"/>
                  </a:lnTo>
                  <a:lnTo>
                    <a:pt x="493087" y="11749"/>
                  </a:lnTo>
                  <a:lnTo>
                    <a:pt x="491613" y="17195"/>
                  </a:lnTo>
                  <a:lnTo>
                    <a:pt x="487980" y="23458"/>
                  </a:lnTo>
                  <a:lnTo>
                    <a:pt x="483421" y="31502"/>
                  </a:lnTo>
                  <a:lnTo>
                    <a:pt x="478472" y="39555"/>
                  </a:lnTo>
                  <a:lnTo>
                    <a:pt x="473668" y="45847"/>
                  </a:lnTo>
                  <a:lnTo>
                    <a:pt x="484336" y="54927"/>
                  </a:lnTo>
                  <a:lnTo>
                    <a:pt x="478354" y="64477"/>
                  </a:lnTo>
                  <a:lnTo>
                    <a:pt x="470805" y="75326"/>
                  </a:lnTo>
                  <a:lnTo>
                    <a:pt x="458502" y="90706"/>
                  </a:lnTo>
                  <a:lnTo>
                    <a:pt x="443473" y="106358"/>
                  </a:lnTo>
                  <a:lnTo>
                    <a:pt x="427744" y="118021"/>
                  </a:lnTo>
                  <a:lnTo>
                    <a:pt x="410830" y="127518"/>
                  </a:lnTo>
                  <a:lnTo>
                    <a:pt x="393259" y="138014"/>
                  </a:lnTo>
                  <a:lnTo>
                    <a:pt x="378586" y="147256"/>
                  </a:lnTo>
                  <a:lnTo>
                    <a:pt x="370366" y="152996"/>
                  </a:lnTo>
                  <a:lnTo>
                    <a:pt x="362650" y="158372"/>
                  </a:lnTo>
                  <a:lnTo>
                    <a:pt x="350036" y="166722"/>
                  </a:lnTo>
                  <a:lnTo>
                    <a:pt x="336865" y="176067"/>
                  </a:lnTo>
                  <a:lnTo>
                    <a:pt x="327478" y="184429"/>
                  </a:lnTo>
                  <a:lnTo>
                    <a:pt x="317660" y="193350"/>
                  </a:lnTo>
                  <a:lnTo>
                    <a:pt x="302235" y="204289"/>
                  </a:lnTo>
                  <a:lnTo>
                    <a:pt x="284074" y="215108"/>
                  </a:lnTo>
                  <a:lnTo>
                    <a:pt x="266048" y="223672"/>
                  </a:lnTo>
                  <a:lnTo>
                    <a:pt x="244544" y="233563"/>
                  </a:lnTo>
                  <a:lnTo>
                    <a:pt x="216012" y="246976"/>
                  </a:lnTo>
                  <a:lnTo>
                    <a:pt x="183357" y="259723"/>
                  </a:lnTo>
                  <a:lnTo>
                    <a:pt x="149487" y="267614"/>
                  </a:lnTo>
                  <a:lnTo>
                    <a:pt x="116385" y="274734"/>
                  </a:lnTo>
                  <a:lnTo>
                    <a:pt x="86802" y="285275"/>
                  </a:lnTo>
                  <a:lnTo>
                    <a:pt x="64821" y="295208"/>
                  </a:lnTo>
                  <a:lnTo>
                    <a:pt x="54530" y="300507"/>
                  </a:lnTo>
                  <a:lnTo>
                    <a:pt x="39528" y="291604"/>
                  </a:lnTo>
                  <a:lnTo>
                    <a:pt x="14459" y="265295"/>
                  </a:lnTo>
                  <a:lnTo>
                    <a:pt x="0" y="227153"/>
                  </a:lnTo>
                  <a:lnTo>
                    <a:pt x="16823" y="182753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1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87991" y="3436719"/>
              <a:ext cx="165196" cy="126373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1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082984" y="3562439"/>
              <a:ext cx="530550" cy="191935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5082981" y="3562171"/>
              <a:ext cx="530860" cy="192405"/>
            </a:xfrm>
            <a:custGeom>
              <a:avLst/>
              <a:gdLst/>
              <a:ahLst/>
              <a:cxnLst/>
              <a:rect l="l" t="t" r="r" b="b"/>
              <a:pathLst>
                <a:path w="530860" h="192404">
                  <a:moveTo>
                    <a:pt x="27069" y="68894"/>
                  </a:moveTo>
                  <a:lnTo>
                    <a:pt x="50969" y="73279"/>
                  </a:lnTo>
                  <a:lnTo>
                    <a:pt x="64820" y="74255"/>
                  </a:lnTo>
                  <a:lnTo>
                    <a:pt x="73918" y="71386"/>
                  </a:lnTo>
                  <a:lnTo>
                    <a:pt x="83559" y="64233"/>
                  </a:lnTo>
                  <a:lnTo>
                    <a:pt x="99438" y="53085"/>
                  </a:lnTo>
                  <a:lnTo>
                    <a:pt x="124748" y="41808"/>
                  </a:lnTo>
                  <a:lnTo>
                    <a:pt x="161008" y="35337"/>
                  </a:lnTo>
                  <a:lnTo>
                    <a:pt x="209733" y="38605"/>
                  </a:lnTo>
                  <a:lnTo>
                    <a:pt x="256708" y="44540"/>
                  </a:lnTo>
                  <a:lnTo>
                    <a:pt x="288237" y="44780"/>
                  </a:lnTo>
                  <a:lnTo>
                    <a:pt x="306562" y="42319"/>
                  </a:lnTo>
                  <a:lnTo>
                    <a:pt x="313924" y="40154"/>
                  </a:lnTo>
                  <a:lnTo>
                    <a:pt x="324285" y="36775"/>
                  </a:lnTo>
                  <a:lnTo>
                    <a:pt x="344201" y="30396"/>
                  </a:lnTo>
                  <a:lnTo>
                    <a:pt x="364813" y="23572"/>
                  </a:lnTo>
                  <a:lnTo>
                    <a:pt x="377259" y="18856"/>
                  </a:lnTo>
                  <a:lnTo>
                    <a:pt x="388698" y="13692"/>
                  </a:lnTo>
                  <a:lnTo>
                    <a:pt x="407973" y="6544"/>
                  </a:lnTo>
                  <a:lnTo>
                    <a:pt x="428778" y="1529"/>
                  </a:lnTo>
                  <a:lnTo>
                    <a:pt x="444810" y="2765"/>
                  </a:lnTo>
                  <a:lnTo>
                    <a:pt x="452634" y="8283"/>
                  </a:lnTo>
                  <a:lnTo>
                    <a:pt x="454837" y="12967"/>
                  </a:lnTo>
                  <a:lnTo>
                    <a:pt x="454154" y="16217"/>
                  </a:lnTo>
                  <a:lnTo>
                    <a:pt x="453319" y="17434"/>
                  </a:lnTo>
                  <a:lnTo>
                    <a:pt x="478275" y="6263"/>
                  </a:lnTo>
                  <a:lnTo>
                    <a:pt x="492947" y="933"/>
                  </a:lnTo>
                  <a:lnTo>
                    <a:pt x="503051" y="0"/>
                  </a:lnTo>
                  <a:lnTo>
                    <a:pt x="514305" y="2016"/>
                  </a:lnTo>
                  <a:lnTo>
                    <a:pt x="524901" y="6278"/>
                  </a:lnTo>
                  <a:lnTo>
                    <a:pt x="529951" y="12122"/>
                  </a:lnTo>
                  <a:lnTo>
                    <a:pt x="530553" y="18189"/>
                  </a:lnTo>
                  <a:lnTo>
                    <a:pt x="527805" y="23123"/>
                  </a:lnTo>
                  <a:lnTo>
                    <a:pt x="522765" y="28315"/>
                  </a:lnTo>
                  <a:lnTo>
                    <a:pt x="516394" y="35017"/>
                  </a:lnTo>
                  <a:lnTo>
                    <a:pt x="509642" y="41633"/>
                  </a:lnTo>
                  <a:lnTo>
                    <a:pt x="503459" y="46568"/>
                  </a:lnTo>
                  <a:lnTo>
                    <a:pt x="511625" y="57972"/>
                  </a:lnTo>
                  <a:lnTo>
                    <a:pt x="503510" y="65783"/>
                  </a:lnTo>
                  <a:lnTo>
                    <a:pt x="493560" y="74486"/>
                  </a:lnTo>
                  <a:lnTo>
                    <a:pt x="477902" y="86435"/>
                  </a:lnTo>
                  <a:lnTo>
                    <a:pt x="459531" y="97985"/>
                  </a:lnTo>
                  <a:lnTo>
                    <a:pt x="441445" y="105496"/>
                  </a:lnTo>
                  <a:lnTo>
                    <a:pt x="422739" y="110618"/>
                  </a:lnTo>
                  <a:lnTo>
                    <a:pt x="403153" y="116551"/>
                  </a:lnTo>
                  <a:lnTo>
                    <a:pt x="386679" y="121969"/>
                  </a:lnTo>
                  <a:lnTo>
                    <a:pt x="377310" y="125549"/>
                  </a:lnTo>
                  <a:lnTo>
                    <a:pt x="368524" y="128900"/>
                  </a:lnTo>
                  <a:lnTo>
                    <a:pt x="354264" y="133952"/>
                  </a:lnTo>
                  <a:lnTo>
                    <a:pt x="339221" y="139835"/>
                  </a:lnTo>
                  <a:lnTo>
                    <a:pt x="328085" y="145678"/>
                  </a:lnTo>
                  <a:lnTo>
                    <a:pt x="316407" y="151954"/>
                  </a:lnTo>
                  <a:lnTo>
                    <a:pt x="298797" y="158834"/>
                  </a:lnTo>
                  <a:lnTo>
                    <a:pt x="278555" y="164940"/>
                  </a:lnTo>
                  <a:lnTo>
                    <a:pt x="258984" y="168894"/>
                  </a:lnTo>
                  <a:lnTo>
                    <a:pt x="235732" y="173290"/>
                  </a:lnTo>
                  <a:lnTo>
                    <a:pt x="204804" y="179400"/>
                  </a:lnTo>
                  <a:lnTo>
                    <a:pt x="170035" y="183867"/>
                  </a:lnTo>
                  <a:lnTo>
                    <a:pt x="135261" y="183334"/>
                  </a:lnTo>
                  <a:lnTo>
                    <a:pt x="101425" y="182231"/>
                  </a:lnTo>
                  <a:lnTo>
                    <a:pt x="70170" y="185299"/>
                  </a:lnTo>
                  <a:lnTo>
                    <a:pt x="46435" y="189620"/>
                  </a:lnTo>
                  <a:lnTo>
                    <a:pt x="35159" y="192275"/>
                  </a:lnTo>
                  <a:lnTo>
                    <a:pt x="22760" y="180003"/>
                  </a:lnTo>
                  <a:lnTo>
                    <a:pt x="4801" y="148411"/>
                  </a:lnTo>
                  <a:lnTo>
                    <a:pt x="0" y="107905"/>
                  </a:lnTo>
                  <a:lnTo>
                    <a:pt x="27069" y="68894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" name="object 38"/>
            <p:cNvPicPr/>
            <p:nvPr/>
          </p:nvPicPr>
          <p:blipFill>
            <a:blip r:embed="rId1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403358" y="3577412"/>
              <a:ext cx="185301" cy="141789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1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087322" y="3607485"/>
              <a:ext cx="525384" cy="177449"/>
            </a:xfrm>
            <a:prstGeom prst="rect">
              <a:avLst/>
            </a:prstGeom>
          </p:spPr>
        </p:pic>
        <p:sp>
          <p:nvSpPr>
            <p:cNvPr id="40" name="object 40"/>
            <p:cNvSpPr/>
            <p:nvPr/>
          </p:nvSpPr>
          <p:spPr>
            <a:xfrm>
              <a:off x="5085767" y="3607482"/>
              <a:ext cx="540385" cy="177800"/>
            </a:xfrm>
            <a:custGeom>
              <a:avLst/>
              <a:gdLst/>
              <a:ahLst/>
              <a:cxnLst/>
              <a:rect l="l" t="t" r="r" b="b"/>
              <a:pathLst>
                <a:path w="540385" h="177800">
                  <a:moveTo>
                    <a:pt x="48120" y="0"/>
                  </a:moveTo>
                  <a:lnTo>
                    <a:pt x="69077" y="12292"/>
                  </a:lnTo>
                  <a:lnTo>
                    <a:pt x="81757" y="17946"/>
                  </a:lnTo>
                  <a:lnTo>
                    <a:pt x="91288" y="18364"/>
                  </a:lnTo>
                  <a:lnTo>
                    <a:pt x="102793" y="14947"/>
                  </a:lnTo>
                  <a:lnTo>
                    <a:pt x="121533" y="9904"/>
                  </a:lnTo>
                  <a:lnTo>
                    <a:pt x="149175" y="7962"/>
                  </a:lnTo>
                  <a:lnTo>
                    <a:pt x="185459" y="14279"/>
                  </a:lnTo>
                  <a:lnTo>
                    <a:pt x="230123" y="34010"/>
                  </a:lnTo>
                  <a:lnTo>
                    <a:pt x="272243" y="55655"/>
                  </a:lnTo>
                  <a:lnTo>
                    <a:pt x="301788" y="66665"/>
                  </a:lnTo>
                  <a:lnTo>
                    <a:pt x="319844" y="70622"/>
                  </a:lnTo>
                  <a:lnTo>
                    <a:pt x="327494" y="71107"/>
                  </a:lnTo>
                  <a:lnTo>
                    <a:pt x="338391" y="71475"/>
                  </a:lnTo>
                  <a:lnTo>
                    <a:pt x="359292" y="72294"/>
                  </a:lnTo>
                  <a:lnTo>
                    <a:pt x="380998" y="72932"/>
                  </a:lnTo>
                  <a:lnTo>
                    <a:pt x="394309" y="72758"/>
                  </a:lnTo>
                  <a:lnTo>
                    <a:pt x="406824" y="71814"/>
                  </a:lnTo>
                  <a:lnTo>
                    <a:pt x="427381" y="71688"/>
                  </a:lnTo>
                  <a:lnTo>
                    <a:pt x="448646" y="74090"/>
                  </a:lnTo>
                  <a:lnTo>
                    <a:pt x="463283" y="80733"/>
                  </a:lnTo>
                  <a:lnTo>
                    <a:pt x="468748" y="88592"/>
                  </a:lnTo>
                  <a:lnTo>
                    <a:pt x="469218" y="93745"/>
                  </a:lnTo>
                  <a:lnTo>
                    <a:pt x="467467" y="96564"/>
                  </a:lnTo>
                  <a:lnTo>
                    <a:pt x="466267" y="97421"/>
                  </a:lnTo>
                  <a:lnTo>
                    <a:pt x="493534" y="95464"/>
                  </a:lnTo>
                  <a:lnTo>
                    <a:pt x="537343" y="111437"/>
                  </a:lnTo>
                  <a:lnTo>
                    <a:pt x="540092" y="118651"/>
                  </a:lnTo>
                  <a:lnTo>
                    <a:pt x="538584" y="124553"/>
                  </a:lnTo>
                  <a:lnTo>
                    <a:pt x="534314" y="128244"/>
                  </a:lnTo>
                  <a:lnTo>
                    <a:pt x="527805" y="131407"/>
                  </a:lnTo>
                  <a:lnTo>
                    <a:pt x="519526" y="135526"/>
                  </a:lnTo>
                  <a:lnTo>
                    <a:pt x="510916" y="139433"/>
                  </a:lnTo>
                  <a:lnTo>
                    <a:pt x="503415" y="141960"/>
                  </a:lnTo>
                  <a:lnTo>
                    <a:pt x="507187" y="155460"/>
                  </a:lnTo>
                  <a:lnTo>
                    <a:pt x="496887" y="160032"/>
                  </a:lnTo>
                  <a:lnTo>
                    <a:pt x="484562" y="164802"/>
                  </a:lnTo>
                  <a:lnTo>
                    <a:pt x="465762" y="170673"/>
                  </a:lnTo>
                  <a:lnTo>
                    <a:pt x="444548" y="175247"/>
                  </a:lnTo>
                  <a:lnTo>
                    <a:pt x="424980" y="176123"/>
                  </a:lnTo>
                  <a:lnTo>
                    <a:pt x="405652" y="174533"/>
                  </a:lnTo>
                  <a:lnTo>
                    <a:pt x="385219" y="173407"/>
                  </a:lnTo>
                  <a:lnTo>
                    <a:pt x="367887" y="172864"/>
                  </a:lnTo>
                  <a:lnTo>
                    <a:pt x="357860" y="173024"/>
                  </a:lnTo>
                  <a:lnTo>
                    <a:pt x="348457" y="173167"/>
                  </a:lnTo>
                  <a:lnTo>
                    <a:pt x="333330" y="173035"/>
                  </a:lnTo>
                  <a:lnTo>
                    <a:pt x="317184" y="173415"/>
                  </a:lnTo>
                  <a:lnTo>
                    <a:pt x="304723" y="175094"/>
                  </a:lnTo>
                  <a:lnTo>
                    <a:pt x="291596" y="177006"/>
                  </a:lnTo>
                  <a:lnTo>
                    <a:pt x="272692" y="177450"/>
                  </a:lnTo>
                  <a:lnTo>
                    <a:pt x="251586" y="176266"/>
                  </a:lnTo>
                  <a:lnTo>
                    <a:pt x="231851" y="173291"/>
                  </a:lnTo>
                  <a:lnTo>
                    <a:pt x="208492" y="169466"/>
                  </a:lnTo>
                  <a:lnTo>
                    <a:pt x="177339" y="164630"/>
                  </a:lnTo>
                  <a:lnTo>
                    <a:pt x="143143" y="156935"/>
                  </a:lnTo>
                  <a:lnTo>
                    <a:pt x="110655" y="144538"/>
                  </a:lnTo>
                  <a:lnTo>
                    <a:pt x="79226" y="131928"/>
                  </a:lnTo>
                  <a:lnTo>
                    <a:pt x="48802" y="124121"/>
                  </a:lnTo>
                  <a:lnTo>
                    <a:pt x="25022" y="120065"/>
                  </a:lnTo>
                  <a:lnTo>
                    <a:pt x="13525" y="118706"/>
                  </a:lnTo>
                  <a:lnTo>
                    <a:pt x="6068" y="102937"/>
                  </a:lnTo>
                  <a:lnTo>
                    <a:pt x="0" y="67106"/>
                  </a:lnTo>
                  <a:lnTo>
                    <a:pt x="9342" y="27399"/>
                  </a:lnTo>
                  <a:lnTo>
                    <a:pt x="48120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41"/>
            <p:cNvPicPr/>
            <p:nvPr/>
          </p:nvPicPr>
          <p:blipFill>
            <a:blip r:embed="rId2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6560" y="3702921"/>
              <a:ext cx="194786" cy="78336"/>
            </a:xfrm>
            <a:prstGeom prst="rect">
              <a:avLst/>
            </a:prstGeom>
          </p:spPr>
        </p:pic>
      </p:grpSp>
      <p:sp>
        <p:nvSpPr>
          <p:cNvPr id="42" name="object 42"/>
          <p:cNvSpPr txBox="1"/>
          <p:nvPr/>
        </p:nvSpPr>
        <p:spPr>
          <a:xfrm>
            <a:off x="4945039" y="3879530"/>
            <a:ext cx="108902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4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Hand</a:t>
            </a:r>
            <a:r>
              <a:rPr sz="1000" spc="-5" dirty="0">
                <a:solidFill>
                  <a:srgbClr val="231F20"/>
                </a:solidFill>
                <a:latin typeface="Franklin Gothic Medium"/>
                <a:cs typeface="Franklin Gothic Medium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Medium"/>
                <a:cs typeface="Franklin Gothic Medium"/>
              </a:rPr>
              <a:t>waving</a:t>
            </a:r>
            <a:r>
              <a:rPr sz="1000" spc="-5" dirty="0">
                <a:solidFill>
                  <a:srgbClr val="231F20"/>
                </a:solidFill>
                <a:latin typeface="Franklin Gothic Medium"/>
                <a:cs typeface="Franklin Gothic Medium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Medium"/>
                <a:cs typeface="Franklin Gothic Medium"/>
              </a:rPr>
              <a:t>upward</a:t>
            </a:r>
            <a:endParaRPr sz="1000">
              <a:latin typeface="Franklin Gothic Medium"/>
              <a:cs typeface="Franklin Gothic Medium"/>
            </a:endParaRPr>
          </a:p>
        </p:txBody>
      </p:sp>
      <p:sp>
        <p:nvSpPr>
          <p:cNvPr id="44" name="object 4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64135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pc="-25" dirty="0"/>
              <a:t>14</a:t>
            </a:fld>
            <a:endParaRPr spc="-25" dirty="0"/>
          </a:p>
        </p:txBody>
      </p:sp>
      <p:sp>
        <p:nvSpPr>
          <p:cNvPr id="45" name="object 4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©</a:t>
            </a:r>
            <a:r>
              <a:rPr spc="-15" dirty="0"/>
              <a:t> </a:t>
            </a:r>
            <a:r>
              <a:rPr dirty="0"/>
              <a:t>Easy</a:t>
            </a:r>
            <a:r>
              <a:rPr spc="-10" dirty="0"/>
              <a:t> </a:t>
            </a:r>
            <a:r>
              <a:rPr dirty="0"/>
              <a:t>Guides</a:t>
            </a:r>
            <a:r>
              <a:rPr spc="-10" dirty="0"/>
              <a:t> </a:t>
            </a:r>
            <a:r>
              <a:rPr dirty="0"/>
              <a:t>Australia</a:t>
            </a:r>
            <a:r>
              <a:rPr spc="-10" dirty="0"/>
              <a:t> </a:t>
            </a:r>
            <a:r>
              <a:rPr dirty="0"/>
              <a:t>Pty.</a:t>
            </a:r>
            <a:r>
              <a:rPr spc="-5" dirty="0"/>
              <a:t> </a:t>
            </a:r>
            <a:r>
              <a:rPr spc="-20" dirty="0"/>
              <a:t>Ltd.</a:t>
            </a:r>
          </a:p>
        </p:txBody>
      </p:sp>
      <p:sp>
        <p:nvSpPr>
          <p:cNvPr id="46" name="object 4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May</a:t>
            </a:r>
            <a:r>
              <a:rPr spc="-10" dirty="0"/>
              <a:t> </a:t>
            </a:r>
            <a:r>
              <a:rPr dirty="0"/>
              <a:t>not</a:t>
            </a:r>
            <a:r>
              <a:rPr spc="-5" dirty="0"/>
              <a:t> </a:t>
            </a:r>
            <a:r>
              <a:rPr dirty="0"/>
              <a:t>be</a:t>
            </a:r>
            <a:r>
              <a:rPr spc="-5" dirty="0"/>
              <a:t> </a:t>
            </a:r>
            <a:r>
              <a:rPr spc="-10" dirty="0"/>
              <a:t>reproduced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5599176" y="4794008"/>
            <a:ext cx="1960880" cy="181610"/>
          </a:xfrm>
          <a:prstGeom prst="rect">
            <a:avLst/>
          </a:prstGeom>
          <a:solidFill>
            <a:srgbClr val="00305E"/>
          </a:solidFill>
        </p:spPr>
        <p:txBody>
          <a:bodyPr vert="horz" wrap="square" lIns="0" tIns="2349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185"/>
              </a:spcBef>
            </a:pPr>
            <a:r>
              <a:rPr sz="800" b="1" i="1" spc="-10" dirty="0">
                <a:solidFill>
                  <a:srgbClr val="FFFFFF"/>
                </a:solidFill>
                <a:latin typeface="Franklin Gothic Demi"/>
                <a:cs typeface="Franklin Gothic Demi"/>
              </a:rPr>
              <a:t>...CONTINUES</a:t>
            </a:r>
            <a:r>
              <a:rPr sz="800" b="1" i="1" dirty="0">
                <a:solidFill>
                  <a:srgbClr val="FFFFFF"/>
                </a:solidFill>
                <a:latin typeface="Franklin Gothic Demi"/>
                <a:cs typeface="Franklin Gothic Demi"/>
              </a:rPr>
              <a:t> ON</a:t>
            </a:r>
            <a:r>
              <a:rPr sz="800" b="1" i="1" spc="5" dirty="0">
                <a:solidFill>
                  <a:srgbClr val="FFFFFF"/>
                </a:solidFill>
                <a:latin typeface="Franklin Gothic Demi"/>
                <a:cs typeface="Franklin Gothic Demi"/>
              </a:rPr>
              <a:t> </a:t>
            </a:r>
            <a:r>
              <a:rPr sz="800" b="1" i="1" dirty="0">
                <a:solidFill>
                  <a:srgbClr val="FFFFFF"/>
                </a:solidFill>
                <a:latin typeface="Franklin Gothic Demi"/>
                <a:cs typeface="Franklin Gothic Demi"/>
              </a:rPr>
              <a:t>NEXT</a:t>
            </a:r>
            <a:r>
              <a:rPr sz="800" b="1" i="1" spc="5" dirty="0">
                <a:solidFill>
                  <a:srgbClr val="FFFFFF"/>
                </a:solidFill>
                <a:latin typeface="Franklin Gothic Demi"/>
                <a:cs typeface="Franklin Gothic Demi"/>
              </a:rPr>
              <a:t> </a:t>
            </a:r>
            <a:r>
              <a:rPr sz="800" b="1" i="1" spc="-20" dirty="0">
                <a:solidFill>
                  <a:srgbClr val="FFFFFF"/>
                </a:solidFill>
                <a:latin typeface="Franklin Gothic Demi"/>
                <a:cs typeface="Franklin Gothic Demi"/>
              </a:rPr>
              <a:t>PAGE</a:t>
            </a:r>
            <a:endParaRPr sz="800">
              <a:latin typeface="Franklin Gothic Demi"/>
              <a:cs typeface="Franklin Gothic Demi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FAFEA08-FBD5-74BA-4BE6-C89E474770CF}"/>
              </a:ext>
            </a:extLst>
          </p:cNvPr>
          <p:cNvSpPr/>
          <p:nvPr/>
        </p:nvSpPr>
        <p:spPr>
          <a:xfrm>
            <a:off x="521437" y="626287"/>
            <a:ext cx="6499122" cy="3109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FE7843D-400E-39C2-05E4-6777A8198A51}"/>
              </a:ext>
            </a:extLst>
          </p:cNvPr>
          <p:cNvSpPr/>
          <p:nvPr/>
        </p:nvSpPr>
        <p:spPr>
          <a:xfrm>
            <a:off x="543310" y="958794"/>
            <a:ext cx="2817099" cy="38981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5260" y="141378"/>
            <a:ext cx="2621915" cy="158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230"/>
              </a:lnSpc>
            </a:pP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INTRODUCTION</a:t>
            </a:r>
            <a:r>
              <a:rPr sz="11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TO</a:t>
            </a:r>
            <a:r>
              <a:rPr sz="1100" spc="-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HAND</a:t>
            </a:r>
            <a:r>
              <a:rPr sz="11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SPREAD</a:t>
            </a:r>
            <a:r>
              <a:rPr sz="1100" spc="-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ASPHALT</a:t>
            </a:r>
            <a:endParaRPr sz="11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0" y="144005"/>
            <a:ext cx="7020559" cy="153035"/>
          </a:xfrm>
          <a:prstGeom prst="rect">
            <a:avLst/>
          </a:prstGeom>
          <a:solidFill>
            <a:srgbClr val="231F20"/>
          </a:solidFill>
        </p:spPr>
        <p:txBody>
          <a:bodyPr vert="horz" wrap="square" lIns="0" tIns="0" rIns="0" bIns="0" rtlCol="0">
            <a:spAutoFit/>
          </a:bodyPr>
          <a:lstStyle/>
          <a:p>
            <a:pPr marL="539750">
              <a:lnSpc>
                <a:spcPts val="1205"/>
              </a:lnSpc>
              <a:tabLst>
                <a:tab pos="4594860" algn="l"/>
              </a:tabLst>
            </a:pPr>
            <a:r>
              <a:rPr sz="1100" i="1" dirty="0">
                <a:solidFill>
                  <a:srgbClr val="FFFFFF"/>
                </a:solidFill>
                <a:latin typeface="Franklin Gothic Medium"/>
                <a:cs typeface="Franklin Gothic Medium"/>
              </a:rPr>
              <a:t>PC</a:t>
            </a:r>
            <a:r>
              <a:rPr sz="1100" i="1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i="1" spc="-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1.3</a:t>
            </a:r>
            <a:r>
              <a:rPr sz="1100" i="1" dirty="0">
                <a:solidFill>
                  <a:srgbClr val="FFFFFF"/>
                </a:solidFill>
                <a:latin typeface="Franklin Gothic Medium"/>
                <a:cs typeface="Franklin Gothic Medium"/>
              </a:rPr>
              <a:t>	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PREPARE</a:t>
            </a:r>
            <a:r>
              <a:rPr sz="1100" spc="-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TO</a:t>
            </a:r>
            <a:r>
              <a:rPr sz="11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HAND</a:t>
            </a:r>
            <a:r>
              <a:rPr sz="11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SPREAD</a:t>
            </a:r>
            <a:r>
              <a:rPr sz="11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ASPHALT</a:t>
            </a:r>
            <a:endParaRPr sz="11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Hazards</a:t>
            </a:r>
            <a:r>
              <a:rPr spc="-60" dirty="0"/>
              <a:t> </a:t>
            </a:r>
            <a:r>
              <a:rPr dirty="0"/>
              <a:t>and</a:t>
            </a:r>
            <a:r>
              <a:rPr spc="-55" dirty="0"/>
              <a:t> </a:t>
            </a:r>
            <a:r>
              <a:rPr spc="-10" dirty="0"/>
              <a:t>Risks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27300" y="633580"/>
            <a:ext cx="6365875" cy="991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What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are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hazards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and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risks?</a:t>
            </a:r>
            <a:endParaRPr sz="1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The</a:t>
            </a:r>
            <a:r>
              <a:rPr sz="1000" spc="-20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Open Sans"/>
                <a:cs typeface="Open Sans"/>
              </a:rPr>
              <a:t>constantly</a:t>
            </a:r>
            <a:r>
              <a:rPr sz="1000" spc="-1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changing</a:t>
            </a:r>
            <a:r>
              <a:rPr sz="1000" spc="-1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Open Sans"/>
                <a:cs typeface="Open Sans"/>
              </a:rPr>
              <a:t>nature</a:t>
            </a:r>
            <a:r>
              <a:rPr sz="1000" spc="-1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Open Sans"/>
                <a:cs typeface="Open Sans"/>
              </a:rPr>
              <a:t>of 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construction</a:t>
            </a:r>
            <a:r>
              <a:rPr sz="1000" spc="-1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Open Sans"/>
                <a:cs typeface="Open Sans"/>
              </a:rPr>
              <a:t>work</a:t>
            </a:r>
            <a:r>
              <a:rPr sz="1000" spc="-1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Open Sans"/>
                <a:cs typeface="Open Sans"/>
              </a:rPr>
              <a:t>sets</a:t>
            </a:r>
            <a:r>
              <a:rPr sz="1000" spc="-1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dirty="0">
                <a:solidFill>
                  <a:srgbClr val="231F20"/>
                </a:solidFill>
                <a:latin typeface="Open Sans"/>
                <a:cs typeface="Open Sans"/>
              </a:rPr>
              <a:t>it</a:t>
            </a:r>
            <a:r>
              <a:rPr sz="1000" spc="-20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Open Sans"/>
                <a:cs typeface="Open Sans"/>
              </a:rPr>
              <a:t>apart</a:t>
            </a:r>
            <a:r>
              <a:rPr sz="1000" spc="-1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Open Sans"/>
                <a:cs typeface="Open Sans"/>
              </a:rPr>
              <a:t>from</a:t>
            </a:r>
            <a:r>
              <a:rPr sz="1000" spc="-1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Open Sans"/>
                <a:cs typeface="Open Sans"/>
              </a:rPr>
              <a:t>other</a:t>
            </a:r>
            <a:r>
              <a:rPr sz="1000" spc="-1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Open Sans"/>
                <a:cs typeface="Open Sans"/>
              </a:rPr>
              <a:t>types</a:t>
            </a:r>
            <a:r>
              <a:rPr sz="1000" spc="-20" dirty="0">
                <a:solidFill>
                  <a:srgbClr val="231F20"/>
                </a:solidFill>
                <a:latin typeface="Open Sans"/>
                <a:cs typeface="Open Sans"/>
              </a:rPr>
              <a:t> of</a:t>
            </a:r>
            <a:r>
              <a:rPr sz="1000" spc="-1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Open Sans"/>
                <a:cs typeface="Open Sans"/>
              </a:rPr>
              <a:t>work.</a:t>
            </a:r>
            <a:r>
              <a:rPr sz="1000" spc="-1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Open Sans"/>
                <a:cs typeface="Open Sans"/>
              </a:rPr>
              <a:t>Different</a:t>
            </a:r>
            <a:r>
              <a:rPr sz="1000" spc="-1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hazards</a:t>
            </a:r>
            <a:r>
              <a:rPr sz="1000" spc="-20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Open Sans"/>
                <a:cs typeface="Open Sans"/>
              </a:rPr>
              <a:t>and</a:t>
            </a:r>
            <a:endParaRPr sz="1000">
              <a:latin typeface="Open Sans"/>
              <a:cs typeface="Open Sans"/>
            </a:endParaRPr>
          </a:p>
          <a:p>
            <a:pPr marL="12700">
              <a:lnSpc>
                <a:spcPct val="100000"/>
              </a:lnSpc>
            </a:pPr>
            <a:r>
              <a:rPr sz="1000" spc="-25" dirty="0">
                <a:solidFill>
                  <a:srgbClr val="231F20"/>
                </a:solidFill>
                <a:latin typeface="Open Sans"/>
                <a:cs typeface="Open Sans"/>
              </a:rPr>
              <a:t>risks</a:t>
            </a:r>
            <a:r>
              <a:rPr sz="1000" spc="10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emerge</a:t>
            </a:r>
            <a:r>
              <a:rPr sz="1000" spc="1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Open Sans"/>
                <a:cs typeface="Open Sans"/>
              </a:rPr>
              <a:t>constantly—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sometimes</a:t>
            </a:r>
            <a:r>
              <a:rPr sz="1000" spc="1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Open Sans"/>
                <a:cs typeface="Open Sans"/>
              </a:rPr>
              <a:t>instantly.</a:t>
            </a:r>
            <a:endParaRPr sz="1000">
              <a:latin typeface="Open Sans"/>
              <a:cs typeface="Open Sans"/>
            </a:endParaRPr>
          </a:p>
          <a:p>
            <a:pPr marL="12700" marR="5080">
              <a:lnSpc>
                <a:spcPct val="100000"/>
              </a:lnSpc>
              <a:spcBef>
                <a:spcPts val="565"/>
              </a:spcBef>
            </a:pPr>
            <a:r>
              <a:rPr sz="1000" spc="-40" dirty="0">
                <a:solidFill>
                  <a:srgbClr val="231F20"/>
                </a:solidFill>
                <a:latin typeface="Open Sans"/>
                <a:cs typeface="Open Sans"/>
              </a:rPr>
              <a:t>Co-</a:t>
            </a:r>
            <a:r>
              <a:rPr sz="1000" spc="-30" dirty="0">
                <a:solidFill>
                  <a:srgbClr val="231F20"/>
                </a:solidFill>
                <a:latin typeface="Open Sans"/>
                <a:cs typeface="Open Sans"/>
              </a:rPr>
              <a:t>ordinating</a:t>
            </a:r>
            <a:r>
              <a:rPr sz="1000" spc="-20" dirty="0">
                <a:solidFill>
                  <a:srgbClr val="231F20"/>
                </a:solidFill>
                <a:latin typeface="Open Sans"/>
                <a:cs typeface="Open Sans"/>
              </a:rPr>
              <a:t> risk</a:t>
            </a:r>
            <a:r>
              <a:rPr sz="1000" spc="-1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Open Sans"/>
                <a:cs typeface="Open Sans"/>
              </a:rPr>
              <a:t>management</a:t>
            </a:r>
            <a:r>
              <a:rPr sz="1000" spc="-1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Open Sans"/>
                <a:cs typeface="Open Sans"/>
              </a:rPr>
              <a:t>is</a:t>
            </a:r>
            <a:r>
              <a:rPr sz="1000" spc="-1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Open Sans"/>
                <a:cs typeface="Open Sans"/>
              </a:rPr>
              <a:t>made</a:t>
            </a:r>
            <a:r>
              <a:rPr sz="1000" spc="-1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more</a:t>
            </a:r>
            <a:r>
              <a:rPr sz="1000" spc="-1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Open Sans"/>
                <a:cs typeface="Open Sans"/>
              </a:rPr>
              <a:t>difficult</a:t>
            </a:r>
            <a:r>
              <a:rPr sz="1000" spc="-1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Open Sans"/>
                <a:cs typeface="Open Sans"/>
              </a:rPr>
              <a:t>by</a:t>
            </a:r>
            <a:r>
              <a:rPr sz="1000" spc="-1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Open Sans"/>
                <a:cs typeface="Open Sans"/>
              </a:rPr>
              <a:t>the</a:t>
            </a:r>
            <a:r>
              <a:rPr sz="1000" spc="-1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stop</a:t>
            </a:r>
            <a:r>
              <a:rPr sz="1000" spc="-1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and</a:t>
            </a:r>
            <a:r>
              <a:rPr sz="1000" spc="-1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Open Sans"/>
                <a:cs typeface="Open Sans"/>
              </a:rPr>
              <a:t>start</a:t>
            </a:r>
            <a:r>
              <a:rPr sz="1000" spc="-1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Open Sans"/>
                <a:cs typeface="Open Sans"/>
              </a:rPr>
              <a:t>nature</a:t>
            </a:r>
            <a:r>
              <a:rPr sz="1000" spc="-1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Open Sans"/>
                <a:cs typeface="Open Sans"/>
              </a:rPr>
              <a:t>of </a:t>
            </a:r>
            <a:r>
              <a:rPr sz="1000" dirty="0">
                <a:solidFill>
                  <a:srgbClr val="231F20"/>
                </a:solidFill>
                <a:latin typeface="Open Sans"/>
                <a:cs typeface="Open Sans"/>
              </a:rPr>
              <a:t>a</a:t>
            </a:r>
            <a:r>
              <a:rPr sz="1000" spc="-1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construction</a:t>
            </a:r>
            <a:r>
              <a:rPr sz="1000" spc="-1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Open Sans"/>
                <a:cs typeface="Open Sans"/>
              </a:rPr>
              <a:t>project,</a:t>
            </a:r>
            <a:r>
              <a:rPr sz="1000" spc="-1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Open Sans"/>
                <a:cs typeface="Open Sans"/>
              </a:rPr>
              <a:t>high </a:t>
            </a:r>
            <a:r>
              <a:rPr sz="1000" spc="-30" dirty="0">
                <a:solidFill>
                  <a:srgbClr val="231F20"/>
                </a:solidFill>
                <a:latin typeface="Open Sans"/>
                <a:cs typeface="Open Sans"/>
              </a:rPr>
              <a:t>turnover</a:t>
            </a:r>
            <a:r>
              <a:rPr sz="1000" spc="-2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Open Sans"/>
                <a:cs typeface="Open Sans"/>
              </a:rPr>
              <a:t>of 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workers</a:t>
            </a:r>
            <a:r>
              <a:rPr sz="1000" spc="-2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and</a:t>
            </a:r>
            <a:r>
              <a:rPr sz="1000" spc="-20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temporary</a:t>
            </a:r>
            <a:r>
              <a:rPr sz="1000" spc="-2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workplaces.</a:t>
            </a:r>
            <a:r>
              <a:rPr sz="1000" spc="-20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Open Sans"/>
                <a:cs typeface="Open Sans"/>
              </a:rPr>
              <a:t>These</a:t>
            </a:r>
            <a:r>
              <a:rPr sz="1000" spc="-20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Open Sans"/>
                <a:cs typeface="Open Sans"/>
              </a:rPr>
              <a:t>features</a:t>
            </a:r>
            <a:r>
              <a:rPr sz="1000" spc="-2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Open Sans"/>
                <a:cs typeface="Open Sans"/>
              </a:rPr>
              <a:t>contribute</a:t>
            </a:r>
            <a:r>
              <a:rPr sz="1000" spc="-20" dirty="0">
                <a:solidFill>
                  <a:srgbClr val="231F20"/>
                </a:solidFill>
                <a:latin typeface="Open Sans"/>
                <a:cs typeface="Open Sans"/>
              </a:rPr>
              <a:t> to</a:t>
            </a:r>
            <a:r>
              <a:rPr sz="1000" spc="-25" dirty="0">
                <a:solidFill>
                  <a:srgbClr val="231F20"/>
                </a:solidFill>
                <a:latin typeface="Open Sans"/>
                <a:cs typeface="Open Sans"/>
              </a:rPr>
              <a:t> the</a:t>
            </a:r>
            <a:r>
              <a:rPr sz="1000" spc="-20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high</a:t>
            </a:r>
            <a:r>
              <a:rPr sz="1000" spc="-20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Open Sans"/>
                <a:cs typeface="Open Sans"/>
              </a:rPr>
              <a:t>levels </a:t>
            </a:r>
            <a:r>
              <a:rPr sz="1000" spc="-20" dirty="0">
                <a:solidFill>
                  <a:srgbClr val="231F20"/>
                </a:solidFill>
                <a:latin typeface="Open Sans"/>
                <a:cs typeface="Open Sans"/>
              </a:rPr>
              <a:t>of risk</a:t>
            </a:r>
            <a:r>
              <a:rPr sz="1000" spc="-2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Open Sans"/>
                <a:cs typeface="Open Sans"/>
              </a:rPr>
              <a:t>in</a:t>
            </a:r>
            <a:r>
              <a:rPr sz="1000" spc="-20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Open Sans"/>
                <a:cs typeface="Open Sans"/>
              </a:rPr>
              <a:t>the 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industry.</a:t>
            </a:r>
            <a:endParaRPr sz="1000">
              <a:latin typeface="Open Sans"/>
              <a:cs typeface="Open San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43179" y="1934451"/>
            <a:ext cx="3168015" cy="2715895"/>
          </a:xfrm>
          <a:custGeom>
            <a:avLst/>
            <a:gdLst/>
            <a:ahLst/>
            <a:cxnLst/>
            <a:rect l="l" t="t" r="r" b="b"/>
            <a:pathLst>
              <a:path w="3168015" h="2715895">
                <a:moveTo>
                  <a:pt x="3168002" y="0"/>
                </a:moveTo>
                <a:lnTo>
                  <a:pt x="0" y="0"/>
                </a:lnTo>
                <a:lnTo>
                  <a:pt x="0" y="2715374"/>
                </a:lnTo>
                <a:lnTo>
                  <a:pt x="3168002" y="2715374"/>
                </a:lnTo>
                <a:lnTo>
                  <a:pt x="3168002" y="0"/>
                </a:lnTo>
                <a:close/>
              </a:path>
            </a:pathLst>
          </a:custGeom>
          <a:solidFill>
            <a:srgbClr val="D5D8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43179" y="1934451"/>
            <a:ext cx="3168015" cy="2715895"/>
          </a:xfrm>
          <a:prstGeom prst="rect">
            <a:avLst/>
          </a:prstGeom>
          <a:ln w="6350">
            <a:solidFill>
              <a:srgbClr val="687A9E"/>
            </a:solidFill>
          </a:ln>
        </p:spPr>
        <p:txBody>
          <a:bodyPr vert="horz" wrap="square" lIns="0" tIns="93980" rIns="0" bIns="0" rtlCol="0">
            <a:spAutoFit/>
          </a:bodyPr>
          <a:lstStyle/>
          <a:p>
            <a:pPr marL="111125">
              <a:lnSpc>
                <a:spcPct val="100000"/>
              </a:lnSpc>
              <a:spcBef>
                <a:spcPts val="740"/>
              </a:spcBef>
            </a:pPr>
            <a:r>
              <a:rPr sz="1400" b="1" spc="-10" dirty="0">
                <a:solidFill>
                  <a:srgbClr val="802B28"/>
                </a:solidFill>
                <a:latin typeface="Franklin Gothic Demi"/>
                <a:cs typeface="Franklin Gothic Demi"/>
              </a:rPr>
              <a:t>Hazard</a:t>
            </a:r>
            <a:endParaRPr sz="1400">
              <a:latin typeface="Franklin Gothic Demi"/>
              <a:cs typeface="Franklin Gothic Demi"/>
            </a:endParaRPr>
          </a:p>
          <a:p>
            <a:pPr marL="111125" marR="299720">
              <a:lnSpc>
                <a:spcPct val="100000"/>
              </a:lnSpc>
              <a:spcBef>
                <a:spcPts val="484"/>
              </a:spcBef>
            </a:pPr>
            <a:r>
              <a:rPr sz="1000" dirty="0">
                <a:solidFill>
                  <a:srgbClr val="231F20"/>
                </a:solidFill>
                <a:latin typeface="Open Sans"/>
                <a:cs typeface="Open Sans"/>
              </a:rPr>
              <a:t>A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Open Sans"/>
                <a:cs typeface="Open Sans"/>
              </a:rPr>
              <a:t>hazard </a:t>
            </a:r>
            <a:r>
              <a:rPr sz="1000" spc="-10" dirty="0">
                <a:solidFill>
                  <a:srgbClr val="231F20"/>
                </a:solidFill>
                <a:latin typeface="Open Sans"/>
                <a:cs typeface="Open Sans"/>
              </a:rPr>
              <a:t>is</a:t>
            </a:r>
            <a:r>
              <a:rPr sz="1000" spc="-30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any</a:t>
            </a:r>
            <a:r>
              <a:rPr sz="1000" spc="-30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Open Sans"/>
                <a:cs typeface="Open Sans"/>
              </a:rPr>
              <a:t>thing</a:t>
            </a:r>
            <a:r>
              <a:rPr sz="1000" spc="-30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Open Sans"/>
                <a:cs typeface="Open Sans"/>
              </a:rPr>
              <a:t>or</a:t>
            </a:r>
            <a:r>
              <a:rPr sz="1000" spc="-30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any</a:t>
            </a:r>
            <a:r>
              <a:rPr sz="1000" spc="-30" dirty="0">
                <a:solidFill>
                  <a:srgbClr val="231F20"/>
                </a:solidFill>
                <a:latin typeface="Open Sans"/>
                <a:cs typeface="Open Sans"/>
              </a:rPr>
              <a:t> situation which </a:t>
            </a:r>
            <a:r>
              <a:rPr sz="1000" spc="-40" dirty="0">
                <a:solidFill>
                  <a:srgbClr val="231F20"/>
                </a:solidFill>
                <a:latin typeface="Open Sans"/>
                <a:cs typeface="Open Sans"/>
              </a:rPr>
              <a:t>could </a:t>
            </a:r>
            <a:r>
              <a:rPr sz="1000" spc="-30" dirty="0">
                <a:solidFill>
                  <a:srgbClr val="231F20"/>
                </a:solidFill>
                <a:latin typeface="Open Sans"/>
                <a:cs typeface="Open Sans"/>
              </a:rPr>
              <a:t>injure</a:t>
            </a:r>
            <a:r>
              <a:rPr sz="1000" spc="-2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Open Sans"/>
                <a:cs typeface="Open Sans"/>
              </a:rPr>
              <a:t>or</a:t>
            </a:r>
            <a:r>
              <a:rPr sz="1000" spc="-2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harm</a:t>
            </a:r>
            <a:r>
              <a:rPr sz="1000" spc="-2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Open Sans"/>
                <a:cs typeface="Open Sans"/>
              </a:rPr>
              <a:t>you.</a:t>
            </a:r>
            <a:endParaRPr sz="1000">
              <a:latin typeface="Open Sans"/>
              <a:cs typeface="Open Sans"/>
            </a:endParaRPr>
          </a:p>
          <a:p>
            <a:pPr marL="111125">
              <a:lnSpc>
                <a:spcPct val="100000"/>
              </a:lnSpc>
              <a:spcBef>
                <a:spcPts val="565"/>
              </a:spcBef>
            </a:pPr>
            <a:r>
              <a:rPr sz="1000" spc="-10" dirty="0">
                <a:solidFill>
                  <a:srgbClr val="231F20"/>
                </a:solidFill>
                <a:latin typeface="Open Sans"/>
                <a:cs typeface="Open Sans"/>
              </a:rPr>
              <a:t>In</a:t>
            </a:r>
            <a:r>
              <a:rPr sz="1000" spc="-4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Open Sans"/>
                <a:cs typeface="Open Sans"/>
              </a:rPr>
              <a:t>other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Open Sans"/>
                <a:cs typeface="Open Sans"/>
              </a:rPr>
              <a:t>words,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dirty="0">
                <a:solidFill>
                  <a:srgbClr val="231F20"/>
                </a:solidFill>
                <a:latin typeface="Open Sans"/>
                <a:cs typeface="Open Sans"/>
              </a:rPr>
              <a:t>it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Open Sans"/>
                <a:cs typeface="Open Sans"/>
              </a:rPr>
              <a:t>is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Open Sans"/>
                <a:cs typeface="Open Sans"/>
              </a:rPr>
              <a:t>anything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Open Sans"/>
                <a:cs typeface="Open Sans"/>
              </a:rPr>
              <a:t>that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 can</a:t>
            </a:r>
            <a:r>
              <a:rPr sz="1000" spc="-30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Open Sans"/>
                <a:cs typeface="Open Sans"/>
              </a:rPr>
              <a:t>hurt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Open Sans"/>
                <a:cs typeface="Open Sans"/>
              </a:rPr>
              <a:t>you.</a:t>
            </a:r>
            <a:endParaRPr sz="1000">
              <a:latin typeface="Open Sans"/>
              <a:cs typeface="Open San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848823" y="1934451"/>
            <a:ext cx="3168015" cy="2715895"/>
          </a:xfrm>
          <a:custGeom>
            <a:avLst/>
            <a:gdLst/>
            <a:ahLst/>
            <a:cxnLst/>
            <a:rect l="l" t="t" r="r" b="b"/>
            <a:pathLst>
              <a:path w="3168015" h="2715895">
                <a:moveTo>
                  <a:pt x="3168002" y="0"/>
                </a:moveTo>
                <a:lnTo>
                  <a:pt x="0" y="0"/>
                </a:lnTo>
                <a:lnTo>
                  <a:pt x="0" y="2715374"/>
                </a:lnTo>
                <a:lnTo>
                  <a:pt x="3168002" y="2715374"/>
                </a:lnTo>
                <a:lnTo>
                  <a:pt x="3168002" y="0"/>
                </a:lnTo>
                <a:close/>
              </a:path>
            </a:pathLst>
          </a:custGeom>
          <a:solidFill>
            <a:srgbClr val="D5D8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848823" y="1934451"/>
            <a:ext cx="3168015" cy="2715895"/>
          </a:xfrm>
          <a:prstGeom prst="rect">
            <a:avLst/>
          </a:prstGeom>
          <a:ln w="6350">
            <a:solidFill>
              <a:srgbClr val="687A9E"/>
            </a:solidFill>
          </a:ln>
        </p:spPr>
        <p:txBody>
          <a:bodyPr vert="horz" wrap="square" lIns="0" tIns="93980" rIns="0" bIns="0" rtlCol="0">
            <a:spAutoFit/>
          </a:bodyPr>
          <a:lstStyle/>
          <a:p>
            <a:pPr marL="111125">
              <a:lnSpc>
                <a:spcPct val="100000"/>
              </a:lnSpc>
              <a:spcBef>
                <a:spcPts val="740"/>
              </a:spcBef>
            </a:pPr>
            <a:r>
              <a:rPr sz="1400" b="1" spc="-20" dirty="0">
                <a:solidFill>
                  <a:srgbClr val="802B28"/>
                </a:solidFill>
                <a:latin typeface="Franklin Gothic Demi"/>
                <a:cs typeface="Franklin Gothic Demi"/>
              </a:rPr>
              <a:t>Risk</a:t>
            </a:r>
            <a:endParaRPr sz="1400">
              <a:latin typeface="Franklin Gothic Demi"/>
              <a:cs typeface="Franklin Gothic Demi"/>
            </a:endParaRPr>
          </a:p>
          <a:p>
            <a:pPr marL="111125">
              <a:lnSpc>
                <a:spcPct val="100000"/>
              </a:lnSpc>
              <a:spcBef>
                <a:spcPts val="484"/>
              </a:spcBef>
            </a:pPr>
            <a:r>
              <a:rPr sz="1000" dirty="0">
                <a:solidFill>
                  <a:srgbClr val="231F20"/>
                </a:solidFill>
                <a:latin typeface="Open Sans"/>
                <a:cs typeface="Open Sans"/>
              </a:rPr>
              <a:t>A</a:t>
            </a:r>
            <a:r>
              <a:rPr sz="1000" spc="-50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Open Sans"/>
                <a:cs typeface="Open Sans"/>
              </a:rPr>
              <a:t>risk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Open Sans"/>
                <a:cs typeface="Open Sans"/>
              </a:rPr>
              <a:t>is</a:t>
            </a:r>
            <a:r>
              <a:rPr sz="1000" spc="-40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Open Sans"/>
                <a:cs typeface="Open Sans"/>
              </a:rPr>
              <a:t>the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 chance</a:t>
            </a:r>
            <a:r>
              <a:rPr sz="1000" spc="-30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Open Sans"/>
                <a:cs typeface="Open Sans"/>
              </a:rPr>
              <a:t>of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dirty="0">
                <a:solidFill>
                  <a:srgbClr val="231F20"/>
                </a:solidFill>
                <a:latin typeface="Open Sans"/>
                <a:cs typeface="Open Sans"/>
              </a:rPr>
              <a:t>a</a:t>
            </a:r>
            <a:r>
              <a:rPr sz="1000" spc="-40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Open Sans"/>
                <a:cs typeface="Open Sans"/>
              </a:rPr>
              <a:t>hazard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Open Sans"/>
                <a:cs typeface="Open Sans"/>
              </a:rPr>
              <a:t>causing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Open Sans"/>
                <a:cs typeface="Open Sans"/>
              </a:rPr>
              <a:t>injury</a:t>
            </a:r>
            <a:endParaRPr sz="1000">
              <a:latin typeface="Open Sans"/>
              <a:cs typeface="Open Sans"/>
            </a:endParaRPr>
          </a:p>
          <a:p>
            <a:pPr marL="111125">
              <a:lnSpc>
                <a:spcPct val="100000"/>
              </a:lnSpc>
            </a:pPr>
            <a:r>
              <a:rPr sz="1000" spc="-20" dirty="0">
                <a:solidFill>
                  <a:srgbClr val="231F20"/>
                </a:solidFill>
                <a:latin typeface="Open Sans"/>
                <a:cs typeface="Open Sans"/>
              </a:rPr>
              <a:t>or</a:t>
            </a:r>
            <a:r>
              <a:rPr sz="1000" spc="-4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Open Sans"/>
                <a:cs typeface="Open Sans"/>
              </a:rPr>
              <a:t>harm.</a:t>
            </a:r>
            <a:endParaRPr sz="1000">
              <a:latin typeface="Open Sans"/>
              <a:cs typeface="Open Sans"/>
            </a:endParaRPr>
          </a:p>
          <a:p>
            <a:pPr marL="111125" marR="530860">
              <a:lnSpc>
                <a:spcPct val="100000"/>
              </a:lnSpc>
              <a:spcBef>
                <a:spcPts val="565"/>
              </a:spcBef>
            </a:pPr>
            <a:r>
              <a:rPr sz="1000" spc="-10" dirty="0">
                <a:solidFill>
                  <a:srgbClr val="231F20"/>
                </a:solidFill>
                <a:latin typeface="Open Sans"/>
                <a:cs typeface="Open Sans"/>
              </a:rPr>
              <a:t>In</a:t>
            </a:r>
            <a:r>
              <a:rPr sz="1000" spc="-4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Open Sans"/>
                <a:cs typeface="Open Sans"/>
              </a:rPr>
              <a:t>other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Open Sans"/>
                <a:cs typeface="Open Sans"/>
              </a:rPr>
              <a:t>words,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Open Sans"/>
                <a:cs typeface="Open Sans"/>
              </a:rPr>
              <a:t>how</a:t>
            </a:r>
            <a:r>
              <a:rPr sz="1000" spc="-25" dirty="0">
                <a:solidFill>
                  <a:srgbClr val="231F20"/>
                </a:solidFill>
                <a:latin typeface="Open Sans"/>
                <a:cs typeface="Open Sans"/>
              </a:rPr>
              <a:t> likely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dirty="0">
                <a:solidFill>
                  <a:srgbClr val="231F20"/>
                </a:solidFill>
                <a:latin typeface="Open Sans"/>
                <a:cs typeface="Open Sans"/>
              </a:rPr>
              <a:t>it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Open Sans"/>
                <a:cs typeface="Open Sans"/>
              </a:rPr>
              <a:t>is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Open Sans"/>
                <a:cs typeface="Open Sans"/>
              </a:rPr>
              <a:t>that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Open Sans"/>
                <a:cs typeface="Open Sans"/>
              </a:rPr>
              <a:t>somebody </a:t>
            </a:r>
            <a:r>
              <a:rPr sz="1000" spc="-20" dirty="0">
                <a:solidFill>
                  <a:srgbClr val="231F20"/>
                </a:solidFill>
                <a:latin typeface="Open Sans"/>
                <a:cs typeface="Open Sans"/>
              </a:rPr>
              <a:t>or</a:t>
            </a:r>
            <a:r>
              <a:rPr sz="1000" spc="-2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something</a:t>
            </a:r>
            <a:r>
              <a:rPr sz="1000" spc="-2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Open Sans"/>
                <a:cs typeface="Open Sans"/>
              </a:rPr>
              <a:t>may</a:t>
            </a:r>
            <a:r>
              <a:rPr sz="1000" spc="-2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Open Sans"/>
                <a:cs typeface="Open Sans"/>
              </a:rPr>
              <a:t>be</a:t>
            </a:r>
            <a:r>
              <a:rPr sz="1000" spc="-2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harmed</a:t>
            </a:r>
            <a:r>
              <a:rPr sz="1000" spc="-20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Open Sans"/>
                <a:cs typeface="Open Sans"/>
              </a:rPr>
              <a:t>by</a:t>
            </a:r>
            <a:r>
              <a:rPr sz="1000" spc="-25" dirty="0">
                <a:solidFill>
                  <a:srgbClr val="231F20"/>
                </a:solidFill>
                <a:latin typeface="Open Sans"/>
                <a:cs typeface="Open Sans"/>
              </a:rPr>
              <a:t> the </a:t>
            </a:r>
            <a:r>
              <a:rPr sz="1000" spc="-10" dirty="0">
                <a:solidFill>
                  <a:srgbClr val="231F20"/>
                </a:solidFill>
                <a:latin typeface="Open Sans"/>
                <a:cs typeface="Open Sans"/>
              </a:rPr>
              <a:t>hazard.</a:t>
            </a:r>
            <a:endParaRPr sz="1000">
              <a:latin typeface="Open Sans"/>
              <a:cs typeface="Open Sans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4688916" y="3128035"/>
            <a:ext cx="1359535" cy="1410970"/>
            <a:chOff x="4688916" y="3128035"/>
            <a:chExt cx="1359535" cy="1410970"/>
          </a:xfrm>
        </p:grpSpPr>
        <p:pic>
          <p:nvPicPr>
            <p:cNvPr id="11" name="object 11"/>
            <p:cNvPicPr/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691837" y="3130956"/>
              <a:ext cx="1353248" cy="1404772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4691837" y="3130956"/>
              <a:ext cx="1353820" cy="1405255"/>
            </a:xfrm>
            <a:custGeom>
              <a:avLst/>
              <a:gdLst/>
              <a:ahLst/>
              <a:cxnLst/>
              <a:rect l="l" t="t" r="r" b="b"/>
              <a:pathLst>
                <a:path w="1353820" h="1405254">
                  <a:moveTo>
                    <a:pt x="0" y="1404772"/>
                  </a:moveTo>
                  <a:lnTo>
                    <a:pt x="1353248" y="1404772"/>
                  </a:lnTo>
                  <a:lnTo>
                    <a:pt x="1353248" y="0"/>
                  </a:lnTo>
                  <a:lnTo>
                    <a:pt x="0" y="0"/>
                  </a:lnTo>
                  <a:lnTo>
                    <a:pt x="0" y="1404772"/>
                  </a:lnTo>
                  <a:close/>
                </a:path>
              </a:pathLst>
            </a:custGeom>
            <a:ln w="5842">
              <a:solidFill>
                <a:srgbClr val="687A9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1430908" y="3128035"/>
            <a:ext cx="1359535" cy="1410970"/>
            <a:chOff x="1430908" y="3128035"/>
            <a:chExt cx="1359535" cy="1410970"/>
          </a:xfrm>
        </p:grpSpPr>
        <p:sp>
          <p:nvSpPr>
            <p:cNvPr id="14" name="object 14"/>
            <p:cNvSpPr/>
            <p:nvPr/>
          </p:nvSpPr>
          <p:spPr>
            <a:xfrm>
              <a:off x="1433829" y="3130956"/>
              <a:ext cx="1353820" cy="1405255"/>
            </a:xfrm>
            <a:custGeom>
              <a:avLst/>
              <a:gdLst/>
              <a:ahLst/>
              <a:cxnLst/>
              <a:rect l="l" t="t" r="r" b="b"/>
              <a:pathLst>
                <a:path w="1353820" h="1405254">
                  <a:moveTo>
                    <a:pt x="1353248" y="0"/>
                  </a:moveTo>
                  <a:lnTo>
                    <a:pt x="0" y="0"/>
                  </a:lnTo>
                  <a:lnTo>
                    <a:pt x="0" y="1404772"/>
                  </a:lnTo>
                  <a:lnTo>
                    <a:pt x="1353248" y="1404772"/>
                  </a:lnTo>
                  <a:lnTo>
                    <a:pt x="135324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99285" y="3235185"/>
              <a:ext cx="835385" cy="1201775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1433829" y="3130956"/>
              <a:ext cx="1353820" cy="1405255"/>
            </a:xfrm>
            <a:custGeom>
              <a:avLst/>
              <a:gdLst/>
              <a:ahLst/>
              <a:cxnLst/>
              <a:rect l="l" t="t" r="r" b="b"/>
              <a:pathLst>
                <a:path w="1353820" h="1405254">
                  <a:moveTo>
                    <a:pt x="0" y="1404772"/>
                  </a:moveTo>
                  <a:lnTo>
                    <a:pt x="1353248" y="1404772"/>
                  </a:lnTo>
                  <a:lnTo>
                    <a:pt x="1353248" y="0"/>
                  </a:lnTo>
                  <a:lnTo>
                    <a:pt x="0" y="0"/>
                  </a:lnTo>
                  <a:lnTo>
                    <a:pt x="0" y="1404772"/>
                  </a:lnTo>
                  <a:close/>
                </a:path>
              </a:pathLst>
            </a:custGeom>
            <a:ln w="5842">
              <a:solidFill>
                <a:srgbClr val="687A9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64135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pc="-25" dirty="0"/>
              <a:t>15</a:t>
            </a:fld>
            <a:endParaRPr spc="-25" dirty="0"/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©</a:t>
            </a:r>
            <a:r>
              <a:rPr spc="-15" dirty="0"/>
              <a:t> </a:t>
            </a:r>
            <a:r>
              <a:rPr dirty="0"/>
              <a:t>Easy</a:t>
            </a:r>
            <a:r>
              <a:rPr spc="-10" dirty="0"/>
              <a:t> </a:t>
            </a:r>
            <a:r>
              <a:rPr dirty="0"/>
              <a:t>Guides</a:t>
            </a:r>
            <a:r>
              <a:rPr spc="-10" dirty="0"/>
              <a:t> </a:t>
            </a:r>
            <a:r>
              <a:rPr dirty="0"/>
              <a:t>Australia</a:t>
            </a:r>
            <a:r>
              <a:rPr spc="-10" dirty="0"/>
              <a:t> </a:t>
            </a:r>
            <a:r>
              <a:rPr dirty="0"/>
              <a:t>Pty.</a:t>
            </a:r>
            <a:r>
              <a:rPr spc="-5" dirty="0"/>
              <a:t> </a:t>
            </a:r>
            <a:r>
              <a:rPr spc="-20" dirty="0"/>
              <a:t>Ltd.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May</a:t>
            </a:r>
            <a:r>
              <a:rPr spc="-10" dirty="0"/>
              <a:t> </a:t>
            </a:r>
            <a:r>
              <a:rPr dirty="0"/>
              <a:t>not</a:t>
            </a:r>
            <a:r>
              <a:rPr spc="-5" dirty="0"/>
              <a:t> </a:t>
            </a:r>
            <a:r>
              <a:rPr dirty="0"/>
              <a:t>be</a:t>
            </a:r>
            <a:r>
              <a:rPr spc="-5" dirty="0"/>
              <a:t> </a:t>
            </a:r>
            <a:r>
              <a:rPr spc="-10" dirty="0"/>
              <a:t>reproduced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935BB65-C16F-7A4E-1841-2C84916012AD}"/>
              </a:ext>
            </a:extLst>
          </p:cNvPr>
          <p:cNvSpPr/>
          <p:nvPr/>
        </p:nvSpPr>
        <p:spPr>
          <a:xfrm>
            <a:off x="527300" y="869865"/>
            <a:ext cx="6451350" cy="783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EC926F8-9531-6DB6-46D5-35D2672B503D}"/>
              </a:ext>
            </a:extLst>
          </p:cNvPr>
          <p:cNvSpPr/>
          <p:nvPr/>
        </p:nvSpPr>
        <p:spPr>
          <a:xfrm>
            <a:off x="619633" y="2275115"/>
            <a:ext cx="2930017" cy="6204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BF2D506-B782-BCBA-CC78-1009669C8A67}"/>
              </a:ext>
            </a:extLst>
          </p:cNvPr>
          <p:cNvSpPr/>
          <p:nvPr/>
        </p:nvSpPr>
        <p:spPr>
          <a:xfrm>
            <a:off x="3940720" y="2302594"/>
            <a:ext cx="2930017" cy="7454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64135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pc="-25" dirty="0"/>
              <a:t>16</a:t>
            </a:fld>
            <a:endParaRPr spc="-25" dirty="0"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©</a:t>
            </a:r>
            <a:r>
              <a:rPr spc="-15" dirty="0"/>
              <a:t> </a:t>
            </a:r>
            <a:r>
              <a:rPr dirty="0"/>
              <a:t>Easy</a:t>
            </a:r>
            <a:r>
              <a:rPr spc="-10" dirty="0"/>
              <a:t> </a:t>
            </a:r>
            <a:r>
              <a:rPr dirty="0"/>
              <a:t>Guides</a:t>
            </a:r>
            <a:r>
              <a:rPr spc="-10" dirty="0"/>
              <a:t> </a:t>
            </a:r>
            <a:r>
              <a:rPr dirty="0"/>
              <a:t>Australia</a:t>
            </a:r>
            <a:r>
              <a:rPr spc="-10" dirty="0"/>
              <a:t> </a:t>
            </a:r>
            <a:r>
              <a:rPr dirty="0"/>
              <a:t>Pty.</a:t>
            </a:r>
            <a:r>
              <a:rPr spc="-5" dirty="0"/>
              <a:t> </a:t>
            </a:r>
            <a:r>
              <a:rPr spc="-20" dirty="0"/>
              <a:t>Ltd.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May</a:t>
            </a:r>
            <a:r>
              <a:rPr spc="-10" dirty="0"/>
              <a:t> </a:t>
            </a:r>
            <a:r>
              <a:rPr dirty="0"/>
              <a:t>not</a:t>
            </a:r>
            <a:r>
              <a:rPr spc="-5" dirty="0"/>
              <a:t> </a:t>
            </a:r>
            <a:r>
              <a:rPr dirty="0"/>
              <a:t>be</a:t>
            </a:r>
            <a:r>
              <a:rPr spc="-5" dirty="0"/>
              <a:t> </a:t>
            </a:r>
            <a:r>
              <a:rPr spc="-10" dirty="0"/>
              <a:t>reproduced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255260" y="141378"/>
            <a:ext cx="2621915" cy="158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230"/>
              </a:lnSpc>
            </a:pP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INTRODUCTION</a:t>
            </a:r>
            <a:r>
              <a:rPr sz="11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TO</a:t>
            </a:r>
            <a:r>
              <a:rPr sz="1100" spc="-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HAND</a:t>
            </a:r>
            <a:r>
              <a:rPr sz="11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SPREAD</a:t>
            </a:r>
            <a:r>
              <a:rPr sz="1100" spc="-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ASPHALT</a:t>
            </a:r>
            <a:endParaRPr sz="11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0" y="144005"/>
            <a:ext cx="7020559" cy="153035"/>
          </a:xfrm>
          <a:prstGeom prst="rect">
            <a:avLst/>
          </a:prstGeom>
          <a:solidFill>
            <a:srgbClr val="231F20"/>
          </a:solidFill>
        </p:spPr>
        <p:txBody>
          <a:bodyPr vert="horz" wrap="square" lIns="0" tIns="0" rIns="0" bIns="0" rtlCol="0">
            <a:spAutoFit/>
          </a:bodyPr>
          <a:lstStyle/>
          <a:p>
            <a:pPr marL="539750">
              <a:lnSpc>
                <a:spcPts val="1205"/>
              </a:lnSpc>
              <a:tabLst>
                <a:tab pos="4594860" algn="l"/>
              </a:tabLst>
            </a:pPr>
            <a:r>
              <a:rPr sz="1100" i="1" dirty="0">
                <a:solidFill>
                  <a:srgbClr val="FFFFFF"/>
                </a:solidFill>
                <a:latin typeface="Franklin Gothic Medium"/>
                <a:cs typeface="Franklin Gothic Medium"/>
              </a:rPr>
              <a:t>PC</a:t>
            </a:r>
            <a:r>
              <a:rPr sz="1100" i="1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i="1" spc="-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1.3</a:t>
            </a:r>
            <a:r>
              <a:rPr sz="1100" i="1" dirty="0">
                <a:solidFill>
                  <a:srgbClr val="FFFFFF"/>
                </a:solidFill>
                <a:latin typeface="Franklin Gothic Medium"/>
                <a:cs typeface="Franklin Gothic Medium"/>
              </a:rPr>
              <a:t>	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PREPARE</a:t>
            </a:r>
            <a:r>
              <a:rPr sz="1100" spc="-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TO</a:t>
            </a:r>
            <a:r>
              <a:rPr sz="11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HAND</a:t>
            </a:r>
            <a:r>
              <a:rPr sz="11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SPREAD</a:t>
            </a:r>
            <a:r>
              <a:rPr sz="11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ASPHALT</a:t>
            </a:r>
            <a:endParaRPr sz="1100">
              <a:latin typeface="Franklin Gothic Medium"/>
              <a:cs typeface="Franklin Gothic Medium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410890" y="432005"/>
          <a:ext cx="4598030" cy="45211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1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18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2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0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92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49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743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928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9235"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5397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Likelihood</a:t>
                      </a:r>
                      <a:endParaRPr sz="1000">
                        <a:latin typeface="Open Sans"/>
                        <a:cs typeface="Open Sans"/>
                      </a:endParaRPr>
                    </a:p>
                    <a:p>
                      <a:pPr marL="53975" marR="436245">
                        <a:lnSpc>
                          <a:spcPct val="104200"/>
                        </a:lnSpc>
                        <a:spcBef>
                          <a:spcPts val="185"/>
                        </a:spcBef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How</a:t>
                      </a:r>
                      <a:r>
                        <a:rPr sz="800" b="1" spc="25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likely</a:t>
                      </a:r>
                      <a:r>
                        <a:rPr sz="800" b="1" spc="30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is</a:t>
                      </a:r>
                      <a:r>
                        <a:rPr sz="800" b="1" spc="30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800" b="1" spc="-25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it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 to</a:t>
                      </a:r>
                      <a:r>
                        <a:rPr sz="800" b="1" spc="20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happen?</a:t>
                      </a:r>
                      <a:endParaRPr sz="800">
                        <a:latin typeface="Open Sans"/>
                        <a:cs typeface="Open Sans"/>
                      </a:endParaRPr>
                    </a:p>
                  </a:txBody>
                  <a:tcPr marL="0" marR="0" marT="0" marB="0">
                    <a:lnT w="9525">
                      <a:solidFill>
                        <a:srgbClr val="00305E"/>
                      </a:solidFill>
                      <a:prstDash val="solid"/>
                    </a:lnT>
                    <a:solidFill>
                      <a:srgbClr val="00305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7"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800" b="1" spc="-25" dirty="0">
                          <a:solidFill>
                            <a:srgbClr val="FFFFFF"/>
                          </a:solidFill>
                          <a:latin typeface="Franklin Gothic Demi"/>
                          <a:cs typeface="Franklin Gothic Demi"/>
                        </a:rPr>
                        <a:t>CONSEQUENCES:</a:t>
                      </a:r>
                      <a:r>
                        <a:rPr sz="800" b="1" spc="-20" dirty="0">
                          <a:solidFill>
                            <a:srgbClr val="FFFFFF"/>
                          </a:solidFill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sz="800" spc="-1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How</a:t>
                      </a:r>
                      <a:r>
                        <a:rPr sz="800" spc="-15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800" spc="-1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severely</a:t>
                      </a:r>
                      <a:r>
                        <a:rPr sz="800" spc="-15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80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it</a:t>
                      </a:r>
                      <a:r>
                        <a:rPr sz="800" spc="-15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80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hurts</a:t>
                      </a:r>
                      <a:r>
                        <a:rPr sz="800" spc="-15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800" spc="-2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someone </a:t>
                      </a:r>
                      <a:r>
                        <a:rPr sz="80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(if</a:t>
                      </a:r>
                      <a:r>
                        <a:rPr sz="800" spc="-15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80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it</a:t>
                      </a:r>
                      <a:r>
                        <a:rPr sz="800" spc="-15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800" spc="-1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happe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ns)</a:t>
                      </a:r>
                      <a:endParaRPr sz="800">
                        <a:latin typeface="Open Sans"/>
                        <a:cs typeface="Open Sans"/>
                      </a:endParaRPr>
                    </a:p>
                  </a:txBody>
                  <a:tcPr marL="0" marR="0" marT="51435" marB="0">
                    <a:lnT w="9525">
                      <a:solidFill>
                        <a:srgbClr val="00305E"/>
                      </a:solidFill>
                      <a:prstDash val="solid"/>
                    </a:lnT>
                    <a:solidFill>
                      <a:srgbClr val="00305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6940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00305E"/>
                      </a:solidFill>
                      <a:prstDash val="solid"/>
                    </a:lnT>
                    <a:solidFill>
                      <a:srgbClr val="00305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57785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Insignificant</a:t>
                      </a:r>
                      <a:endParaRPr sz="700">
                        <a:latin typeface="Open Sans"/>
                        <a:cs typeface="Open Sans"/>
                      </a:endParaRPr>
                    </a:p>
                    <a:p>
                      <a:pPr marL="7937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700" b="1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(no </a:t>
                      </a:r>
                      <a:r>
                        <a:rPr sz="700" b="1" spc="-10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injuries)</a:t>
                      </a:r>
                      <a:endParaRPr sz="700">
                        <a:latin typeface="Open Sans Semibold"/>
                        <a:cs typeface="Open Sans Semibold"/>
                      </a:endParaRPr>
                    </a:p>
                  </a:txBody>
                  <a:tcPr marL="0" marR="0" marT="0" marB="0">
                    <a:lnR w="9525">
                      <a:solidFill>
                        <a:srgbClr val="00305E"/>
                      </a:solidFill>
                      <a:prstDash val="solid"/>
                    </a:lnR>
                    <a:lnB w="9525">
                      <a:solidFill>
                        <a:srgbClr val="00305E"/>
                      </a:solidFill>
                      <a:prstDash val="solid"/>
                    </a:lnB>
                    <a:solidFill>
                      <a:srgbClr val="D5D8E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Minor</a:t>
                      </a:r>
                      <a:endParaRPr sz="800">
                        <a:latin typeface="Open Sans"/>
                        <a:cs typeface="Open Sans"/>
                      </a:endParaRPr>
                    </a:p>
                    <a:p>
                      <a:pPr marL="56515" marR="48895" algn="ctr">
                        <a:lnSpc>
                          <a:spcPct val="107100"/>
                        </a:lnSpc>
                        <a:spcBef>
                          <a:spcPts val="204"/>
                        </a:spcBef>
                      </a:pPr>
                      <a:r>
                        <a:rPr sz="700" b="1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(first </a:t>
                      </a:r>
                      <a:r>
                        <a:rPr sz="700" b="1" spc="-25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aid</a:t>
                      </a:r>
                      <a:r>
                        <a:rPr sz="700" b="1" spc="500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 </a:t>
                      </a:r>
                      <a:r>
                        <a:rPr sz="700" b="1" spc="-10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treatment</a:t>
                      </a:r>
                      <a:r>
                        <a:rPr sz="700" b="1" spc="500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 </a:t>
                      </a:r>
                      <a:r>
                        <a:rPr sz="700" b="1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only; </a:t>
                      </a:r>
                      <a:r>
                        <a:rPr sz="700" b="1" spc="-10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spillage</a:t>
                      </a:r>
                      <a:r>
                        <a:rPr sz="700" b="1" spc="500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 </a:t>
                      </a:r>
                      <a:r>
                        <a:rPr sz="700" b="1" spc="-10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contained</a:t>
                      </a:r>
                      <a:endParaRPr sz="700">
                        <a:latin typeface="Open Sans Semibold"/>
                        <a:cs typeface="Open Sans Semibold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700" b="1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at </a:t>
                      </a:r>
                      <a:r>
                        <a:rPr sz="700" b="1" spc="-10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site)</a:t>
                      </a:r>
                      <a:endParaRPr sz="700">
                        <a:latin typeface="Open Sans Semibold"/>
                        <a:cs typeface="Open Sans Semibold"/>
                      </a:endParaRPr>
                    </a:p>
                  </a:txBody>
                  <a:tcPr marL="0" marR="0" marT="98425" marB="0">
                    <a:lnL w="9525">
                      <a:solidFill>
                        <a:srgbClr val="00305E"/>
                      </a:solidFill>
                      <a:prstDash val="solid"/>
                    </a:lnL>
                    <a:lnR w="9525">
                      <a:solidFill>
                        <a:srgbClr val="00305E"/>
                      </a:solidFill>
                      <a:prstDash val="solid"/>
                    </a:lnR>
                    <a:lnB w="9525">
                      <a:solidFill>
                        <a:srgbClr val="00305E"/>
                      </a:solidFill>
                      <a:prstDash val="solid"/>
                    </a:lnB>
                    <a:solidFill>
                      <a:srgbClr val="D5D8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Moderate</a:t>
                      </a:r>
                      <a:endParaRPr sz="800">
                        <a:latin typeface="Open Sans"/>
                        <a:cs typeface="Open Sans"/>
                      </a:endParaRPr>
                    </a:p>
                    <a:p>
                      <a:pPr marL="54610" marR="46990" algn="ctr">
                        <a:lnSpc>
                          <a:spcPct val="107100"/>
                        </a:lnSpc>
                        <a:spcBef>
                          <a:spcPts val="204"/>
                        </a:spcBef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(medical</a:t>
                      </a:r>
                      <a:r>
                        <a:rPr sz="700" b="1" spc="500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 </a:t>
                      </a:r>
                      <a:r>
                        <a:rPr sz="700" b="1" spc="-10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treatment;</a:t>
                      </a:r>
                      <a:r>
                        <a:rPr sz="700" b="1" spc="500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 </a:t>
                      </a:r>
                      <a:r>
                        <a:rPr sz="700" b="1" spc="-10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spillage</a:t>
                      </a:r>
                      <a:r>
                        <a:rPr sz="700" b="1" spc="500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 </a:t>
                      </a:r>
                      <a:r>
                        <a:rPr sz="700" b="1" spc="-10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contained</a:t>
                      </a:r>
                      <a:r>
                        <a:rPr sz="700" b="1" spc="500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 </a:t>
                      </a:r>
                      <a:r>
                        <a:rPr sz="700" b="1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but </a:t>
                      </a:r>
                      <a:r>
                        <a:rPr sz="700" b="1" spc="-20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with</a:t>
                      </a:r>
                      <a:r>
                        <a:rPr sz="700" b="1" spc="500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 </a:t>
                      </a:r>
                      <a:r>
                        <a:rPr sz="700" b="1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outside</a:t>
                      </a:r>
                      <a:r>
                        <a:rPr sz="700" b="1" spc="-30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 </a:t>
                      </a:r>
                      <a:r>
                        <a:rPr sz="700" b="1" spc="-10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help)</a:t>
                      </a:r>
                      <a:endParaRPr sz="700">
                        <a:latin typeface="Open Sans Semibold"/>
                        <a:cs typeface="Open Sans Semibold"/>
                      </a:endParaRPr>
                    </a:p>
                  </a:txBody>
                  <a:tcPr marL="0" marR="0" marT="41275" marB="0">
                    <a:lnL w="9525">
                      <a:solidFill>
                        <a:srgbClr val="00305E"/>
                      </a:solidFill>
                      <a:prstDash val="solid"/>
                    </a:lnL>
                    <a:lnR w="9525">
                      <a:solidFill>
                        <a:srgbClr val="00305E"/>
                      </a:solidFill>
                      <a:prstDash val="solid"/>
                    </a:lnR>
                    <a:lnB w="9525">
                      <a:solidFill>
                        <a:srgbClr val="00305E"/>
                      </a:solidFill>
                      <a:prstDash val="solid"/>
                    </a:lnB>
                    <a:solidFill>
                      <a:srgbClr val="D5D8E4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Major</a:t>
                      </a:r>
                      <a:endParaRPr sz="800">
                        <a:latin typeface="Open Sans"/>
                        <a:cs typeface="Open Sans"/>
                      </a:endParaRPr>
                    </a:p>
                    <a:p>
                      <a:pPr marL="83185" marR="75565" indent="-635" algn="ctr">
                        <a:lnSpc>
                          <a:spcPct val="107100"/>
                        </a:lnSpc>
                        <a:spcBef>
                          <a:spcPts val="209"/>
                        </a:spcBef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(extensive</a:t>
                      </a:r>
                      <a:r>
                        <a:rPr sz="700" b="1" spc="500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 </a:t>
                      </a:r>
                      <a:r>
                        <a:rPr sz="700" b="1" spc="-10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injuries;</a:t>
                      </a:r>
                      <a:r>
                        <a:rPr sz="700" b="1" spc="500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 </a:t>
                      </a:r>
                      <a:r>
                        <a:rPr sz="700" b="1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loss </a:t>
                      </a:r>
                      <a:r>
                        <a:rPr sz="700" b="1" spc="-25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of</a:t>
                      </a:r>
                      <a:r>
                        <a:rPr sz="700" b="1" spc="500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 </a:t>
                      </a:r>
                      <a:r>
                        <a:rPr sz="700" b="1" spc="-10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production)</a:t>
                      </a:r>
                      <a:endParaRPr sz="700">
                        <a:latin typeface="Open Sans Semibold"/>
                        <a:cs typeface="Open Sans Semibold"/>
                      </a:endParaRPr>
                    </a:p>
                  </a:txBody>
                  <a:tcPr marL="0" marR="0" marT="6350" marB="0">
                    <a:lnL w="9525">
                      <a:solidFill>
                        <a:srgbClr val="00305E"/>
                      </a:solidFill>
                      <a:prstDash val="solid"/>
                    </a:lnL>
                    <a:lnR w="9525">
                      <a:solidFill>
                        <a:srgbClr val="00305E"/>
                      </a:solidFill>
                      <a:prstDash val="solid"/>
                    </a:lnR>
                    <a:lnB w="9525">
                      <a:solidFill>
                        <a:srgbClr val="00305E"/>
                      </a:solidFill>
                      <a:prstDash val="solid"/>
                    </a:lnB>
                    <a:solidFill>
                      <a:srgbClr val="D5D8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Catastrophic</a:t>
                      </a:r>
                      <a:endParaRPr sz="700">
                        <a:latin typeface="Open Sans"/>
                        <a:cs typeface="Open Sans"/>
                      </a:endParaRPr>
                    </a:p>
                    <a:p>
                      <a:pPr marL="67945" marR="60325" algn="ctr">
                        <a:lnSpc>
                          <a:spcPct val="107100"/>
                        </a:lnSpc>
                        <a:spcBef>
                          <a:spcPts val="225"/>
                        </a:spcBef>
                      </a:pPr>
                      <a:r>
                        <a:rPr sz="700" b="1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(death; </a:t>
                      </a:r>
                      <a:r>
                        <a:rPr sz="700" b="1" spc="-10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toxic</a:t>
                      </a:r>
                      <a:r>
                        <a:rPr sz="700" b="1" spc="500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 </a:t>
                      </a:r>
                      <a:r>
                        <a:rPr sz="700" b="1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release</a:t>
                      </a:r>
                      <a:r>
                        <a:rPr sz="700" b="1" spc="-30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 </a:t>
                      </a:r>
                      <a:r>
                        <a:rPr sz="700" b="1" spc="-25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of</a:t>
                      </a:r>
                      <a:r>
                        <a:rPr sz="700" b="1" spc="500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 </a:t>
                      </a:r>
                      <a:r>
                        <a:rPr sz="700" b="1" spc="-10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chemicals)</a:t>
                      </a:r>
                      <a:endParaRPr sz="700">
                        <a:latin typeface="Open Sans Semibold"/>
                        <a:cs typeface="Open Sans Semibold"/>
                      </a:endParaRPr>
                    </a:p>
                  </a:txBody>
                  <a:tcPr marL="0" marR="0" marT="0" marB="0">
                    <a:lnL w="9525">
                      <a:solidFill>
                        <a:srgbClr val="00305E"/>
                      </a:solidFill>
                      <a:prstDash val="solid"/>
                    </a:lnL>
                    <a:lnR w="9525">
                      <a:solidFill>
                        <a:srgbClr val="00305E"/>
                      </a:solidFill>
                      <a:prstDash val="solid"/>
                    </a:lnR>
                    <a:lnB w="9525">
                      <a:solidFill>
                        <a:srgbClr val="00305E"/>
                      </a:solidFill>
                      <a:prstDash val="solid"/>
                    </a:lnB>
                    <a:solidFill>
                      <a:srgbClr val="D5D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9259">
                <a:tc gridSpan="2">
                  <a:txBody>
                    <a:bodyPr/>
                    <a:lstStyle/>
                    <a:p>
                      <a:pPr marL="53975" marR="315595">
                        <a:lnSpc>
                          <a:spcPct val="105700"/>
                        </a:lnSpc>
                        <a:spcBef>
                          <a:spcPts val="24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Almost</a:t>
                      </a:r>
                      <a:r>
                        <a:rPr sz="800" b="1" spc="-3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certain</a:t>
                      </a:r>
                      <a:r>
                        <a:rPr sz="800" b="1" spc="-25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800" b="1" spc="-5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—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700" b="1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expected</a:t>
                      </a:r>
                      <a:r>
                        <a:rPr sz="700" b="1" spc="-5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700" b="1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in</a:t>
                      </a:r>
                      <a:r>
                        <a:rPr sz="700" b="1" spc="-5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700" b="1" spc="-2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most</a:t>
                      </a:r>
                      <a:r>
                        <a:rPr sz="700" b="1" spc="50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700" b="1" spc="-1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circumstances</a:t>
                      </a:r>
                      <a:endParaRPr sz="700">
                        <a:latin typeface="Open Sans"/>
                        <a:cs typeface="Open Sans"/>
                      </a:endParaRPr>
                    </a:p>
                  </a:txBody>
                  <a:tcPr marL="0" marR="0" marT="30480" marB="0">
                    <a:lnL w="9525">
                      <a:solidFill>
                        <a:srgbClr val="00305E"/>
                      </a:solidFill>
                      <a:prstDash val="solid"/>
                    </a:lnL>
                    <a:lnR w="9525">
                      <a:solidFill>
                        <a:srgbClr val="00305E"/>
                      </a:solidFill>
                      <a:prstDash val="solid"/>
                    </a:lnR>
                    <a:lnB w="9525">
                      <a:solidFill>
                        <a:srgbClr val="00305E"/>
                      </a:solidFill>
                      <a:prstDash val="solid"/>
                    </a:lnB>
                    <a:solidFill>
                      <a:srgbClr val="D5D8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0"/>
                        </a:lnSpc>
                        <a:spcBef>
                          <a:spcPts val="700"/>
                        </a:spcBef>
                      </a:pPr>
                      <a:r>
                        <a:rPr sz="900" b="1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3</a:t>
                      </a:r>
                      <a:endParaRPr sz="900">
                        <a:latin typeface="Open Sans"/>
                        <a:cs typeface="Open Sans"/>
                      </a:endParaRPr>
                    </a:p>
                    <a:p>
                      <a:pPr algn="ctr">
                        <a:lnSpc>
                          <a:spcPts val="1040"/>
                        </a:lnSpc>
                      </a:pPr>
                      <a:r>
                        <a:rPr sz="900" b="1" spc="-2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High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88900" marB="0">
                    <a:lnL w="9525">
                      <a:solidFill>
                        <a:srgbClr val="00305E"/>
                      </a:solidFill>
                      <a:prstDash val="solid"/>
                    </a:lnL>
                    <a:lnR w="9525">
                      <a:solidFill>
                        <a:srgbClr val="00305E"/>
                      </a:solidFill>
                      <a:prstDash val="solid"/>
                    </a:lnR>
                    <a:lnT w="9525">
                      <a:solidFill>
                        <a:srgbClr val="00305E"/>
                      </a:solidFill>
                      <a:prstDash val="solid"/>
                    </a:lnT>
                    <a:lnB w="9525">
                      <a:solidFill>
                        <a:srgbClr val="00305E"/>
                      </a:solidFill>
                      <a:prstDash val="solid"/>
                    </a:lnB>
                    <a:solidFill>
                      <a:srgbClr val="F7941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040"/>
                        </a:lnSpc>
                        <a:spcBef>
                          <a:spcPts val="700"/>
                        </a:spcBef>
                      </a:pPr>
                      <a:r>
                        <a:rPr sz="900" b="1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3</a:t>
                      </a:r>
                      <a:endParaRPr sz="900">
                        <a:latin typeface="Open Sans"/>
                        <a:cs typeface="Open Sans"/>
                      </a:endParaRPr>
                    </a:p>
                    <a:p>
                      <a:pPr algn="ctr">
                        <a:lnSpc>
                          <a:spcPts val="1040"/>
                        </a:lnSpc>
                      </a:pPr>
                      <a:r>
                        <a:rPr sz="900" b="1" spc="-2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High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88900" marB="0">
                    <a:lnL w="9525">
                      <a:solidFill>
                        <a:srgbClr val="00305E"/>
                      </a:solidFill>
                      <a:prstDash val="solid"/>
                    </a:lnL>
                    <a:lnR w="9525">
                      <a:solidFill>
                        <a:srgbClr val="00305E"/>
                      </a:solidFill>
                      <a:prstDash val="solid"/>
                    </a:lnR>
                    <a:lnT w="9525">
                      <a:solidFill>
                        <a:srgbClr val="00305E"/>
                      </a:solidFill>
                      <a:prstDash val="solid"/>
                    </a:lnT>
                    <a:lnB w="9525">
                      <a:solidFill>
                        <a:srgbClr val="00305E"/>
                      </a:solidFill>
                      <a:prstDash val="solid"/>
                    </a:lnB>
                    <a:solidFill>
                      <a:srgbClr val="F7941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0"/>
                        </a:lnSpc>
                        <a:spcBef>
                          <a:spcPts val="700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4</a:t>
                      </a:r>
                      <a:endParaRPr sz="900">
                        <a:latin typeface="Open Sans"/>
                        <a:cs typeface="Open Sans"/>
                      </a:endParaRPr>
                    </a:p>
                    <a:p>
                      <a:pPr algn="ctr">
                        <a:lnSpc>
                          <a:spcPts val="1040"/>
                        </a:lnSpc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Acute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88900" marB="0">
                    <a:lnL w="9525">
                      <a:solidFill>
                        <a:srgbClr val="00305E"/>
                      </a:solidFill>
                      <a:prstDash val="solid"/>
                    </a:lnL>
                    <a:lnR w="9525">
                      <a:solidFill>
                        <a:srgbClr val="00305E"/>
                      </a:solidFill>
                      <a:prstDash val="solid"/>
                    </a:lnR>
                    <a:lnT w="9525">
                      <a:solidFill>
                        <a:srgbClr val="00305E"/>
                      </a:solidFill>
                      <a:prstDash val="solid"/>
                    </a:lnT>
                    <a:lnB w="9525">
                      <a:solidFill>
                        <a:srgbClr val="00305E"/>
                      </a:solidFill>
                      <a:prstDash val="solid"/>
                    </a:lnB>
                    <a:solidFill>
                      <a:srgbClr val="D2232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040"/>
                        </a:lnSpc>
                        <a:spcBef>
                          <a:spcPts val="700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4</a:t>
                      </a:r>
                      <a:endParaRPr sz="900">
                        <a:latin typeface="Open Sans"/>
                        <a:cs typeface="Open Sans"/>
                      </a:endParaRPr>
                    </a:p>
                    <a:p>
                      <a:pPr algn="ctr">
                        <a:lnSpc>
                          <a:spcPts val="1040"/>
                        </a:lnSpc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Acute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88900" marB="0">
                    <a:lnL w="9525">
                      <a:solidFill>
                        <a:srgbClr val="00305E"/>
                      </a:solidFill>
                      <a:prstDash val="solid"/>
                    </a:lnL>
                    <a:lnR w="9525">
                      <a:solidFill>
                        <a:srgbClr val="00305E"/>
                      </a:solidFill>
                      <a:prstDash val="solid"/>
                    </a:lnR>
                    <a:lnT w="9525">
                      <a:solidFill>
                        <a:srgbClr val="00305E"/>
                      </a:solidFill>
                      <a:prstDash val="solid"/>
                    </a:lnT>
                    <a:lnB w="9525">
                      <a:solidFill>
                        <a:srgbClr val="00305E"/>
                      </a:solidFill>
                      <a:prstDash val="solid"/>
                    </a:lnB>
                    <a:solidFill>
                      <a:srgbClr val="D2232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0"/>
                        </a:lnSpc>
                        <a:spcBef>
                          <a:spcPts val="700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4</a:t>
                      </a:r>
                      <a:endParaRPr sz="900">
                        <a:latin typeface="Open Sans"/>
                        <a:cs typeface="Open Sans"/>
                      </a:endParaRPr>
                    </a:p>
                    <a:p>
                      <a:pPr algn="ctr">
                        <a:lnSpc>
                          <a:spcPts val="1040"/>
                        </a:lnSpc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Acute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88900" marB="0">
                    <a:lnL w="9525">
                      <a:solidFill>
                        <a:srgbClr val="00305E"/>
                      </a:solidFill>
                      <a:prstDash val="solid"/>
                    </a:lnL>
                    <a:lnR w="9525">
                      <a:solidFill>
                        <a:srgbClr val="00305E"/>
                      </a:solidFill>
                      <a:prstDash val="solid"/>
                    </a:lnR>
                    <a:lnT w="9525">
                      <a:solidFill>
                        <a:srgbClr val="00305E"/>
                      </a:solidFill>
                      <a:prstDash val="solid"/>
                    </a:lnT>
                    <a:lnB w="9525">
                      <a:solidFill>
                        <a:srgbClr val="00305E"/>
                      </a:solidFill>
                      <a:prstDash val="solid"/>
                    </a:lnB>
                    <a:solidFill>
                      <a:srgbClr val="D2232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9259">
                <a:tc gridSpan="2"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Likely</a:t>
                      </a:r>
                      <a:r>
                        <a:rPr sz="800" b="1" spc="-5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800" b="1" spc="-5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—</a:t>
                      </a:r>
                      <a:endParaRPr sz="800">
                        <a:latin typeface="Open Sans"/>
                        <a:cs typeface="Open Sans"/>
                      </a:endParaRPr>
                    </a:p>
                    <a:p>
                      <a:pPr marL="53975" marR="236854">
                        <a:lnSpc>
                          <a:spcPts val="900"/>
                        </a:lnSpc>
                        <a:spcBef>
                          <a:spcPts val="20"/>
                        </a:spcBef>
                      </a:pPr>
                      <a:r>
                        <a:rPr sz="700" b="1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will</a:t>
                      </a:r>
                      <a:r>
                        <a:rPr sz="700" b="1" spc="-15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700" b="1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probably</a:t>
                      </a:r>
                      <a:r>
                        <a:rPr sz="700" b="1" spc="-1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700" b="1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occur</a:t>
                      </a:r>
                      <a:r>
                        <a:rPr sz="700" b="1" spc="-1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700" b="1" spc="-25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in</a:t>
                      </a:r>
                      <a:r>
                        <a:rPr sz="700" b="1" spc="50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700" b="1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most</a:t>
                      </a:r>
                      <a:r>
                        <a:rPr sz="700" b="1" spc="-15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700" b="1" spc="-1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circumstances</a:t>
                      </a:r>
                      <a:endParaRPr sz="700">
                        <a:latin typeface="Open Sans"/>
                        <a:cs typeface="Open Sans"/>
                      </a:endParaRPr>
                    </a:p>
                  </a:txBody>
                  <a:tcPr marL="0" marR="0" marT="37465" marB="0">
                    <a:lnL w="9525">
                      <a:solidFill>
                        <a:srgbClr val="00305E"/>
                      </a:solidFill>
                      <a:prstDash val="solid"/>
                    </a:lnL>
                    <a:lnR w="9525">
                      <a:solidFill>
                        <a:srgbClr val="00305E"/>
                      </a:solidFill>
                      <a:prstDash val="solid"/>
                    </a:lnR>
                    <a:lnT w="9525">
                      <a:solidFill>
                        <a:srgbClr val="00305E"/>
                      </a:solidFill>
                      <a:prstDash val="solid"/>
                    </a:lnT>
                    <a:lnB w="9525">
                      <a:solidFill>
                        <a:srgbClr val="00305E"/>
                      </a:solidFill>
                      <a:prstDash val="solid"/>
                    </a:lnB>
                    <a:solidFill>
                      <a:srgbClr val="D5D8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0"/>
                        </a:lnSpc>
                        <a:spcBef>
                          <a:spcPts val="700"/>
                        </a:spcBef>
                      </a:pPr>
                      <a:r>
                        <a:rPr sz="900" b="1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2</a:t>
                      </a:r>
                      <a:endParaRPr sz="900">
                        <a:latin typeface="Open Sans"/>
                        <a:cs typeface="Open Sans"/>
                      </a:endParaRPr>
                    </a:p>
                    <a:p>
                      <a:pPr algn="ctr">
                        <a:lnSpc>
                          <a:spcPts val="1040"/>
                        </a:lnSpc>
                      </a:pPr>
                      <a:r>
                        <a:rPr sz="900" b="1" spc="-1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Moderate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88900" marB="0">
                    <a:lnL w="9525">
                      <a:solidFill>
                        <a:srgbClr val="00305E"/>
                      </a:solidFill>
                      <a:prstDash val="solid"/>
                    </a:lnL>
                    <a:lnR w="9525">
                      <a:solidFill>
                        <a:srgbClr val="00305E"/>
                      </a:solidFill>
                      <a:prstDash val="solid"/>
                    </a:lnR>
                    <a:lnT w="9525">
                      <a:solidFill>
                        <a:srgbClr val="00305E"/>
                      </a:solidFill>
                      <a:prstDash val="solid"/>
                    </a:lnT>
                    <a:lnB w="9525">
                      <a:solidFill>
                        <a:srgbClr val="00305E"/>
                      </a:solidFill>
                      <a:prstDash val="solid"/>
                    </a:lnB>
                    <a:solidFill>
                      <a:srgbClr val="FFF2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040"/>
                        </a:lnSpc>
                        <a:spcBef>
                          <a:spcPts val="700"/>
                        </a:spcBef>
                      </a:pPr>
                      <a:r>
                        <a:rPr sz="900" b="1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3</a:t>
                      </a:r>
                      <a:endParaRPr sz="900">
                        <a:latin typeface="Open Sans"/>
                        <a:cs typeface="Open Sans"/>
                      </a:endParaRPr>
                    </a:p>
                    <a:p>
                      <a:pPr algn="ctr">
                        <a:lnSpc>
                          <a:spcPts val="1040"/>
                        </a:lnSpc>
                      </a:pPr>
                      <a:r>
                        <a:rPr sz="900" b="1" spc="-2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High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88900" marB="0">
                    <a:lnL w="9525">
                      <a:solidFill>
                        <a:srgbClr val="00305E"/>
                      </a:solidFill>
                      <a:prstDash val="solid"/>
                    </a:lnL>
                    <a:lnR w="9525">
                      <a:solidFill>
                        <a:srgbClr val="00305E"/>
                      </a:solidFill>
                      <a:prstDash val="solid"/>
                    </a:lnR>
                    <a:lnT w="9525">
                      <a:solidFill>
                        <a:srgbClr val="00305E"/>
                      </a:solidFill>
                      <a:prstDash val="solid"/>
                    </a:lnT>
                    <a:lnB w="9525">
                      <a:solidFill>
                        <a:srgbClr val="00305E"/>
                      </a:solidFill>
                      <a:prstDash val="solid"/>
                    </a:lnB>
                    <a:solidFill>
                      <a:srgbClr val="F7941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0"/>
                        </a:lnSpc>
                        <a:spcBef>
                          <a:spcPts val="700"/>
                        </a:spcBef>
                      </a:pPr>
                      <a:r>
                        <a:rPr sz="900" b="1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3</a:t>
                      </a:r>
                      <a:endParaRPr sz="900">
                        <a:latin typeface="Open Sans"/>
                        <a:cs typeface="Open Sans"/>
                      </a:endParaRPr>
                    </a:p>
                    <a:p>
                      <a:pPr algn="ctr">
                        <a:lnSpc>
                          <a:spcPts val="1040"/>
                        </a:lnSpc>
                      </a:pPr>
                      <a:r>
                        <a:rPr sz="900" b="1" spc="-2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High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88900" marB="0">
                    <a:lnL w="9525">
                      <a:solidFill>
                        <a:srgbClr val="00305E"/>
                      </a:solidFill>
                      <a:prstDash val="solid"/>
                    </a:lnL>
                    <a:lnR w="9525">
                      <a:solidFill>
                        <a:srgbClr val="00305E"/>
                      </a:solidFill>
                      <a:prstDash val="solid"/>
                    </a:lnR>
                    <a:lnT w="9525">
                      <a:solidFill>
                        <a:srgbClr val="00305E"/>
                      </a:solidFill>
                      <a:prstDash val="solid"/>
                    </a:lnT>
                    <a:lnB w="9525">
                      <a:solidFill>
                        <a:srgbClr val="00305E"/>
                      </a:solidFill>
                      <a:prstDash val="solid"/>
                    </a:lnB>
                    <a:solidFill>
                      <a:srgbClr val="F7941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040"/>
                        </a:lnSpc>
                        <a:spcBef>
                          <a:spcPts val="700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4</a:t>
                      </a:r>
                      <a:endParaRPr sz="900">
                        <a:latin typeface="Open Sans"/>
                        <a:cs typeface="Open Sans"/>
                      </a:endParaRPr>
                    </a:p>
                    <a:p>
                      <a:pPr algn="ctr">
                        <a:lnSpc>
                          <a:spcPts val="1040"/>
                        </a:lnSpc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Acute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88900" marB="0">
                    <a:lnL w="9525">
                      <a:solidFill>
                        <a:srgbClr val="00305E"/>
                      </a:solidFill>
                      <a:prstDash val="solid"/>
                    </a:lnL>
                    <a:lnR w="9525">
                      <a:solidFill>
                        <a:srgbClr val="00305E"/>
                      </a:solidFill>
                      <a:prstDash val="solid"/>
                    </a:lnR>
                    <a:lnT w="9525">
                      <a:solidFill>
                        <a:srgbClr val="00305E"/>
                      </a:solidFill>
                      <a:prstDash val="solid"/>
                    </a:lnT>
                    <a:lnB w="9525">
                      <a:solidFill>
                        <a:srgbClr val="00305E"/>
                      </a:solidFill>
                      <a:prstDash val="solid"/>
                    </a:lnB>
                    <a:solidFill>
                      <a:srgbClr val="D2232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0"/>
                        </a:lnSpc>
                        <a:spcBef>
                          <a:spcPts val="700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4</a:t>
                      </a:r>
                      <a:endParaRPr sz="900">
                        <a:latin typeface="Open Sans"/>
                        <a:cs typeface="Open Sans"/>
                      </a:endParaRPr>
                    </a:p>
                    <a:p>
                      <a:pPr algn="ctr">
                        <a:lnSpc>
                          <a:spcPts val="1040"/>
                        </a:lnSpc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Acute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88900" marB="0">
                    <a:lnL w="9525">
                      <a:solidFill>
                        <a:srgbClr val="00305E"/>
                      </a:solidFill>
                      <a:prstDash val="solid"/>
                    </a:lnL>
                    <a:lnR w="9525">
                      <a:solidFill>
                        <a:srgbClr val="00305E"/>
                      </a:solidFill>
                      <a:prstDash val="solid"/>
                    </a:lnR>
                    <a:lnT w="9525">
                      <a:solidFill>
                        <a:srgbClr val="00305E"/>
                      </a:solidFill>
                      <a:prstDash val="solid"/>
                    </a:lnT>
                    <a:lnB w="9525">
                      <a:solidFill>
                        <a:srgbClr val="00305E"/>
                      </a:solidFill>
                      <a:prstDash val="solid"/>
                    </a:lnB>
                    <a:solidFill>
                      <a:srgbClr val="D2232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9259">
                <a:tc gridSpan="2"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Possible</a:t>
                      </a:r>
                      <a:r>
                        <a:rPr sz="800" b="1" spc="-5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800" b="1" spc="-5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—</a:t>
                      </a:r>
                      <a:endParaRPr sz="800">
                        <a:latin typeface="Open Sans"/>
                        <a:cs typeface="Open Sans"/>
                      </a:endParaRPr>
                    </a:p>
                    <a:p>
                      <a:pPr marL="5397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700" b="1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might</a:t>
                      </a:r>
                      <a:r>
                        <a:rPr sz="700" b="1" spc="-15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700" b="1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occur</a:t>
                      </a:r>
                      <a:r>
                        <a:rPr sz="700" b="1" spc="-1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700" b="1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at</a:t>
                      </a:r>
                      <a:r>
                        <a:rPr sz="700" b="1" spc="-1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700" b="1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some</a:t>
                      </a:r>
                      <a:r>
                        <a:rPr sz="700" b="1" spc="-1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700" b="1" spc="-2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time</a:t>
                      </a:r>
                      <a:endParaRPr sz="700">
                        <a:latin typeface="Open Sans"/>
                        <a:cs typeface="Open Sans"/>
                      </a:endParaRPr>
                    </a:p>
                  </a:txBody>
                  <a:tcPr marL="0" marR="0" marT="94615" marB="0">
                    <a:lnL w="9525">
                      <a:solidFill>
                        <a:srgbClr val="00305E"/>
                      </a:solidFill>
                      <a:prstDash val="solid"/>
                    </a:lnL>
                    <a:lnR w="9525">
                      <a:solidFill>
                        <a:srgbClr val="00305E"/>
                      </a:solidFill>
                      <a:prstDash val="solid"/>
                    </a:lnR>
                    <a:lnT w="9525">
                      <a:solidFill>
                        <a:srgbClr val="00305E"/>
                      </a:solidFill>
                      <a:prstDash val="solid"/>
                    </a:lnT>
                    <a:lnB w="9525">
                      <a:solidFill>
                        <a:srgbClr val="00305E"/>
                      </a:solidFill>
                      <a:prstDash val="solid"/>
                    </a:lnB>
                    <a:solidFill>
                      <a:srgbClr val="D5D8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0"/>
                        </a:lnSpc>
                        <a:spcBef>
                          <a:spcPts val="700"/>
                        </a:spcBef>
                      </a:pPr>
                      <a:r>
                        <a:rPr sz="900" b="1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1</a:t>
                      </a:r>
                      <a:endParaRPr sz="900">
                        <a:latin typeface="Open Sans"/>
                        <a:cs typeface="Open Sans"/>
                      </a:endParaRPr>
                    </a:p>
                    <a:p>
                      <a:pPr algn="ctr">
                        <a:lnSpc>
                          <a:spcPts val="1040"/>
                        </a:lnSpc>
                      </a:pPr>
                      <a:r>
                        <a:rPr sz="900" b="1" spc="-25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Low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88900" marB="0">
                    <a:lnL w="9525">
                      <a:solidFill>
                        <a:srgbClr val="00305E"/>
                      </a:solidFill>
                      <a:prstDash val="solid"/>
                    </a:lnL>
                    <a:lnR w="9525">
                      <a:solidFill>
                        <a:srgbClr val="00305E"/>
                      </a:solidFill>
                      <a:prstDash val="solid"/>
                    </a:lnR>
                    <a:lnT w="9525">
                      <a:solidFill>
                        <a:srgbClr val="00305E"/>
                      </a:solidFill>
                      <a:prstDash val="solid"/>
                    </a:lnT>
                    <a:lnB w="9525">
                      <a:solidFill>
                        <a:srgbClr val="00305E"/>
                      </a:solidFill>
                      <a:prstDash val="solid"/>
                    </a:lnB>
                    <a:solidFill>
                      <a:srgbClr val="72BF4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040"/>
                        </a:lnSpc>
                        <a:spcBef>
                          <a:spcPts val="700"/>
                        </a:spcBef>
                      </a:pPr>
                      <a:r>
                        <a:rPr sz="900" b="1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2</a:t>
                      </a:r>
                      <a:endParaRPr sz="900">
                        <a:latin typeface="Open Sans"/>
                        <a:cs typeface="Open Sans"/>
                      </a:endParaRPr>
                    </a:p>
                    <a:p>
                      <a:pPr algn="ctr">
                        <a:lnSpc>
                          <a:spcPts val="1040"/>
                        </a:lnSpc>
                      </a:pPr>
                      <a:r>
                        <a:rPr sz="900" b="1" spc="-1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Moderate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88900" marB="0">
                    <a:lnL w="9525">
                      <a:solidFill>
                        <a:srgbClr val="00305E"/>
                      </a:solidFill>
                      <a:prstDash val="solid"/>
                    </a:lnL>
                    <a:lnR w="9525">
                      <a:solidFill>
                        <a:srgbClr val="00305E"/>
                      </a:solidFill>
                      <a:prstDash val="solid"/>
                    </a:lnR>
                    <a:lnT w="9525">
                      <a:solidFill>
                        <a:srgbClr val="00305E"/>
                      </a:solidFill>
                      <a:prstDash val="solid"/>
                    </a:lnT>
                    <a:lnB w="9525">
                      <a:solidFill>
                        <a:srgbClr val="00305E"/>
                      </a:solidFill>
                      <a:prstDash val="solid"/>
                    </a:lnB>
                    <a:solidFill>
                      <a:srgbClr val="FFF2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0"/>
                        </a:lnSpc>
                        <a:spcBef>
                          <a:spcPts val="700"/>
                        </a:spcBef>
                      </a:pPr>
                      <a:r>
                        <a:rPr sz="900" b="1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3</a:t>
                      </a:r>
                      <a:endParaRPr sz="900">
                        <a:latin typeface="Open Sans"/>
                        <a:cs typeface="Open Sans"/>
                      </a:endParaRPr>
                    </a:p>
                    <a:p>
                      <a:pPr algn="ctr">
                        <a:lnSpc>
                          <a:spcPts val="1040"/>
                        </a:lnSpc>
                      </a:pPr>
                      <a:r>
                        <a:rPr sz="900" b="1" spc="-2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High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88900" marB="0">
                    <a:lnL w="9525">
                      <a:solidFill>
                        <a:srgbClr val="00305E"/>
                      </a:solidFill>
                      <a:prstDash val="solid"/>
                    </a:lnL>
                    <a:lnR w="9525">
                      <a:solidFill>
                        <a:srgbClr val="00305E"/>
                      </a:solidFill>
                      <a:prstDash val="solid"/>
                    </a:lnR>
                    <a:lnT w="9525">
                      <a:solidFill>
                        <a:srgbClr val="00305E"/>
                      </a:solidFill>
                      <a:prstDash val="solid"/>
                    </a:lnT>
                    <a:lnB w="9525">
                      <a:solidFill>
                        <a:srgbClr val="00305E"/>
                      </a:solidFill>
                      <a:prstDash val="solid"/>
                    </a:lnB>
                    <a:solidFill>
                      <a:srgbClr val="F7941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040"/>
                        </a:lnSpc>
                        <a:spcBef>
                          <a:spcPts val="700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4</a:t>
                      </a:r>
                      <a:endParaRPr sz="900">
                        <a:latin typeface="Open Sans"/>
                        <a:cs typeface="Open Sans"/>
                      </a:endParaRPr>
                    </a:p>
                    <a:p>
                      <a:pPr algn="ctr">
                        <a:lnSpc>
                          <a:spcPts val="1040"/>
                        </a:lnSpc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Acute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88900" marB="0">
                    <a:lnL w="9525">
                      <a:solidFill>
                        <a:srgbClr val="00305E"/>
                      </a:solidFill>
                      <a:prstDash val="solid"/>
                    </a:lnL>
                    <a:lnR w="9525">
                      <a:solidFill>
                        <a:srgbClr val="00305E"/>
                      </a:solidFill>
                      <a:prstDash val="solid"/>
                    </a:lnR>
                    <a:lnT w="9525">
                      <a:solidFill>
                        <a:srgbClr val="00305E"/>
                      </a:solidFill>
                      <a:prstDash val="solid"/>
                    </a:lnT>
                    <a:lnB w="9525">
                      <a:solidFill>
                        <a:srgbClr val="00305E"/>
                      </a:solidFill>
                      <a:prstDash val="solid"/>
                    </a:lnB>
                    <a:solidFill>
                      <a:srgbClr val="D2232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0"/>
                        </a:lnSpc>
                        <a:spcBef>
                          <a:spcPts val="700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4</a:t>
                      </a:r>
                      <a:endParaRPr sz="900">
                        <a:latin typeface="Open Sans"/>
                        <a:cs typeface="Open Sans"/>
                      </a:endParaRPr>
                    </a:p>
                    <a:p>
                      <a:pPr algn="ctr">
                        <a:lnSpc>
                          <a:spcPts val="1040"/>
                        </a:lnSpc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Acute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88900" marB="0">
                    <a:lnL w="9525">
                      <a:solidFill>
                        <a:srgbClr val="00305E"/>
                      </a:solidFill>
                      <a:prstDash val="solid"/>
                    </a:lnL>
                    <a:lnR w="9525">
                      <a:solidFill>
                        <a:srgbClr val="00305E"/>
                      </a:solidFill>
                      <a:prstDash val="solid"/>
                    </a:lnR>
                    <a:lnT w="9525">
                      <a:solidFill>
                        <a:srgbClr val="00305E"/>
                      </a:solidFill>
                      <a:prstDash val="solid"/>
                    </a:lnT>
                    <a:lnB w="9525">
                      <a:solidFill>
                        <a:srgbClr val="00305E"/>
                      </a:solidFill>
                      <a:prstDash val="solid"/>
                    </a:lnB>
                    <a:solidFill>
                      <a:srgbClr val="D2232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9259">
                <a:tc gridSpan="2"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Unlikely</a:t>
                      </a:r>
                      <a:r>
                        <a:rPr sz="800" b="1" spc="-5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800" b="1" spc="-5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—</a:t>
                      </a:r>
                      <a:endParaRPr sz="800">
                        <a:latin typeface="Open Sans"/>
                        <a:cs typeface="Open Sans"/>
                      </a:endParaRPr>
                    </a:p>
                    <a:p>
                      <a:pPr marL="5397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700" b="1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could</a:t>
                      </a:r>
                      <a:r>
                        <a:rPr sz="700" b="1" spc="-2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700" b="1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occur</a:t>
                      </a:r>
                      <a:r>
                        <a:rPr sz="700" b="1" spc="-5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700" b="1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at</a:t>
                      </a:r>
                      <a:r>
                        <a:rPr sz="700" b="1" spc="-5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700" b="1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some</a:t>
                      </a:r>
                      <a:r>
                        <a:rPr sz="700" b="1" spc="-5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700" b="1" spc="-2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time</a:t>
                      </a:r>
                      <a:endParaRPr sz="700">
                        <a:latin typeface="Open Sans"/>
                        <a:cs typeface="Open Sans"/>
                      </a:endParaRPr>
                    </a:p>
                  </a:txBody>
                  <a:tcPr marL="0" marR="0" marT="94615" marB="0">
                    <a:lnL w="9525">
                      <a:solidFill>
                        <a:srgbClr val="00305E"/>
                      </a:solidFill>
                      <a:prstDash val="solid"/>
                    </a:lnL>
                    <a:lnR w="9525">
                      <a:solidFill>
                        <a:srgbClr val="00305E"/>
                      </a:solidFill>
                      <a:prstDash val="solid"/>
                    </a:lnR>
                    <a:lnT w="9525">
                      <a:solidFill>
                        <a:srgbClr val="00305E"/>
                      </a:solidFill>
                      <a:prstDash val="solid"/>
                    </a:lnT>
                    <a:lnB w="9525">
                      <a:solidFill>
                        <a:srgbClr val="00305E"/>
                      </a:solidFill>
                      <a:prstDash val="solid"/>
                    </a:lnB>
                    <a:solidFill>
                      <a:srgbClr val="D5D8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0"/>
                        </a:lnSpc>
                        <a:spcBef>
                          <a:spcPts val="700"/>
                        </a:spcBef>
                      </a:pPr>
                      <a:r>
                        <a:rPr sz="900" b="1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1</a:t>
                      </a:r>
                      <a:endParaRPr sz="900">
                        <a:latin typeface="Open Sans"/>
                        <a:cs typeface="Open Sans"/>
                      </a:endParaRPr>
                    </a:p>
                    <a:p>
                      <a:pPr algn="ctr">
                        <a:lnSpc>
                          <a:spcPts val="1040"/>
                        </a:lnSpc>
                      </a:pPr>
                      <a:r>
                        <a:rPr sz="900" b="1" spc="-25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Low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88900" marB="0">
                    <a:lnL w="9525">
                      <a:solidFill>
                        <a:srgbClr val="00305E"/>
                      </a:solidFill>
                      <a:prstDash val="solid"/>
                    </a:lnL>
                    <a:lnR w="9525">
                      <a:solidFill>
                        <a:srgbClr val="00305E"/>
                      </a:solidFill>
                      <a:prstDash val="solid"/>
                    </a:lnR>
                    <a:lnT w="9525">
                      <a:solidFill>
                        <a:srgbClr val="00305E"/>
                      </a:solidFill>
                      <a:prstDash val="solid"/>
                    </a:lnT>
                    <a:lnB w="9525">
                      <a:solidFill>
                        <a:srgbClr val="00305E"/>
                      </a:solidFill>
                      <a:prstDash val="solid"/>
                    </a:lnB>
                    <a:solidFill>
                      <a:srgbClr val="72BF4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040"/>
                        </a:lnSpc>
                        <a:spcBef>
                          <a:spcPts val="700"/>
                        </a:spcBef>
                      </a:pPr>
                      <a:r>
                        <a:rPr sz="900" b="1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1</a:t>
                      </a:r>
                      <a:endParaRPr sz="900">
                        <a:latin typeface="Open Sans"/>
                        <a:cs typeface="Open Sans"/>
                      </a:endParaRPr>
                    </a:p>
                    <a:p>
                      <a:pPr algn="ctr">
                        <a:lnSpc>
                          <a:spcPts val="1040"/>
                        </a:lnSpc>
                      </a:pPr>
                      <a:r>
                        <a:rPr sz="900" b="1" spc="-25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Low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88900" marB="0">
                    <a:lnL w="9525">
                      <a:solidFill>
                        <a:srgbClr val="00305E"/>
                      </a:solidFill>
                      <a:prstDash val="solid"/>
                    </a:lnL>
                    <a:lnR w="9525">
                      <a:solidFill>
                        <a:srgbClr val="00305E"/>
                      </a:solidFill>
                      <a:prstDash val="solid"/>
                    </a:lnR>
                    <a:lnT w="9525">
                      <a:solidFill>
                        <a:srgbClr val="00305E"/>
                      </a:solidFill>
                      <a:prstDash val="solid"/>
                    </a:lnT>
                    <a:lnB w="9525">
                      <a:solidFill>
                        <a:srgbClr val="00305E"/>
                      </a:solidFill>
                      <a:prstDash val="solid"/>
                    </a:lnB>
                    <a:solidFill>
                      <a:srgbClr val="72BF4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0"/>
                        </a:lnSpc>
                        <a:spcBef>
                          <a:spcPts val="700"/>
                        </a:spcBef>
                      </a:pPr>
                      <a:r>
                        <a:rPr sz="900" b="1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2</a:t>
                      </a:r>
                      <a:endParaRPr sz="900">
                        <a:latin typeface="Open Sans"/>
                        <a:cs typeface="Open Sans"/>
                      </a:endParaRPr>
                    </a:p>
                    <a:p>
                      <a:pPr algn="ctr">
                        <a:lnSpc>
                          <a:spcPts val="1040"/>
                        </a:lnSpc>
                      </a:pPr>
                      <a:r>
                        <a:rPr sz="900" b="1" spc="-1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Moderate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88900" marB="0">
                    <a:lnL w="9525">
                      <a:solidFill>
                        <a:srgbClr val="00305E"/>
                      </a:solidFill>
                      <a:prstDash val="solid"/>
                    </a:lnL>
                    <a:lnR w="9525">
                      <a:solidFill>
                        <a:srgbClr val="00305E"/>
                      </a:solidFill>
                      <a:prstDash val="solid"/>
                    </a:lnR>
                    <a:lnT w="9525">
                      <a:solidFill>
                        <a:srgbClr val="00305E"/>
                      </a:solidFill>
                      <a:prstDash val="solid"/>
                    </a:lnT>
                    <a:lnB w="9525">
                      <a:solidFill>
                        <a:srgbClr val="00305E"/>
                      </a:solidFill>
                      <a:prstDash val="solid"/>
                    </a:lnB>
                    <a:solidFill>
                      <a:srgbClr val="FFF2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040"/>
                        </a:lnSpc>
                        <a:spcBef>
                          <a:spcPts val="700"/>
                        </a:spcBef>
                      </a:pPr>
                      <a:r>
                        <a:rPr sz="900" b="1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3</a:t>
                      </a:r>
                      <a:endParaRPr sz="900">
                        <a:latin typeface="Open Sans"/>
                        <a:cs typeface="Open Sans"/>
                      </a:endParaRPr>
                    </a:p>
                    <a:p>
                      <a:pPr algn="ctr">
                        <a:lnSpc>
                          <a:spcPts val="1040"/>
                        </a:lnSpc>
                      </a:pPr>
                      <a:r>
                        <a:rPr sz="900" b="1" spc="-2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High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88900" marB="0">
                    <a:lnL w="9525">
                      <a:solidFill>
                        <a:srgbClr val="00305E"/>
                      </a:solidFill>
                      <a:prstDash val="solid"/>
                    </a:lnL>
                    <a:lnR w="9525">
                      <a:solidFill>
                        <a:srgbClr val="00305E"/>
                      </a:solidFill>
                      <a:prstDash val="solid"/>
                    </a:lnR>
                    <a:lnT w="9525">
                      <a:solidFill>
                        <a:srgbClr val="00305E"/>
                      </a:solidFill>
                      <a:prstDash val="solid"/>
                    </a:lnT>
                    <a:lnB w="9525">
                      <a:solidFill>
                        <a:srgbClr val="00305E"/>
                      </a:solidFill>
                      <a:prstDash val="solid"/>
                    </a:lnB>
                    <a:solidFill>
                      <a:srgbClr val="F7941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0"/>
                        </a:lnSpc>
                        <a:spcBef>
                          <a:spcPts val="700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4</a:t>
                      </a:r>
                      <a:endParaRPr sz="900">
                        <a:latin typeface="Open Sans"/>
                        <a:cs typeface="Open Sans"/>
                      </a:endParaRPr>
                    </a:p>
                    <a:p>
                      <a:pPr algn="ctr">
                        <a:lnSpc>
                          <a:spcPts val="1040"/>
                        </a:lnSpc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Acute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88900" marB="0">
                    <a:lnL w="9525">
                      <a:solidFill>
                        <a:srgbClr val="00305E"/>
                      </a:solidFill>
                      <a:prstDash val="solid"/>
                    </a:lnL>
                    <a:lnR w="9525">
                      <a:solidFill>
                        <a:srgbClr val="00305E"/>
                      </a:solidFill>
                      <a:prstDash val="solid"/>
                    </a:lnR>
                    <a:lnT w="9525">
                      <a:solidFill>
                        <a:srgbClr val="00305E"/>
                      </a:solidFill>
                      <a:prstDash val="solid"/>
                    </a:lnT>
                    <a:lnB w="9525">
                      <a:solidFill>
                        <a:srgbClr val="00305E"/>
                      </a:solidFill>
                      <a:prstDash val="solid"/>
                    </a:lnB>
                    <a:solidFill>
                      <a:srgbClr val="D2232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9259">
                <a:tc gridSpan="2">
                  <a:txBody>
                    <a:bodyPr/>
                    <a:lstStyle/>
                    <a:p>
                      <a:pPr marL="53975">
                        <a:lnSpc>
                          <a:spcPts val="955"/>
                        </a:lnSpc>
                        <a:spcBef>
                          <a:spcPts val="13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Rare</a:t>
                      </a:r>
                      <a:r>
                        <a:rPr sz="800" b="1" spc="-5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800" b="1" spc="-5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—</a:t>
                      </a:r>
                      <a:endParaRPr sz="800">
                        <a:latin typeface="Open Sans"/>
                        <a:cs typeface="Open Sans"/>
                      </a:endParaRPr>
                    </a:p>
                    <a:p>
                      <a:pPr marL="53975" marR="91440">
                        <a:lnSpc>
                          <a:spcPts val="800"/>
                        </a:lnSpc>
                        <a:spcBef>
                          <a:spcPts val="5"/>
                        </a:spcBef>
                      </a:pPr>
                      <a:r>
                        <a:rPr sz="650" b="1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may occur, only </a:t>
                      </a:r>
                      <a:r>
                        <a:rPr sz="650" b="1" spc="-25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in</a:t>
                      </a:r>
                      <a:r>
                        <a:rPr sz="650" b="1" spc="50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650" b="1" spc="-1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exceptional</a:t>
                      </a:r>
                      <a:r>
                        <a:rPr sz="650" b="1" spc="6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650" b="1" spc="-1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circumstances</a:t>
                      </a:r>
                      <a:endParaRPr sz="650">
                        <a:latin typeface="Open Sans"/>
                        <a:cs typeface="Open Sans"/>
                      </a:endParaRPr>
                    </a:p>
                  </a:txBody>
                  <a:tcPr marL="0" marR="0" marT="16510" marB="0">
                    <a:lnL w="9525">
                      <a:solidFill>
                        <a:srgbClr val="00305E"/>
                      </a:solidFill>
                      <a:prstDash val="solid"/>
                    </a:lnL>
                    <a:lnR w="9525">
                      <a:solidFill>
                        <a:srgbClr val="00305E"/>
                      </a:solidFill>
                      <a:prstDash val="solid"/>
                    </a:lnR>
                    <a:lnT w="9525">
                      <a:solidFill>
                        <a:srgbClr val="00305E"/>
                      </a:solidFill>
                      <a:prstDash val="solid"/>
                    </a:lnT>
                    <a:lnB w="12700">
                      <a:solidFill>
                        <a:srgbClr val="00305E"/>
                      </a:solidFill>
                      <a:prstDash val="solid"/>
                    </a:lnB>
                    <a:solidFill>
                      <a:srgbClr val="D5D8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0"/>
                        </a:lnSpc>
                        <a:spcBef>
                          <a:spcPts val="700"/>
                        </a:spcBef>
                      </a:pPr>
                      <a:r>
                        <a:rPr sz="900" b="1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1</a:t>
                      </a:r>
                      <a:endParaRPr sz="900">
                        <a:latin typeface="Open Sans"/>
                        <a:cs typeface="Open Sans"/>
                      </a:endParaRPr>
                    </a:p>
                    <a:p>
                      <a:pPr algn="ctr">
                        <a:lnSpc>
                          <a:spcPts val="1040"/>
                        </a:lnSpc>
                      </a:pPr>
                      <a:r>
                        <a:rPr sz="900" b="1" spc="-25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Low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88900" marB="0">
                    <a:lnL w="9525">
                      <a:solidFill>
                        <a:srgbClr val="00305E"/>
                      </a:solidFill>
                      <a:prstDash val="solid"/>
                    </a:lnL>
                    <a:lnR w="9525">
                      <a:solidFill>
                        <a:srgbClr val="00305E"/>
                      </a:solidFill>
                      <a:prstDash val="solid"/>
                    </a:lnR>
                    <a:lnT w="9525">
                      <a:solidFill>
                        <a:srgbClr val="00305E"/>
                      </a:solidFill>
                      <a:prstDash val="solid"/>
                    </a:lnT>
                    <a:lnB w="12700">
                      <a:solidFill>
                        <a:srgbClr val="00305E"/>
                      </a:solidFill>
                      <a:prstDash val="solid"/>
                    </a:lnB>
                    <a:solidFill>
                      <a:srgbClr val="72BF4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040"/>
                        </a:lnSpc>
                        <a:spcBef>
                          <a:spcPts val="700"/>
                        </a:spcBef>
                      </a:pPr>
                      <a:r>
                        <a:rPr sz="900" b="1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1</a:t>
                      </a:r>
                      <a:endParaRPr sz="900">
                        <a:latin typeface="Open Sans"/>
                        <a:cs typeface="Open Sans"/>
                      </a:endParaRPr>
                    </a:p>
                    <a:p>
                      <a:pPr algn="ctr">
                        <a:lnSpc>
                          <a:spcPts val="1040"/>
                        </a:lnSpc>
                      </a:pPr>
                      <a:r>
                        <a:rPr sz="900" b="1" spc="-25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Low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88900" marB="0">
                    <a:lnL w="9525">
                      <a:solidFill>
                        <a:srgbClr val="00305E"/>
                      </a:solidFill>
                      <a:prstDash val="solid"/>
                    </a:lnL>
                    <a:lnR w="9525">
                      <a:solidFill>
                        <a:srgbClr val="00305E"/>
                      </a:solidFill>
                      <a:prstDash val="solid"/>
                    </a:lnR>
                    <a:lnT w="9525">
                      <a:solidFill>
                        <a:srgbClr val="00305E"/>
                      </a:solidFill>
                      <a:prstDash val="solid"/>
                    </a:lnT>
                    <a:lnB w="12700">
                      <a:solidFill>
                        <a:srgbClr val="00305E"/>
                      </a:solidFill>
                      <a:prstDash val="solid"/>
                    </a:lnB>
                    <a:solidFill>
                      <a:srgbClr val="72BF4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0"/>
                        </a:lnSpc>
                        <a:spcBef>
                          <a:spcPts val="700"/>
                        </a:spcBef>
                      </a:pPr>
                      <a:r>
                        <a:rPr sz="900" b="1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2</a:t>
                      </a:r>
                      <a:endParaRPr sz="900">
                        <a:latin typeface="Open Sans"/>
                        <a:cs typeface="Open Sans"/>
                      </a:endParaRPr>
                    </a:p>
                    <a:p>
                      <a:pPr algn="ctr">
                        <a:lnSpc>
                          <a:spcPts val="1040"/>
                        </a:lnSpc>
                      </a:pPr>
                      <a:r>
                        <a:rPr sz="900" b="1" spc="-1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Moderate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88900" marB="0">
                    <a:lnL w="9525">
                      <a:solidFill>
                        <a:srgbClr val="00305E"/>
                      </a:solidFill>
                      <a:prstDash val="solid"/>
                    </a:lnL>
                    <a:lnR w="9525">
                      <a:solidFill>
                        <a:srgbClr val="00305E"/>
                      </a:solidFill>
                      <a:prstDash val="solid"/>
                    </a:lnR>
                    <a:lnT w="9525">
                      <a:solidFill>
                        <a:srgbClr val="00305E"/>
                      </a:solidFill>
                      <a:prstDash val="solid"/>
                    </a:lnT>
                    <a:lnB w="12700">
                      <a:solidFill>
                        <a:srgbClr val="00305E"/>
                      </a:solidFill>
                      <a:prstDash val="solid"/>
                    </a:lnB>
                    <a:solidFill>
                      <a:srgbClr val="FFF2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040"/>
                        </a:lnSpc>
                        <a:spcBef>
                          <a:spcPts val="700"/>
                        </a:spcBef>
                      </a:pPr>
                      <a:r>
                        <a:rPr sz="900" b="1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3</a:t>
                      </a:r>
                      <a:endParaRPr sz="900">
                        <a:latin typeface="Open Sans"/>
                        <a:cs typeface="Open Sans"/>
                      </a:endParaRPr>
                    </a:p>
                    <a:p>
                      <a:pPr algn="ctr">
                        <a:lnSpc>
                          <a:spcPts val="1040"/>
                        </a:lnSpc>
                      </a:pPr>
                      <a:r>
                        <a:rPr sz="900" b="1" spc="-2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High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88900" marB="0">
                    <a:lnL w="9525">
                      <a:solidFill>
                        <a:srgbClr val="00305E"/>
                      </a:solidFill>
                      <a:prstDash val="solid"/>
                    </a:lnL>
                    <a:lnR w="9525">
                      <a:solidFill>
                        <a:srgbClr val="00305E"/>
                      </a:solidFill>
                      <a:prstDash val="solid"/>
                    </a:lnR>
                    <a:lnT w="9525">
                      <a:solidFill>
                        <a:srgbClr val="00305E"/>
                      </a:solidFill>
                      <a:prstDash val="solid"/>
                    </a:lnT>
                    <a:lnB w="12700">
                      <a:solidFill>
                        <a:srgbClr val="00305E"/>
                      </a:solidFill>
                      <a:prstDash val="solid"/>
                    </a:lnB>
                    <a:solidFill>
                      <a:srgbClr val="F7941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0"/>
                        </a:lnSpc>
                        <a:spcBef>
                          <a:spcPts val="700"/>
                        </a:spcBef>
                      </a:pPr>
                      <a:r>
                        <a:rPr sz="900" b="1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3</a:t>
                      </a:r>
                      <a:endParaRPr sz="900">
                        <a:latin typeface="Open Sans"/>
                        <a:cs typeface="Open Sans"/>
                      </a:endParaRPr>
                    </a:p>
                    <a:p>
                      <a:pPr algn="ctr">
                        <a:lnSpc>
                          <a:spcPts val="1040"/>
                        </a:lnSpc>
                      </a:pPr>
                      <a:r>
                        <a:rPr sz="900" b="1" spc="-2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High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88900" marB="0">
                    <a:lnL w="9525">
                      <a:solidFill>
                        <a:srgbClr val="00305E"/>
                      </a:solidFill>
                      <a:prstDash val="solid"/>
                    </a:lnL>
                    <a:lnR w="9525">
                      <a:solidFill>
                        <a:srgbClr val="00305E"/>
                      </a:solidFill>
                      <a:prstDash val="solid"/>
                    </a:lnR>
                    <a:lnT w="9525">
                      <a:solidFill>
                        <a:srgbClr val="00305E"/>
                      </a:solidFill>
                      <a:prstDash val="solid"/>
                    </a:lnT>
                    <a:lnB w="12700">
                      <a:solidFill>
                        <a:srgbClr val="00305E"/>
                      </a:solidFill>
                      <a:prstDash val="solid"/>
                    </a:lnB>
                    <a:solidFill>
                      <a:srgbClr val="F7941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9070">
                <a:tc gridSpan="9"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Risk</a:t>
                      </a:r>
                      <a:r>
                        <a:rPr sz="900" b="1" spc="-15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Score</a:t>
                      </a:r>
                      <a:r>
                        <a:rPr sz="900" b="1" spc="-5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and</a:t>
                      </a:r>
                      <a:r>
                        <a:rPr sz="900" b="1" spc="-5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Statement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18415" marB="0">
                    <a:lnT w="12700">
                      <a:solidFill>
                        <a:srgbClr val="00305E"/>
                      </a:solidFill>
                      <a:prstDash val="solid"/>
                    </a:lnT>
                    <a:solidFill>
                      <a:srgbClr val="00305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algn="ctr">
                        <a:lnSpc>
                          <a:spcPts val="1245"/>
                        </a:lnSpc>
                        <a:spcBef>
                          <a:spcPts val="185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4</a:t>
                      </a:r>
                      <a:endParaRPr sz="1100">
                        <a:latin typeface="Open Sans"/>
                        <a:cs typeface="Open Sans"/>
                      </a:endParaRPr>
                    </a:p>
                  </a:txBody>
                  <a:tcPr marL="0" marR="0" marT="23495" marB="0">
                    <a:lnL w="9525">
                      <a:solidFill>
                        <a:srgbClr val="00305E"/>
                      </a:solidFill>
                      <a:prstDash val="solid"/>
                    </a:lnL>
                    <a:solidFill>
                      <a:srgbClr val="D2232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7941D"/>
                    </a:solidFill>
                  </a:tcPr>
                </a:tc>
                <a:tc>
                  <a:txBody>
                    <a:bodyPr/>
                    <a:lstStyle/>
                    <a:p>
                      <a:pPr marL="284480" algn="ctr">
                        <a:lnSpc>
                          <a:spcPts val="1245"/>
                        </a:lnSpc>
                        <a:spcBef>
                          <a:spcPts val="185"/>
                        </a:spcBef>
                      </a:pPr>
                      <a:r>
                        <a:rPr sz="1100" b="1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3</a:t>
                      </a:r>
                      <a:endParaRPr sz="1100">
                        <a:latin typeface="Open Sans"/>
                        <a:cs typeface="Open Sans"/>
                      </a:endParaRPr>
                    </a:p>
                  </a:txBody>
                  <a:tcPr marL="0" marR="0" marT="23495" marB="0">
                    <a:solidFill>
                      <a:srgbClr val="F7941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7941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200"/>
                    </a:solidFill>
                  </a:tcPr>
                </a:tc>
                <a:tc>
                  <a:txBody>
                    <a:bodyPr/>
                    <a:lstStyle/>
                    <a:p>
                      <a:pPr marR="83820" algn="ctr">
                        <a:lnSpc>
                          <a:spcPts val="1245"/>
                        </a:lnSpc>
                        <a:spcBef>
                          <a:spcPts val="185"/>
                        </a:spcBef>
                      </a:pPr>
                      <a:r>
                        <a:rPr sz="1100" b="1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2</a:t>
                      </a:r>
                      <a:endParaRPr sz="1100">
                        <a:latin typeface="Open Sans"/>
                        <a:cs typeface="Open Sans"/>
                      </a:endParaRPr>
                    </a:p>
                  </a:txBody>
                  <a:tcPr marL="0" marR="0" marT="23495" marB="0">
                    <a:solidFill>
                      <a:srgbClr val="FFF2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2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72BF44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ts val="1245"/>
                        </a:lnSpc>
                        <a:spcBef>
                          <a:spcPts val="185"/>
                        </a:spcBef>
                      </a:pPr>
                      <a:r>
                        <a:rPr sz="1100" b="1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1</a:t>
                      </a:r>
                      <a:endParaRPr sz="1100">
                        <a:latin typeface="Open Sans"/>
                        <a:cs typeface="Open Sans"/>
                      </a:endParaRPr>
                    </a:p>
                  </a:txBody>
                  <a:tcPr marL="0" marR="0" marT="23495" marB="0">
                    <a:lnR w="9525">
                      <a:solidFill>
                        <a:srgbClr val="00305E"/>
                      </a:solidFill>
                      <a:prstDash val="solid"/>
                    </a:lnR>
                    <a:solidFill>
                      <a:srgbClr val="72BF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15"/>
                        </a:lnSpc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Acute</a:t>
                      </a:r>
                      <a:endParaRPr sz="1100">
                        <a:latin typeface="Open Sans"/>
                        <a:cs typeface="Open Sans"/>
                      </a:endParaRPr>
                    </a:p>
                  </a:txBody>
                  <a:tcPr marL="0" marR="0" marT="0" marB="0">
                    <a:lnL w="9525">
                      <a:solidFill>
                        <a:srgbClr val="00305E"/>
                      </a:solidFill>
                      <a:prstDash val="solid"/>
                    </a:lnL>
                    <a:solidFill>
                      <a:srgbClr val="D2232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7941D"/>
                    </a:solidFill>
                  </a:tcPr>
                </a:tc>
                <a:tc>
                  <a:txBody>
                    <a:bodyPr/>
                    <a:lstStyle/>
                    <a:p>
                      <a:pPr marL="284480" algn="ctr">
                        <a:lnSpc>
                          <a:spcPts val="1315"/>
                        </a:lnSpc>
                      </a:pPr>
                      <a:r>
                        <a:rPr sz="1100" b="1" spc="-2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High</a:t>
                      </a:r>
                      <a:endParaRPr sz="1100">
                        <a:latin typeface="Open Sans"/>
                        <a:cs typeface="Open Sans"/>
                      </a:endParaRPr>
                    </a:p>
                  </a:txBody>
                  <a:tcPr marL="0" marR="0" marT="0" marB="0">
                    <a:solidFill>
                      <a:srgbClr val="F7941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7941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35585">
                        <a:lnSpc>
                          <a:spcPts val="1315"/>
                        </a:lnSpc>
                      </a:pPr>
                      <a:r>
                        <a:rPr sz="1100" b="1" spc="-1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Moderate</a:t>
                      </a:r>
                      <a:endParaRPr sz="1100">
                        <a:latin typeface="Open Sans"/>
                        <a:cs typeface="Open Sans"/>
                      </a:endParaRPr>
                    </a:p>
                  </a:txBody>
                  <a:tcPr marL="0" marR="0" marT="0" marB="0">
                    <a:solidFill>
                      <a:srgbClr val="FFF2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2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7620" algn="ctr">
                        <a:lnSpc>
                          <a:spcPts val="1315"/>
                        </a:lnSpc>
                      </a:pPr>
                      <a:r>
                        <a:rPr sz="1100" b="1" spc="-25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Low</a:t>
                      </a:r>
                      <a:endParaRPr sz="1100">
                        <a:latin typeface="Open Sans"/>
                        <a:cs typeface="Open Sans"/>
                      </a:endParaRPr>
                    </a:p>
                  </a:txBody>
                  <a:tcPr marL="0" marR="0" marT="0" marB="0">
                    <a:lnR w="9525">
                      <a:solidFill>
                        <a:srgbClr val="00305E"/>
                      </a:solidFill>
                      <a:prstDash val="solid"/>
                    </a:lnR>
                    <a:solidFill>
                      <a:srgbClr val="72BF4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69925">
                <a:tc>
                  <a:txBody>
                    <a:bodyPr/>
                    <a:lstStyle/>
                    <a:p>
                      <a:pPr marL="85725" marR="78105" algn="ctr">
                        <a:lnSpc>
                          <a:spcPct val="106400"/>
                        </a:lnSpc>
                        <a:spcBef>
                          <a:spcPts val="35"/>
                        </a:spcBef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Act</a:t>
                      </a:r>
                      <a:r>
                        <a:rPr sz="800" b="1" spc="-15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now</a:t>
                      </a:r>
                      <a:r>
                        <a:rPr sz="800" b="1" spc="-5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— 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URGENT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700" b="1" dirty="0">
                          <a:solidFill>
                            <a:srgbClr val="FFFFFF"/>
                          </a:solidFill>
                          <a:latin typeface="Open Sans Semibold"/>
                          <a:cs typeface="Open Sans Semibold"/>
                        </a:rPr>
                        <a:t>Do</a:t>
                      </a:r>
                      <a:r>
                        <a:rPr sz="700" b="1" spc="-20" dirty="0">
                          <a:solidFill>
                            <a:srgbClr val="FFFFFF"/>
                          </a:solidFill>
                          <a:latin typeface="Open Sans Semibold"/>
                          <a:cs typeface="Open Sans Semibold"/>
                        </a:rPr>
                        <a:t> </a:t>
                      </a:r>
                      <a:r>
                        <a:rPr sz="700" b="1" dirty="0">
                          <a:solidFill>
                            <a:srgbClr val="FFFFFF"/>
                          </a:solidFill>
                          <a:latin typeface="Open Sans Semibold"/>
                          <a:cs typeface="Open Sans Semibold"/>
                        </a:rPr>
                        <a:t>something</a:t>
                      </a:r>
                      <a:r>
                        <a:rPr sz="700" b="1" spc="-20" dirty="0">
                          <a:solidFill>
                            <a:srgbClr val="FFFFFF"/>
                          </a:solidFill>
                          <a:latin typeface="Open Sans Semibold"/>
                          <a:cs typeface="Open Sans Semibold"/>
                        </a:rPr>
                        <a:t> </a:t>
                      </a:r>
                      <a:r>
                        <a:rPr sz="700" b="1" spc="-10" dirty="0">
                          <a:solidFill>
                            <a:srgbClr val="FFFFFF"/>
                          </a:solidFill>
                          <a:latin typeface="Open Sans Semibold"/>
                          <a:cs typeface="Open Sans Semibold"/>
                        </a:rPr>
                        <a:t>about</a:t>
                      </a:r>
                      <a:r>
                        <a:rPr sz="700" b="1" spc="500" dirty="0">
                          <a:solidFill>
                            <a:srgbClr val="FFFFFF"/>
                          </a:solidFill>
                          <a:latin typeface="Open Sans Semibold"/>
                          <a:cs typeface="Open Sans Semibold"/>
                        </a:rPr>
                        <a:t> </a:t>
                      </a:r>
                      <a:r>
                        <a:rPr sz="700" b="1" dirty="0">
                          <a:solidFill>
                            <a:srgbClr val="FFFFFF"/>
                          </a:solidFill>
                          <a:latin typeface="Open Sans Semibold"/>
                          <a:cs typeface="Open Sans Semibold"/>
                        </a:rPr>
                        <a:t>the</a:t>
                      </a:r>
                      <a:r>
                        <a:rPr sz="700" b="1" spc="-5" dirty="0">
                          <a:solidFill>
                            <a:srgbClr val="FFFFFF"/>
                          </a:solidFill>
                          <a:latin typeface="Open Sans Semibold"/>
                          <a:cs typeface="Open Sans Semibold"/>
                        </a:rPr>
                        <a:t> </a:t>
                      </a:r>
                      <a:r>
                        <a:rPr sz="700" b="1" dirty="0">
                          <a:solidFill>
                            <a:srgbClr val="FFFFFF"/>
                          </a:solidFill>
                          <a:latin typeface="Open Sans Semibold"/>
                          <a:cs typeface="Open Sans Semibold"/>
                        </a:rPr>
                        <a:t>risks</a:t>
                      </a:r>
                      <a:r>
                        <a:rPr sz="700" b="1" spc="-5" dirty="0">
                          <a:solidFill>
                            <a:srgbClr val="FFFFFF"/>
                          </a:solidFill>
                          <a:latin typeface="Open Sans Semibold"/>
                          <a:cs typeface="Open Sans Semibold"/>
                        </a:rPr>
                        <a:t> </a:t>
                      </a:r>
                      <a:r>
                        <a:rPr sz="700" b="1" spc="-10" dirty="0">
                          <a:solidFill>
                            <a:srgbClr val="FFFFFF"/>
                          </a:solidFill>
                          <a:latin typeface="Open Sans Semibold"/>
                          <a:cs typeface="Open Sans Semibold"/>
                        </a:rPr>
                        <a:t>immediately.</a:t>
                      </a:r>
                      <a:r>
                        <a:rPr sz="700" b="1" spc="500" dirty="0">
                          <a:solidFill>
                            <a:srgbClr val="FFFFFF"/>
                          </a:solidFill>
                          <a:latin typeface="Open Sans Semibold"/>
                          <a:cs typeface="Open Sans Semibold"/>
                        </a:rPr>
                        <a:t> </a:t>
                      </a:r>
                      <a:r>
                        <a:rPr sz="700" b="1" dirty="0">
                          <a:solidFill>
                            <a:srgbClr val="FFFFFF"/>
                          </a:solidFill>
                          <a:latin typeface="Open Sans Semibold"/>
                          <a:cs typeface="Open Sans Semibold"/>
                        </a:rPr>
                        <a:t>Requires </a:t>
                      </a:r>
                      <a:r>
                        <a:rPr sz="700" b="1" spc="-10" dirty="0">
                          <a:solidFill>
                            <a:srgbClr val="FFFFFF"/>
                          </a:solidFill>
                          <a:latin typeface="Open Sans Semibold"/>
                          <a:cs typeface="Open Sans Semibold"/>
                        </a:rPr>
                        <a:t>immediate</a:t>
                      </a:r>
                      <a:r>
                        <a:rPr sz="700" b="1" spc="500" dirty="0">
                          <a:solidFill>
                            <a:srgbClr val="FFFFFF"/>
                          </a:solidFill>
                          <a:latin typeface="Open Sans Semibold"/>
                          <a:cs typeface="Open Sans Semibold"/>
                        </a:rPr>
                        <a:t> </a:t>
                      </a:r>
                      <a:r>
                        <a:rPr sz="700" b="1" spc="-10" dirty="0">
                          <a:solidFill>
                            <a:srgbClr val="FFFFFF"/>
                          </a:solidFill>
                          <a:latin typeface="Open Sans Semibold"/>
                          <a:cs typeface="Open Sans Semibold"/>
                        </a:rPr>
                        <a:t>attention.</a:t>
                      </a:r>
                      <a:endParaRPr sz="700">
                        <a:latin typeface="Open Sans Semibold"/>
                        <a:cs typeface="Open Sans Semibold"/>
                      </a:endParaRPr>
                    </a:p>
                  </a:txBody>
                  <a:tcPr marL="0" marR="0" marT="4445" marB="0">
                    <a:lnL w="9525">
                      <a:solidFill>
                        <a:srgbClr val="00305E"/>
                      </a:solidFill>
                      <a:prstDash val="solid"/>
                    </a:lnL>
                    <a:lnB w="9525">
                      <a:solidFill>
                        <a:srgbClr val="00305E"/>
                      </a:solidFill>
                      <a:prstDash val="solid"/>
                    </a:lnB>
                    <a:solidFill>
                      <a:srgbClr val="D2232A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48260" marR="40640" algn="ctr">
                        <a:lnSpc>
                          <a:spcPts val="900"/>
                        </a:lnSpc>
                        <a:spcBef>
                          <a:spcPts val="17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Highest</a:t>
                      </a:r>
                      <a:r>
                        <a:rPr sz="800" b="1" spc="-30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management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 decision </a:t>
                      </a:r>
                      <a:r>
                        <a:rPr sz="800" b="1" spc="-25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is</a:t>
                      </a:r>
                      <a:endParaRPr sz="800">
                        <a:latin typeface="Open Sans Semibold"/>
                        <a:cs typeface="Open Sans Semibold"/>
                      </a:endParaRPr>
                    </a:p>
                    <a:p>
                      <a:pPr algn="ctr">
                        <a:lnSpc>
                          <a:spcPts val="880"/>
                        </a:lnSpc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required </a:t>
                      </a:r>
                      <a:r>
                        <a:rPr sz="800" b="1" spc="-10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urgently.</a:t>
                      </a:r>
                      <a:endParaRPr sz="800">
                        <a:latin typeface="Open Sans Semibold"/>
                        <a:cs typeface="Open Sans Semibold"/>
                      </a:endParaRPr>
                    </a:p>
                  </a:txBody>
                  <a:tcPr marL="0" marR="0" marT="22225" marB="0">
                    <a:lnB w="9525">
                      <a:solidFill>
                        <a:srgbClr val="00305E"/>
                      </a:solidFill>
                      <a:prstDash val="solid"/>
                    </a:lnB>
                    <a:solidFill>
                      <a:srgbClr val="F7941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269240" marR="68580" indent="-193040">
                        <a:lnSpc>
                          <a:spcPts val="900"/>
                        </a:lnSpc>
                        <a:spcBef>
                          <a:spcPts val="17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Follow </a:t>
                      </a:r>
                      <a:r>
                        <a:rPr sz="800" b="1" spc="-10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management</a:t>
                      </a:r>
                      <a:r>
                        <a:rPr sz="800" b="1" spc="500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instructions.</a:t>
                      </a:r>
                      <a:endParaRPr sz="800">
                        <a:latin typeface="Open Sans Semibold"/>
                        <a:cs typeface="Open Sans Semibold"/>
                      </a:endParaRPr>
                    </a:p>
                  </a:txBody>
                  <a:tcPr marL="0" marR="0" marT="22225" marB="0">
                    <a:lnB w="9525">
                      <a:solidFill>
                        <a:srgbClr val="00305E"/>
                      </a:solidFill>
                      <a:prstDash val="solid"/>
                    </a:lnB>
                    <a:solidFill>
                      <a:srgbClr val="FFF2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40005" marR="24765" algn="ctr">
                        <a:lnSpc>
                          <a:spcPct val="107100"/>
                        </a:lnSpc>
                        <a:spcBef>
                          <a:spcPts val="60"/>
                        </a:spcBef>
                      </a:pPr>
                      <a:r>
                        <a:rPr sz="700" b="1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OK</a:t>
                      </a:r>
                      <a:r>
                        <a:rPr sz="700" b="1" spc="-5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 </a:t>
                      </a:r>
                      <a:r>
                        <a:rPr sz="700" b="1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for</a:t>
                      </a:r>
                      <a:r>
                        <a:rPr sz="700" b="1" spc="-5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 </a:t>
                      </a:r>
                      <a:r>
                        <a:rPr sz="700" b="1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now.</a:t>
                      </a:r>
                      <a:r>
                        <a:rPr sz="700" b="1" spc="-5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 </a:t>
                      </a:r>
                      <a:r>
                        <a:rPr sz="700" b="1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Record </a:t>
                      </a:r>
                      <a:r>
                        <a:rPr sz="700" b="1" spc="-25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and</a:t>
                      </a:r>
                      <a:r>
                        <a:rPr sz="700" b="1" spc="500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 </a:t>
                      </a:r>
                      <a:r>
                        <a:rPr sz="700" b="1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review</a:t>
                      </a:r>
                      <a:r>
                        <a:rPr sz="700" b="1" spc="-25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 </a:t>
                      </a:r>
                      <a:r>
                        <a:rPr sz="700" b="1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if</a:t>
                      </a:r>
                      <a:r>
                        <a:rPr sz="700" b="1" spc="-15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 </a:t>
                      </a:r>
                      <a:r>
                        <a:rPr sz="700" b="1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any</a:t>
                      </a:r>
                      <a:r>
                        <a:rPr sz="700" b="1" spc="-10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 equipment/</a:t>
                      </a:r>
                      <a:r>
                        <a:rPr sz="700" b="1" spc="500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 </a:t>
                      </a:r>
                      <a:r>
                        <a:rPr sz="700" b="1" spc="-10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people/materials/</a:t>
                      </a:r>
                      <a:endParaRPr sz="700">
                        <a:latin typeface="Open Sans Semibold"/>
                        <a:cs typeface="Open Sans Semibold"/>
                      </a:endParaRPr>
                    </a:p>
                    <a:p>
                      <a:pPr marL="153670" marR="137795" algn="ctr">
                        <a:lnSpc>
                          <a:spcPct val="107100"/>
                        </a:lnSpc>
                      </a:pPr>
                      <a:r>
                        <a:rPr sz="700" b="1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work process </a:t>
                      </a:r>
                      <a:r>
                        <a:rPr sz="700" b="1" spc="-25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or</a:t>
                      </a:r>
                      <a:r>
                        <a:rPr sz="700" b="1" spc="500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 </a:t>
                      </a:r>
                      <a:r>
                        <a:rPr sz="700" b="1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procedure</a:t>
                      </a:r>
                      <a:r>
                        <a:rPr sz="700" b="1" spc="-50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 </a:t>
                      </a:r>
                      <a:r>
                        <a:rPr sz="700" b="1" spc="-10" dirty="0">
                          <a:solidFill>
                            <a:srgbClr val="231F20"/>
                          </a:solidFill>
                          <a:latin typeface="Open Sans Semibold"/>
                          <a:cs typeface="Open Sans Semibold"/>
                        </a:rPr>
                        <a:t>changes.</a:t>
                      </a:r>
                      <a:endParaRPr sz="700">
                        <a:latin typeface="Open Sans Semibold"/>
                        <a:cs typeface="Open Sans Semibold"/>
                      </a:endParaRPr>
                    </a:p>
                  </a:txBody>
                  <a:tcPr marL="0" marR="0" marT="7620" marB="0">
                    <a:lnR w="9525">
                      <a:solidFill>
                        <a:srgbClr val="00305E"/>
                      </a:solidFill>
                      <a:prstDash val="solid"/>
                    </a:lnR>
                    <a:lnB w="9525">
                      <a:solidFill>
                        <a:srgbClr val="00305E"/>
                      </a:solidFill>
                      <a:prstDash val="solid"/>
                    </a:lnB>
                    <a:solidFill>
                      <a:srgbClr val="72BF4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27300" y="366000"/>
            <a:ext cx="1290320" cy="59436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">
              <a:lnSpc>
                <a:spcPts val="1400"/>
              </a:lnSpc>
              <a:spcBef>
                <a:spcPts val="380"/>
              </a:spcBef>
            </a:pPr>
            <a:r>
              <a:rPr spc="-10" dirty="0">
                <a:solidFill>
                  <a:srgbClr val="002F5E"/>
                </a:solidFill>
              </a:rPr>
              <a:t>Assessing</a:t>
            </a:r>
            <a:r>
              <a:rPr spc="-20" dirty="0">
                <a:solidFill>
                  <a:srgbClr val="002F5E"/>
                </a:solidFill>
              </a:rPr>
              <a:t> </a:t>
            </a:r>
            <a:r>
              <a:rPr spc="-25" dirty="0">
                <a:solidFill>
                  <a:srgbClr val="002F5E"/>
                </a:solidFill>
              </a:rPr>
              <a:t>the </a:t>
            </a:r>
            <a:r>
              <a:rPr dirty="0">
                <a:solidFill>
                  <a:srgbClr val="002F5E"/>
                </a:solidFill>
              </a:rPr>
              <a:t>risk</a:t>
            </a:r>
            <a:r>
              <a:rPr spc="-35" dirty="0">
                <a:solidFill>
                  <a:srgbClr val="002F5E"/>
                </a:solidFill>
              </a:rPr>
              <a:t> </a:t>
            </a:r>
            <a:r>
              <a:rPr spc="-10" dirty="0">
                <a:solidFill>
                  <a:srgbClr val="002F5E"/>
                </a:solidFill>
              </a:rPr>
              <a:t>involved</a:t>
            </a:r>
            <a:r>
              <a:rPr spc="-30" dirty="0">
                <a:solidFill>
                  <a:srgbClr val="002F5E"/>
                </a:solidFill>
              </a:rPr>
              <a:t> </a:t>
            </a:r>
            <a:r>
              <a:rPr spc="-50" dirty="0">
                <a:solidFill>
                  <a:srgbClr val="002F5E"/>
                </a:solidFill>
              </a:rPr>
              <a:t>— </a:t>
            </a:r>
            <a:r>
              <a:rPr dirty="0">
                <a:solidFill>
                  <a:srgbClr val="002F5E"/>
                </a:solidFill>
              </a:rPr>
              <a:t>risk</a:t>
            </a:r>
            <a:r>
              <a:rPr spc="-30" dirty="0">
                <a:solidFill>
                  <a:srgbClr val="002F5E"/>
                </a:solidFill>
              </a:rPr>
              <a:t> </a:t>
            </a:r>
            <a:r>
              <a:rPr spc="-10" dirty="0">
                <a:solidFill>
                  <a:srgbClr val="002F5E"/>
                </a:solidFill>
              </a:rPr>
              <a:t>assessment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27300" y="1032800"/>
            <a:ext cx="1675764" cy="3639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84150" algn="just">
              <a:lnSpc>
                <a:spcPct val="100000"/>
              </a:lnSpc>
              <a:spcBef>
                <a:spcPts val="100"/>
              </a:spcBef>
            </a:pPr>
            <a:r>
              <a:rPr sz="1000" spc="-25" dirty="0">
                <a:solidFill>
                  <a:srgbClr val="231F20"/>
                </a:solidFill>
                <a:latin typeface="Open Sans"/>
                <a:cs typeface="Open Sans"/>
              </a:rPr>
              <a:t>After</a:t>
            </a:r>
            <a:r>
              <a:rPr sz="1000" spc="-20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you</a:t>
            </a:r>
            <a:r>
              <a:rPr sz="1000" spc="-20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Open Sans"/>
                <a:cs typeface="Open Sans"/>
              </a:rPr>
              <a:t>have</a:t>
            </a:r>
            <a:r>
              <a:rPr sz="1000" spc="-1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Open Sans"/>
                <a:cs typeface="Open Sans"/>
              </a:rPr>
              <a:t>identified</a:t>
            </a:r>
            <a:r>
              <a:rPr sz="1000" spc="-20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50" dirty="0">
                <a:solidFill>
                  <a:srgbClr val="231F20"/>
                </a:solidFill>
                <a:latin typeface="Open Sans"/>
                <a:cs typeface="Open Sans"/>
              </a:rPr>
              <a:t>a </a:t>
            </a:r>
            <a:r>
              <a:rPr sz="1000" spc="-30" dirty="0">
                <a:solidFill>
                  <a:srgbClr val="231F20"/>
                </a:solidFill>
                <a:latin typeface="Open Sans"/>
                <a:cs typeface="Open Sans"/>
              </a:rPr>
              <a:t>hazard</a:t>
            </a:r>
            <a:r>
              <a:rPr sz="1000" spc="-2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you</a:t>
            </a:r>
            <a:r>
              <a:rPr sz="1000" spc="-20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Open Sans"/>
                <a:cs typeface="Open Sans"/>
              </a:rPr>
              <a:t>need</a:t>
            </a:r>
            <a:r>
              <a:rPr sz="1000" spc="-20" dirty="0">
                <a:solidFill>
                  <a:srgbClr val="231F20"/>
                </a:solidFill>
                <a:latin typeface="Open Sans"/>
                <a:cs typeface="Open Sans"/>
              </a:rPr>
              <a:t> to </a:t>
            </a:r>
            <a:r>
              <a:rPr sz="1000" spc="-40" dirty="0">
                <a:solidFill>
                  <a:srgbClr val="231F20"/>
                </a:solidFill>
                <a:latin typeface="Open Sans"/>
                <a:cs typeface="Open Sans"/>
              </a:rPr>
              <a:t>assess </a:t>
            </a:r>
            <a:r>
              <a:rPr sz="1000" spc="-25" dirty="0">
                <a:solidFill>
                  <a:srgbClr val="231F20"/>
                </a:solidFill>
                <a:latin typeface="Open Sans"/>
                <a:cs typeface="Open Sans"/>
              </a:rPr>
              <a:t>the</a:t>
            </a:r>
            <a:r>
              <a:rPr sz="1000" spc="-40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Open Sans"/>
                <a:cs typeface="Open Sans"/>
              </a:rPr>
              <a:t>level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Open Sans"/>
                <a:cs typeface="Open Sans"/>
              </a:rPr>
              <a:t>of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Open Sans"/>
                <a:cs typeface="Open Sans"/>
              </a:rPr>
              <a:t>risk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Open Sans"/>
                <a:cs typeface="Open Sans"/>
              </a:rPr>
              <a:t>associated </a:t>
            </a:r>
            <a:r>
              <a:rPr sz="1000" spc="-25" dirty="0">
                <a:solidFill>
                  <a:srgbClr val="231F20"/>
                </a:solidFill>
                <a:latin typeface="Open Sans"/>
                <a:cs typeface="Open Sans"/>
              </a:rPr>
              <a:t>with</a:t>
            </a:r>
            <a:r>
              <a:rPr sz="1000" spc="-40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Open Sans"/>
                <a:cs typeface="Open Sans"/>
              </a:rPr>
              <a:t>the</a:t>
            </a:r>
            <a:r>
              <a:rPr sz="1000" spc="-40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Open Sans"/>
                <a:cs typeface="Open Sans"/>
              </a:rPr>
              <a:t>hazard.</a:t>
            </a:r>
            <a:endParaRPr sz="1000">
              <a:latin typeface="Open Sans"/>
              <a:cs typeface="Open Sans"/>
            </a:endParaRPr>
          </a:p>
          <a:p>
            <a:pPr marL="12700" marR="5080">
              <a:lnSpc>
                <a:spcPct val="100000"/>
              </a:lnSpc>
              <a:spcBef>
                <a:spcPts val="565"/>
              </a:spcBef>
            </a:pP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You</a:t>
            </a:r>
            <a:r>
              <a:rPr sz="1000" spc="-30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Open Sans"/>
                <a:cs typeface="Open Sans"/>
              </a:rPr>
              <a:t>may</a:t>
            </a:r>
            <a:r>
              <a:rPr sz="1000" spc="-2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Open Sans"/>
                <a:cs typeface="Open Sans"/>
              </a:rPr>
              <a:t>need</a:t>
            </a:r>
            <a:r>
              <a:rPr sz="1000" spc="-2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Open Sans"/>
                <a:cs typeface="Open Sans"/>
              </a:rPr>
              <a:t>to</a:t>
            </a:r>
            <a:r>
              <a:rPr sz="1000" spc="-2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Open Sans"/>
                <a:cs typeface="Open Sans"/>
              </a:rPr>
              <a:t>talk</a:t>
            </a:r>
            <a:r>
              <a:rPr sz="1000" spc="-2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Open Sans"/>
                <a:cs typeface="Open Sans"/>
              </a:rPr>
              <a:t>to</a:t>
            </a:r>
            <a:r>
              <a:rPr sz="1000" spc="-2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Open Sans"/>
                <a:cs typeface="Open Sans"/>
              </a:rPr>
              <a:t>other 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workers</a:t>
            </a:r>
            <a:r>
              <a:rPr sz="1000" spc="-20" dirty="0">
                <a:solidFill>
                  <a:srgbClr val="231F20"/>
                </a:solidFill>
                <a:latin typeface="Open Sans"/>
                <a:cs typeface="Open Sans"/>
              </a:rPr>
              <a:t> or </a:t>
            </a:r>
            <a:r>
              <a:rPr sz="1000" spc="-30" dirty="0">
                <a:solidFill>
                  <a:srgbClr val="231F20"/>
                </a:solidFill>
                <a:latin typeface="Open Sans"/>
                <a:cs typeface="Open Sans"/>
              </a:rPr>
              <a:t>health</a:t>
            </a:r>
            <a:r>
              <a:rPr sz="1000" spc="-20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and</a:t>
            </a:r>
            <a:r>
              <a:rPr sz="1000" spc="-20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Open Sans"/>
                <a:cs typeface="Open Sans"/>
              </a:rPr>
              <a:t>safety 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consultants</a:t>
            </a:r>
            <a:r>
              <a:rPr sz="1000" spc="-10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Open Sans"/>
                <a:cs typeface="Open Sans"/>
              </a:rPr>
              <a:t>to</a:t>
            </a:r>
            <a:r>
              <a:rPr sz="1000" spc="-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Open Sans"/>
                <a:cs typeface="Open Sans"/>
              </a:rPr>
              <a:t>get</a:t>
            </a:r>
            <a:r>
              <a:rPr sz="1000" spc="-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Open Sans"/>
                <a:cs typeface="Open Sans"/>
              </a:rPr>
              <a:t>enough 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information</a:t>
            </a:r>
            <a:r>
              <a:rPr sz="1000" spc="-10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Open Sans"/>
                <a:cs typeface="Open Sans"/>
              </a:rPr>
              <a:t>to</a:t>
            </a:r>
            <a:r>
              <a:rPr sz="1000" spc="-10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Open Sans"/>
                <a:cs typeface="Open Sans"/>
              </a:rPr>
              <a:t>assess</a:t>
            </a:r>
            <a:r>
              <a:rPr sz="1000" spc="-10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Open Sans"/>
                <a:cs typeface="Open Sans"/>
              </a:rPr>
              <a:t>and </a:t>
            </a:r>
            <a:r>
              <a:rPr sz="1000" spc="-30" dirty="0">
                <a:solidFill>
                  <a:srgbClr val="231F20"/>
                </a:solidFill>
                <a:latin typeface="Open Sans"/>
                <a:cs typeface="Open Sans"/>
              </a:rPr>
              <a:t>lower</a:t>
            </a:r>
            <a:r>
              <a:rPr sz="1000" spc="-3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Open Sans"/>
                <a:cs typeface="Open Sans"/>
              </a:rPr>
              <a:t>the</a:t>
            </a:r>
            <a:r>
              <a:rPr sz="1000" spc="-30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Open Sans"/>
                <a:cs typeface="Open Sans"/>
              </a:rPr>
              <a:t>risk.</a:t>
            </a:r>
            <a:endParaRPr sz="1000">
              <a:latin typeface="Open Sans"/>
              <a:cs typeface="Open Sans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50">
              <a:latin typeface="Open Sans"/>
              <a:cs typeface="Open Sans"/>
            </a:endParaRPr>
          </a:p>
          <a:p>
            <a:pPr marL="12700" marR="63500">
              <a:lnSpc>
                <a:spcPts val="1200"/>
              </a:lnSpc>
            </a:pPr>
            <a:r>
              <a:rPr sz="1200" b="1" spc="-50" dirty="0">
                <a:solidFill>
                  <a:srgbClr val="231F20"/>
                </a:solidFill>
                <a:latin typeface="Franklin Gothic Demi"/>
                <a:cs typeface="Franklin Gothic Demi"/>
              </a:rPr>
              <a:t>Risk</a:t>
            </a:r>
            <a:r>
              <a:rPr sz="1200" b="1" spc="-20" dirty="0">
                <a:solidFill>
                  <a:srgbClr val="231F20"/>
                </a:solidFill>
                <a:latin typeface="Franklin Gothic Demi"/>
                <a:cs typeface="Franklin Gothic Demi"/>
              </a:rPr>
              <a:t> </a:t>
            </a:r>
            <a:r>
              <a:rPr sz="1200" b="1" spc="-50" dirty="0">
                <a:solidFill>
                  <a:srgbClr val="231F20"/>
                </a:solidFill>
                <a:latin typeface="Franklin Gothic Demi"/>
                <a:cs typeface="Franklin Gothic Demi"/>
              </a:rPr>
              <a:t>assessment</a:t>
            </a:r>
            <a:r>
              <a:rPr sz="1200" b="1" spc="-15" dirty="0">
                <a:solidFill>
                  <a:srgbClr val="231F20"/>
                </a:solidFill>
                <a:latin typeface="Franklin Gothic Demi"/>
                <a:cs typeface="Franklin Gothic Demi"/>
              </a:rPr>
              <a:t> </a:t>
            </a:r>
            <a:r>
              <a:rPr sz="1200" b="1" spc="-20" dirty="0">
                <a:solidFill>
                  <a:srgbClr val="231F20"/>
                </a:solidFill>
                <a:latin typeface="Franklin Gothic Demi"/>
                <a:cs typeface="Franklin Gothic Demi"/>
              </a:rPr>
              <a:t>is</a:t>
            </a:r>
            <a:r>
              <a:rPr sz="1200" b="1" spc="-15" dirty="0">
                <a:solidFill>
                  <a:srgbClr val="231F20"/>
                </a:solidFill>
                <a:latin typeface="Franklin Gothic Demi"/>
                <a:cs typeface="Franklin Gothic Demi"/>
              </a:rPr>
              <a:t> </a:t>
            </a:r>
            <a:r>
              <a:rPr sz="1200" b="1" spc="-20" dirty="0">
                <a:solidFill>
                  <a:srgbClr val="231F20"/>
                </a:solidFill>
                <a:latin typeface="Franklin Gothic Demi"/>
                <a:cs typeface="Franklin Gothic Demi"/>
              </a:rPr>
              <a:t>made </a:t>
            </a:r>
            <a:r>
              <a:rPr sz="1200" b="1" spc="-50" dirty="0">
                <a:solidFill>
                  <a:srgbClr val="231F20"/>
                </a:solidFill>
                <a:latin typeface="Franklin Gothic Demi"/>
                <a:cs typeface="Franklin Gothic Demi"/>
              </a:rPr>
              <a:t>up</a:t>
            </a:r>
            <a:r>
              <a:rPr sz="1200" b="1" spc="-20" dirty="0">
                <a:solidFill>
                  <a:srgbClr val="231F20"/>
                </a:solidFill>
                <a:latin typeface="Franklin Gothic Demi"/>
                <a:cs typeface="Franklin Gothic Demi"/>
              </a:rPr>
              <a:t> </a:t>
            </a:r>
            <a:r>
              <a:rPr sz="1200" b="1" spc="-30" dirty="0">
                <a:solidFill>
                  <a:srgbClr val="231F20"/>
                </a:solidFill>
                <a:latin typeface="Franklin Gothic Demi"/>
                <a:cs typeface="Franklin Gothic Demi"/>
              </a:rPr>
              <a:t>of</a:t>
            </a:r>
            <a:r>
              <a:rPr sz="1200" b="1" spc="-15" dirty="0">
                <a:solidFill>
                  <a:srgbClr val="231F20"/>
                </a:solidFill>
                <a:latin typeface="Franklin Gothic Demi"/>
                <a:cs typeface="Franklin Gothic Demi"/>
              </a:rPr>
              <a:t> </a:t>
            </a:r>
            <a:r>
              <a:rPr sz="1200" b="1" spc="-50" dirty="0">
                <a:solidFill>
                  <a:srgbClr val="231F20"/>
                </a:solidFill>
                <a:latin typeface="Franklin Gothic Demi"/>
                <a:cs typeface="Franklin Gothic Demi"/>
              </a:rPr>
              <a:t>three</a:t>
            </a:r>
            <a:r>
              <a:rPr sz="1200" b="1" spc="-15" dirty="0">
                <a:solidFill>
                  <a:srgbClr val="231F20"/>
                </a:solidFill>
                <a:latin typeface="Franklin Gothic Demi"/>
                <a:cs typeface="Franklin Gothic Demi"/>
              </a:rPr>
              <a:t> </a:t>
            </a:r>
            <a:r>
              <a:rPr sz="1200" b="1" spc="-10" dirty="0">
                <a:solidFill>
                  <a:srgbClr val="231F20"/>
                </a:solidFill>
                <a:latin typeface="Franklin Gothic Demi"/>
                <a:cs typeface="Franklin Gothic Demi"/>
              </a:rPr>
              <a:t>elements</a:t>
            </a:r>
            <a:endParaRPr sz="1200">
              <a:latin typeface="Franklin Gothic Demi"/>
              <a:cs typeface="Franklin Gothic Demi"/>
            </a:endParaRPr>
          </a:p>
          <a:p>
            <a:pPr marL="240665" indent="-227965">
              <a:lnSpc>
                <a:spcPts val="1170"/>
              </a:lnSpc>
              <a:spcBef>
                <a:spcPts val="1095"/>
              </a:spcBef>
              <a:buAutoNum type="arabicPeriod"/>
              <a:tabLst>
                <a:tab pos="240665" algn="l"/>
              </a:tabLst>
            </a:pPr>
            <a:r>
              <a:rPr sz="1000" b="1" spc="-35" dirty="0">
                <a:solidFill>
                  <a:srgbClr val="231F20"/>
                </a:solidFill>
                <a:latin typeface="Open Sans"/>
                <a:cs typeface="Open Sans"/>
              </a:rPr>
              <a:t>Probability</a:t>
            </a:r>
            <a:r>
              <a:rPr sz="1000" b="1" spc="2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50" dirty="0">
                <a:solidFill>
                  <a:srgbClr val="231F20"/>
                </a:solidFill>
                <a:latin typeface="Franklin Gothic Book"/>
                <a:cs typeface="Franklin Gothic Book"/>
              </a:rPr>
              <a:t>–</a:t>
            </a:r>
            <a:endParaRPr sz="1000">
              <a:latin typeface="Franklin Gothic Book"/>
              <a:cs typeface="Franklin Gothic Book"/>
            </a:endParaRPr>
          </a:p>
          <a:p>
            <a:pPr marL="241300" marR="207010">
              <a:lnSpc>
                <a:spcPts val="1140"/>
              </a:lnSpc>
              <a:spcBef>
                <a:spcPts val="55"/>
              </a:spcBef>
            </a:pPr>
            <a:r>
              <a:rPr sz="1000" spc="-45" dirty="0">
                <a:solidFill>
                  <a:srgbClr val="231F20"/>
                </a:solidFill>
                <a:latin typeface="Franklin Gothic Book"/>
                <a:cs typeface="Franklin Gothic Book"/>
              </a:rPr>
              <a:t>How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likely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is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it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that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the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hazard 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will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cause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Franklin Gothic Book"/>
                <a:cs typeface="Franklin Gothic Book"/>
              </a:rPr>
              <a:t>harm?</a:t>
            </a:r>
            <a:endParaRPr sz="1000">
              <a:latin typeface="Franklin Gothic Book"/>
              <a:cs typeface="Franklin Gothic Book"/>
            </a:endParaRPr>
          </a:p>
          <a:p>
            <a:pPr marL="240665" indent="-227965">
              <a:lnSpc>
                <a:spcPts val="1170"/>
              </a:lnSpc>
              <a:spcBef>
                <a:spcPts val="680"/>
              </a:spcBef>
              <a:buAutoNum type="arabicPeriod" startAt="2"/>
              <a:tabLst>
                <a:tab pos="240665" algn="l"/>
              </a:tabLst>
            </a:pPr>
            <a:r>
              <a:rPr sz="1000" b="1" spc="-40" dirty="0">
                <a:solidFill>
                  <a:srgbClr val="231F20"/>
                </a:solidFill>
                <a:latin typeface="Open Sans"/>
                <a:cs typeface="Open Sans"/>
              </a:rPr>
              <a:t>Consequence</a:t>
            </a:r>
            <a:r>
              <a:rPr sz="1000" b="1" spc="20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50" dirty="0">
                <a:solidFill>
                  <a:srgbClr val="231F20"/>
                </a:solidFill>
                <a:latin typeface="Franklin Gothic Book"/>
                <a:cs typeface="Franklin Gothic Book"/>
              </a:rPr>
              <a:t>–</a:t>
            </a:r>
            <a:endParaRPr sz="1000">
              <a:latin typeface="Franklin Gothic Book"/>
              <a:cs typeface="Franklin Gothic Book"/>
            </a:endParaRPr>
          </a:p>
          <a:p>
            <a:pPr marL="241300" marR="205740">
              <a:lnSpc>
                <a:spcPts val="1140"/>
              </a:lnSpc>
              <a:spcBef>
                <a:spcPts val="60"/>
              </a:spcBef>
            </a:pPr>
            <a:r>
              <a:rPr sz="1000" spc="-45" dirty="0">
                <a:solidFill>
                  <a:srgbClr val="231F20"/>
                </a:solidFill>
                <a:latin typeface="Franklin Gothic Book"/>
                <a:cs typeface="Franklin Gothic Book"/>
              </a:rPr>
              <a:t>How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much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harm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could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it do?</a:t>
            </a:r>
            <a:endParaRPr sz="1000">
              <a:latin typeface="Franklin Gothic Book"/>
              <a:cs typeface="Franklin Gothic Book"/>
            </a:endParaRPr>
          </a:p>
          <a:p>
            <a:pPr marL="240665" indent="-227965">
              <a:lnSpc>
                <a:spcPts val="1170"/>
              </a:lnSpc>
              <a:spcBef>
                <a:spcPts val="680"/>
              </a:spcBef>
              <a:buAutoNum type="arabicPeriod" startAt="3"/>
              <a:tabLst>
                <a:tab pos="240665" algn="l"/>
              </a:tabLst>
            </a:pPr>
            <a:r>
              <a:rPr sz="1000" b="1" spc="-35" dirty="0">
                <a:solidFill>
                  <a:srgbClr val="231F20"/>
                </a:solidFill>
                <a:latin typeface="Open Sans"/>
                <a:cs typeface="Open Sans"/>
              </a:rPr>
              <a:t>Frequency</a:t>
            </a:r>
            <a:r>
              <a:rPr sz="1000" b="1" spc="-1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1000" spc="-50" dirty="0">
                <a:solidFill>
                  <a:srgbClr val="231F20"/>
                </a:solidFill>
                <a:latin typeface="Franklin Gothic Book"/>
                <a:cs typeface="Franklin Gothic Book"/>
              </a:rPr>
              <a:t>–</a:t>
            </a:r>
            <a:endParaRPr sz="1000">
              <a:latin typeface="Franklin Gothic Book"/>
              <a:cs typeface="Franklin Gothic Book"/>
            </a:endParaRPr>
          </a:p>
          <a:p>
            <a:pPr marL="241300" marR="86360">
              <a:lnSpc>
                <a:spcPts val="1140"/>
              </a:lnSpc>
              <a:spcBef>
                <a:spcPts val="60"/>
              </a:spcBef>
            </a:pPr>
            <a:r>
              <a:rPr sz="1000" spc="-45" dirty="0">
                <a:solidFill>
                  <a:srgbClr val="231F20"/>
                </a:solidFill>
                <a:latin typeface="Franklin Gothic Book"/>
                <a:cs typeface="Franklin Gothic Book"/>
              </a:rPr>
              <a:t>How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often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could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people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be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harmed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by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it?</a:t>
            </a:r>
            <a:endParaRPr sz="1000">
              <a:latin typeface="Franklin Gothic Book"/>
              <a:cs typeface="Franklin Gothic Book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BBB5F0C-ECC9-E565-BFF7-8BAA2FE42012}"/>
              </a:ext>
            </a:extLst>
          </p:cNvPr>
          <p:cNvSpPr/>
          <p:nvPr/>
        </p:nvSpPr>
        <p:spPr>
          <a:xfrm>
            <a:off x="514137" y="960360"/>
            <a:ext cx="1740113" cy="1630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26EE146-5088-37E1-A56F-6BE1F9890C9A}"/>
              </a:ext>
            </a:extLst>
          </p:cNvPr>
          <p:cNvSpPr/>
          <p:nvPr/>
        </p:nvSpPr>
        <p:spPr>
          <a:xfrm>
            <a:off x="527300" y="3030709"/>
            <a:ext cx="1740113" cy="5506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2DB27D6-E46C-899E-B801-8F9381BEB66C}"/>
              </a:ext>
            </a:extLst>
          </p:cNvPr>
          <p:cNvSpPr/>
          <p:nvPr/>
        </p:nvSpPr>
        <p:spPr>
          <a:xfrm>
            <a:off x="527299" y="3628441"/>
            <a:ext cx="1740113" cy="4863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8D5BA45-64A5-49FB-4114-0A6A13CE4D34}"/>
              </a:ext>
            </a:extLst>
          </p:cNvPr>
          <p:cNvSpPr/>
          <p:nvPr/>
        </p:nvSpPr>
        <p:spPr>
          <a:xfrm>
            <a:off x="527299" y="4209781"/>
            <a:ext cx="1740113" cy="4863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5260" y="141378"/>
            <a:ext cx="2621915" cy="158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230"/>
              </a:lnSpc>
            </a:pP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INTRODUCTION</a:t>
            </a:r>
            <a:r>
              <a:rPr sz="11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TO</a:t>
            </a:r>
            <a:r>
              <a:rPr sz="1100" spc="-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HAND</a:t>
            </a:r>
            <a:r>
              <a:rPr sz="11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SPREAD</a:t>
            </a:r>
            <a:r>
              <a:rPr sz="1100" spc="-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ASPHALT</a:t>
            </a:r>
            <a:endParaRPr sz="11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0" y="144005"/>
            <a:ext cx="7020559" cy="153035"/>
          </a:xfrm>
          <a:prstGeom prst="rect">
            <a:avLst/>
          </a:prstGeom>
          <a:solidFill>
            <a:srgbClr val="231F20"/>
          </a:solidFill>
        </p:spPr>
        <p:txBody>
          <a:bodyPr vert="horz" wrap="square" lIns="0" tIns="0" rIns="0" bIns="0" rtlCol="0">
            <a:spAutoFit/>
          </a:bodyPr>
          <a:lstStyle/>
          <a:p>
            <a:pPr marL="539750">
              <a:lnSpc>
                <a:spcPts val="1205"/>
              </a:lnSpc>
              <a:tabLst>
                <a:tab pos="4594860" algn="l"/>
              </a:tabLst>
            </a:pPr>
            <a:r>
              <a:rPr sz="1100" i="1" dirty="0">
                <a:solidFill>
                  <a:srgbClr val="FFFFFF"/>
                </a:solidFill>
                <a:latin typeface="Franklin Gothic Medium"/>
                <a:cs typeface="Franklin Gothic Medium"/>
              </a:rPr>
              <a:t>PC</a:t>
            </a:r>
            <a:r>
              <a:rPr sz="1100" i="1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i="1" spc="-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1.3</a:t>
            </a:r>
            <a:r>
              <a:rPr sz="1100" i="1" dirty="0">
                <a:solidFill>
                  <a:srgbClr val="FFFFFF"/>
                </a:solidFill>
                <a:latin typeface="Franklin Gothic Medium"/>
                <a:cs typeface="Franklin Gothic Medium"/>
              </a:rPr>
              <a:t>	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PREPARE</a:t>
            </a:r>
            <a:r>
              <a:rPr sz="1100" spc="-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TO</a:t>
            </a:r>
            <a:r>
              <a:rPr sz="11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HAND</a:t>
            </a:r>
            <a:r>
              <a:rPr sz="11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SPREAD</a:t>
            </a:r>
            <a:r>
              <a:rPr sz="11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ASPHALT</a:t>
            </a:r>
            <a:endParaRPr sz="1100">
              <a:latin typeface="Franklin Gothic Medium"/>
              <a:cs typeface="Franklin Gothic Medium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37730" y="432005"/>
          <a:ext cx="6477634" cy="4531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97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9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84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3685">
                <a:tc>
                  <a:txBody>
                    <a:bodyPr/>
                    <a:lstStyle/>
                    <a:p>
                      <a:pPr marL="107950">
                        <a:lnSpc>
                          <a:spcPts val="1275"/>
                        </a:lnSpc>
                        <a:spcBef>
                          <a:spcPts val="780"/>
                        </a:spcBef>
                      </a:pPr>
                      <a:r>
                        <a:rPr sz="1100" b="1" spc="-45" dirty="0">
                          <a:solidFill>
                            <a:srgbClr val="231F20"/>
                          </a:solidFill>
                          <a:latin typeface="Franklin Gothic Demi"/>
                          <a:cs typeface="Franklin Gothic Demi"/>
                        </a:rPr>
                        <a:t>QUESTION</a:t>
                      </a:r>
                      <a:r>
                        <a:rPr sz="1100" b="1" spc="-25" dirty="0">
                          <a:solidFill>
                            <a:srgbClr val="231F20"/>
                          </a:solidFill>
                          <a:latin typeface="Franklin Gothic Demi"/>
                          <a:cs typeface="Franklin Gothic Demi"/>
                        </a:rPr>
                        <a:t> 29</a:t>
                      </a:r>
                      <a:endParaRPr sz="1100">
                        <a:latin typeface="Franklin Gothic Demi"/>
                        <a:cs typeface="Franklin Gothic Demi"/>
                      </a:endParaRPr>
                    </a:p>
                  </a:txBody>
                  <a:tcPr marL="0" marR="0" marT="99060" marB="0">
                    <a:solidFill>
                      <a:srgbClr val="D5D8E4"/>
                    </a:solidFill>
                  </a:tcPr>
                </a:tc>
                <a:tc>
                  <a:txBody>
                    <a:bodyPr/>
                    <a:lstStyle/>
                    <a:p>
                      <a:pPr marL="114935">
                        <a:lnSpc>
                          <a:spcPct val="100000"/>
                        </a:lnSpc>
                        <a:spcBef>
                          <a:spcPts val="810"/>
                        </a:spcBef>
                        <a:tabLst>
                          <a:tab pos="1726564" algn="l"/>
                        </a:tabLst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Franklin Gothic Medium"/>
                          <a:cs typeface="Franklin Gothic Medium"/>
                        </a:rPr>
                        <a:t>1.</a:t>
                      </a:r>
                      <a:r>
                        <a:rPr sz="1000" spc="395" dirty="0">
                          <a:solidFill>
                            <a:srgbClr val="231F20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Franklin Gothic Medium"/>
                          <a:cs typeface="Franklin Gothic Medium"/>
                        </a:rPr>
                        <a:t>Elimination: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If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possible,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	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Franklin Gothic Medium"/>
                          <a:cs typeface="Franklin Gothic Medium"/>
                        </a:rPr>
                        <a:t>2.</a:t>
                      </a:r>
                      <a:r>
                        <a:rPr sz="1000" spc="415" dirty="0">
                          <a:solidFill>
                            <a:srgbClr val="231F20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Franklin Gothic Medium"/>
                          <a:cs typeface="Franklin Gothic Medium"/>
                        </a:rPr>
                        <a:t>Substitution: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Use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safer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102870" marB="0">
                    <a:lnT w="6350">
                      <a:solidFill>
                        <a:srgbClr val="687A9E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0480" algn="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Medium"/>
                          <a:cs typeface="Franklin Gothic Medium"/>
                        </a:rPr>
                        <a:t>3.</a:t>
                      </a:r>
                      <a:endParaRPr sz="1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102870" marB="0">
                    <a:lnT w="6350">
                      <a:solidFill>
                        <a:srgbClr val="687A9E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1000" spc="-55" dirty="0">
                          <a:solidFill>
                            <a:srgbClr val="231F20"/>
                          </a:solidFill>
                          <a:latin typeface="Franklin Gothic Medium"/>
                          <a:cs typeface="Franklin Gothic Medium"/>
                        </a:rPr>
                        <a:t>Isolation: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000" spc="-6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Stop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access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102870" marB="0">
                    <a:lnR w="6350">
                      <a:solidFill>
                        <a:srgbClr val="687A9E"/>
                      </a:solidFill>
                      <a:prstDash val="solid"/>
                    </a:lnR>
                    <a:lnT w="6350">
                      <a:solidFill>
                        <a:srgbClr val="687A9E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0845">
                <a:tc>
                  <a:txBody>
                    <a:bodyPr/>
                    <a:lstStyle/>
                    <a:p>
                      <a:pPr marL="107950" marR="198120">
                        <a:lnSpc>
                          <a:spcPts val="1140"/>
                        </a:lnSpc>
                        <a:spcBef>
                          <a:spcPts val="73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hierarchy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of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hazard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control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is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list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of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controls 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you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can use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to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lower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the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danger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from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hazard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on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worksite.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07950" marR="105410">
                        <a:lnSpc>
                          <a:spcPts val="1140"/>
                        </a:lnSpc>
                        <a:spcBef>
                          <a:spcPts val="5"/>
                        </a:spcBef>
                      </a:pP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What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are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six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(6)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levels in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hierarchy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of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hazard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control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from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first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choice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to the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last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choice?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93345" marB="0">
                    <a:solidFill>
                      <a:srgbClr val="D5D8E4"/>
                    </a:solidFill>
                  </a:tcPr>
                </a:tc>
                <a:tc>
                  <a:txBody>
                    <a:bodyPr/>
                    <a:lstStyle/>
                    <a:p>
                      <a:pPr marL="295275">
                        <a:lnSpc>
                          <a:spcPts val="1155"/>
                        </a:lnSpc>
                        <a:tabLst>
                          <a:tab pos="1906905" algn="l"/>
                        </a:tabLst>
                      </a:pPr>
                      <a:r>
                        <a:rPr sz="1000" spc="-5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remove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(take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away)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	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method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if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you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can’t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remove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  <a:p>
                      <a:pPr marL="295275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1906905" algn="l"/>
                        </a:tabLst>
                      </a:pP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hazard.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	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hazard.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ts val="1155"/>
                        </a:lnSpc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to</a:t>
                      </a:r>
                      <a:r>
                        <a:rPr sz="1000" spc="-5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hazardous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  <a:p>
                      <a:pPr marL="4889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000" spc="-6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(dangerous)</a:t>
                      </a:r>
                      <a:r>
                        <a:rPr sz="1000" spc="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area.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0" marB="0">
                    <a:lnR w="6350">
                      <a:solidFill>
                        <a:srgbClr val="687A9E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5D8E4"/>
                    </a:solidFill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ts val="1120"/>
                        </a:lnSpc>
                        <a:tabLst>
                          <a:tab pos="1720214" algn="l"/>
                        </a:tabLst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Franklin Gothic Medium"/>
                          <a:cs typeface="Franklin Gothic Medium"/>
                        </a:rPr>
                        <a:t>4.</a:t>
                      </a:r>
                      <a:r>
                        <a:rPr sz="1000" spc="425" dirty="0">
                          <a:solidFill>
                            <a:srgbClr val="231F20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Franklin Gothic Medium"/>
                          <a:cs typeface="Franklin Gothic Medium"/>
                        </a:rPr>
                        <a:t>Engineering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Medium"/>
                          <a:cs typeface="Franklin Gothic Medium"/>
                        </a:rPr>
                        <a:t>Control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Franklin Gothic Medium"/>
                          <a:cs typeface="Franklin Gothic Medium"/>
                        </a:rPr>
                        <a:t>	5.</a:t>
                      </a:r>
                      <a:r>
                        <a:rPr sz="1000" spc="440" dirty="0">
                          <a:solidFill>
                            <a:srgbClr val="231F20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Franklin Gothic Medium"/>
                          <a:cs typeface="Franklin Gothic Medium"/>
                        </a:rPr>
                        <a:t>Administrative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Medium"/>
                          <a:cs typeface="Franklin Gothic Medium"/>
                        </a:rPr>
                        <a:t>Practices:</a:t>
                      </a:r>
                      <a:endParaRPr sz="1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ts val="1120"/>
                        </a:lnSpc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Medium"/>
                          <a:cs typeface="Franklin Gothic Medium"/>
                        </a:rPr>
                        <a:t>6.</a:t>
                      </a:r>
                      <a:endParaRPr sz="1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">
                        <a:lnSpc>
                          <a:spcPts val="1120"/>
                        </a:lnSpc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Franklin Gothic Medium"/>
                          <a:cs typeface="Franklin Gothic Medium"/>
                        </a:rPr>
                        <a:t>Personal</a:t>
                      </a:r>
                      <a:r>
                        <a:rPr sz="1000" spc="10" dirty="0">
                          <a:solidFill>
                            <a:srgbClr val="231F20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Medium"/>
                          <a:cs typeface="Franklin Gothic Medium"/>
                        </a:rPr>
                        <a:t>Protective</a:t>
                      </a:r>
                      <a:endParaRPr sz="1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0" marB="0">
                    <a:lnR w="6350">
                      <a:solidFill>
                        <a:srgbClr val="687A9E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5D8E4"/>
                    </a:solidFill>
                  </a:tcPr>
                </a:tc>
                <a:tc>
                  <a:txBody>
                    <a:bodyPr/>
                    <a:lstStyle/>
                    <a:p>
                      <a:pPr marR="108585" algn="r">
                        <a:lnSpc>
                          <a:spcPts val="1200"/>
                        </a:lnSpc>
                        <a:tabLst>
                          <a:tab pos="1600200" algn="l"/>
                        </a:tabLst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Medium"/>
                          <a:cs typeface="Franklin Gothic Medium"/>
                        </a:rPr>
                        <a:t>Measures: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Franklin Gothic Medium"/>
                          <a:cs typeface="Franklin Gothic Medium"/>
                        </a:rPr>
                        <a:t>	</a:t>
                      </a:r>
                      <a:r>
                        <a:rPr sz="1000" spc="-5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Reduce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time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worker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">
                        <a:lnSpc>
                          <a:spcPts val="1200"/>
                        </a:lnSpc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Franklin Gothic Medium"/>
                          <a:cs typeface="Franklin Gothic Medium"/>
                        </a:rPr>
                        <a:t>Equipment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Medium"/>
                          <a:cs typeface="Franklin Gothic Medium"/>
                        </a:rPr>
                        <a:t>(PPE):</a:t>
                      </a:r>
                      <a:endParaRPr sz="1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0" marB="0">
                    <a:lnR w="6350">
                      <a:solidFill>
                        <a:srgbClr val="687A9E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5D8E4"/>
                    </a:solidFill>
                  </a:tcPr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1200"/>
                        </a:lnSpc>
                        <a:tabLst>
                          <a:tab pos="1600200" algn="l"/>
                        </a:tabLst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Change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tools,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	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is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exposed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to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hazards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by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">
                        <a:lnSpc>
                          <a:spcPts val="1200"/>
                        </a:lnSpc>
                      </a:pPr>
                      <a:r>
                        <a:rPr sz="1000" spc="-4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Use PPE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as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your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0" marB="0">
                    <a:lnR w="6350">
                      <a:solidFill>
                        <a:srgbClr val="687A9E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5D8E4"/>
                    </a:solidFill>
                  </a:tcPr>
                </a:tc>
                <a:tc>
                  <a:txBody>
                    <a:bodyPr/>
                    <a:lstStyle/>
                    <a:p>
                      <a:pPr marL="299720">
                        <a:lnSpc>
                          <a:spcPts val="1200"/>
                        </a:lnSpc>
                        <a:tabLst>
                          <a:tab pos="1899920" algn="l"/>
                        </a:tabLst>
                      </a:pPr>
                      <a:r>
                        <a:rPr sz="1000" spc="-5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equipment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or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environment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	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using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training,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job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rotation,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">
                        <a:lnSpc>
                          <a:spcPts val="1200"/>
                        </a:lnSpc>
                      </a:pP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Medium"/>
                          <a:cs typeface="Franklin Gothic Medium"/>
                        </a:rPr>
                        <a:t>last line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of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defense.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0" marB="0">
                    <a:lnR w="6350">
                      <a:solidFill>
                        <a:srgbClr val="687A9E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5D8E4"/>
                    </a:solidFill>
                  </a:tcPr>
                </a:tc>
                <a:tc>
                  <a:txBody>
                    <a:bodyPr/>
                    <a:lstStyle/>
                    <a:p>
                      <a:pPr marL="299720">
                        <a:lnSpc>
                          <a:spcPct val="100000"/>
                        </a:lnSpc>
                        <a:tabLst>
                          <a:tab pos="1899920" algn="l"/>
                        </a:tabLst>
                      </a:pPr>
                      <a:r>
                        <a:rPr sz="1000" spc="-4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to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6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make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it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safer.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	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timing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of 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jobs,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etc.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687A9E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9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5D8E4"/>
                    </a:solidFill>
                  </a:tcPr>
                </a:tc>
                <a:tc>
                  <a:txBody>
                    <a:bodyPr/>
                    <a:lstStyle/>
                    <a:p>
                      <a:pPr marR="95250" algn="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Medium"/>
                          <a:cs typeface="Franklin Gothic Medium"/>
                        </a:rPr>
                        <a:t>Memory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Medium"/>
                          <a:cs typeface="Franklin Gothic Medium"/>
                        </a:rPr>
                        <a:t>aid: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Medium"/>
                          <a:cs typeface="Franklin Gothic Medium"/>
                        </a:rPr>
                        <a:t>E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very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Medium"/>
                          <a:cs typeface="Franklin Gothic Medium"/>
                        </a:rPr>
                        <a:t>S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aturday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Franklin Gothic Medium"/>
                          <a:cs typeface="Franklin Gothic Medium"/>
                        </a:rPr>
                        <a:t>I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Medium"/>
                          <a:cs typeface="Franklin Gothic Medium"/>
                        </a:rPr>
                        <a:t>E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at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Franklin Gothic Medium"/>
                          <a:cs typeface="Franklin Gothic Medium"/>
                        </a:rPr>
                        <a:t>A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Medium"/>
                          <a:cs typeface="Franklin Gothic Medium"/>
                        </a:rPr>
                        <a:t>P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ie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81915" marB="0">
                    <a:lnB w="6350">
                      <a:solidFill>
                        <a:srgbClr val="687A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687A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687A9E"/>
                      </a:solidFill>
                      <a:prstDash val="solid"/>
                    </a:lnR>
                    <a:lnB w="6350">
                      <a:solidFill>
                        <a:srgbClr val="687A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object 5"/>
          <p:cNvSpPr/>
          <p:nvPr/>
        </p:nvSpPr>
        <p:spPr>
          <a:xfrm>
            <a:off x="3135439" y="4564545"/>
            <a:ext cx="2559685" cy="318135"/>
          </a:xfrm>
          <a:custGeom>
            <a:avLst/>
            <a:gdLst/>
            <a:ahLst/>
            <a:cxnLst/>
            <a:rect l="l" t="t" r="r" b="b"/>
            <a:pathLst>
              <a:path w="2559685" h="318135">
                <a:moveTo>
                  <a:pt x="0" y="317627"/>
                </a:moveTo>
                <a:lnTo>
                  <a:pt x="2559405" y="317627"/>
                </a:lnTo>
                <a:lnTo>
                  <a:pt x="2559405" y="0"/>
                </a:lnTo>
                <a:lnTo>
                  <a:pt x="0" y="0"/>
                </a:lnTo>
                <a:lnTo>
                  <a:pt x="0" y="317627"/>
                </a:lnTo>
                <a:close/>
              </a:path>
            </a:pathLst>
          </a:custGeom>
          <a:ln w="12700">
            <a:solidFill>
              <a:srgbClr val="00305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3773" y="1413554"/>
            <a:ext cx="174563" cy="1876833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05338" y="2698468"/>
            <a:ext cx="2453512" cy="670882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95840" y="1186919"/>
            <a:ext cx="2466109" cy="1511548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3189466" y="1174385"/>
            <a:ext cx="2475865" cy="2201545"/>
            <a:chOff x="3189466" y="1174385"/>
            <a:chExt cx="2475865" cy="2201545"/>
          </a:xfrm>
        </p:grpSpPr>
        <p:sp>
          <p:nvSpPr>
            <p:cNvPr id="10" name="object 10"/>
            <p:cNvSpPr/>
            <p:nvPr/>
          </p:nvSpPr>
          <p:spPr>
            <a:xfrm>
              <a:off x="3407305" y="3036015"/>
              <a:ext cx="2068195" cy="0"/>
            </a:xfrm>
            <a:custGeom>
              <a:avLst/>
              <a:gdLst/>
              <a:ahLst/>
              <a:cxnLst/>
              <a:rect l="l" t="t" r="r" b="b"/>
              <a:pathLst>
                <a:path w="2068195">
                  <a:moveTo>
                    <a:pt x="2067712" y="0"/>
                  </a:moveTo>
                  <a:lnTo>
                    <a:pt x="0" y="0"/>
                  </a:lnTo>
                </a:path>
              </a:pathLst>
            </a:custGeom>
            <a:ln w="16573">
              <a:solidFill>
                <a:srgbClr val="131B1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195841" y="1180761"/>
              <a:ext cx="2463165" cy="2188845"/>
            </a:xfrm>
            <a:custGeom>
              <a:avLst/>
              <a:gdLst/>
              <a:ahLst/>
              <a:cxnLst/>
              <a:rect l="l" t="t" r="r" b="b"/>
              <a:pathLst>
                <a:path w="2463165" h="2188845">
                  <a:moveTo>
                    <a:pt x="1238821" y="0"/>
                  </a:moveTo>
                  <a:lnTo>
                    <a:pt x="2463012" y="2188591"/>
                  </a:lnTo>
                  <a:lnTo>
                    <a:pt x="0" y="2188591"/>
                  </a:lnTo>
                  <a:lnTo>
                    <a:pt x="1238821" y="0"/>
                  </a:lnTo>
                  <a:close/>
                </a:path>
              </a:pathLst>
            </a:custGeom>
            <a:ln w="12750">
              <a:solidFill>
                <a:srgbClr val="131B1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2" name="object 12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94889" y="1622219"/>
            <a:ext cx="883741" cy="2037780"/>
          </a:xfrm>
          <a:prstGeom prst="rect">
            <a:avLst/>
          </a:prstGeom>
        </p:spPr>
      </p:pic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64135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pc="-25" dirty="0"/>
              <a:t>17</a:t>
            </a:fld>
            <a:endParaRPr spc="-25" dirty="0"/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©</a:t>
            </a:r>
            <a:r>
              <a:rPr spc="-15" dirty="0"/>
              <a:t> </a:t>
            </a:r>
            <a:r>
              <a:rPr dirty="0"/>
              <a:t>Easy</a:t>
            </a:r>
            <a:r>
              <a:rPr spc="-10" dirty="0"/>
              <a:t> </a:t>
            </a:r>
            <a:r>
              <a:rPr dirty="0"/>
              <a:t>Guides</a:t>
            </a:r>
            <a:r>
              <a:rPr spc="-10" dirty="0"/>
              <a:t> </a:t>
            </a:r>
            <a:r>
              <a:rPr dirty="0"/>
              <a:t>Australia</a:t>
            </a:r>
            <a:r>
              <a:rPr spc="-10" dirty="0"/>
              <a:t> </a:t>
            </a:r>
            <a:r>
              <a:rPr dirty="0"/>
              <a:t>Pty.</a:t>
            </a:r>
            <a:r>
              <a:rPr spc="-5" dirty="0"/>
              <a:t> </a:t>
            </a:r>
            <a:r>
              <a:rPr spc="-20" dirty="0"/>
              <a:t>Ltd.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May</a:t>
            </a:r>
            <a:r>
              <a:rPr spc="-10" dirty="0"/>
              <a:t> </a:t>
            </a:r>
            <a:r>
              <a:rPr dirty="0"/>
              <a:t>not</a:t>
            </a:r>
            <a:r>
              <a:rPr spc="-5" dirty="0"/>
              <a:t> </a:t>
            </a:r>
            <a:r>
              <a:rPr dirty="0"/>
              <a:t>be</a:t>
            </a:r>
            <a:r>
              <a:rPr spc="-5" dirty="0"/>
              <a:t> </a:t>
            </a:r>
            <a:r>
              <a:rPr spc="-10" dirty="0"/>
              <a:t>reproduced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DFB9357-0F06-5309-EAD7-8089C6DF06E3}"/>
              </a:ext>
            </a:extLst>
          </p:cNvPr>
          <p:cNvSpPr/>
          <p:nvPr/>
        </p:nvSpPr>
        <p:spPr>
          <a:xfrm>
            <a:off x="2174559" y="491768"/>
            <a:ext cx="1603692" cy="5506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5EDBD1B-B0FF-79A9-3BBF-602FC6E790C0}"/>
              </a:ext>
            </a:extLst>
          </p:cNvPr>
          <p:cNvSpPr/>
          <p:nvPr/>
        </p:nvSpPr>
        <p:spPr>
          <a:xfrm>
            <a:off x="3838365" y="502460"/>
            <a:ext cx="1603692" cy="5506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AF28E83-4F48-259A-8B61-1D9E319072F1}"/>
              </a:ext>
            </a:extLst>
          </p:cNvPr>
          <p:cNvSpPr/>
          <p:nvPr/>
        </p:nvSpPr>
        <p:spPr>
          <a:xfrm>
            <a:off x="5471786" y="502459"/>
            <a:ext cx="1430664" cy="5506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78AFB63-D530-DE0A-997B-33DA94B4F02F}"/>
              </a:ext>
            </a:extLst>
          </p:cNvPr>
          <p:cNvSpPr/>
          <p:nvPr/>
        </p:nvSpPr>
        <p:spPr>
          <a:xfrm>
            <a:off x="2208003" y="3655786"/>
            <a:ext cx="1570247" cy="828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E27A1B8-6607-2B81-3D88-4F357D407416}"/>
              </a:ext>
            </a:extLst>
          </p:cNvPr>
          <p:cNvSpPr/>
          <p:nvPr/>
        </p:nvSpPr>
        <p:spPr>
          <a:xfrm>
            <a:off x="3838365" y="3655786"/>
            <a:ext cx="1603692" cy="828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98F9502-DFB1-8F82-1753-CEFC43BAF406}"/>
              </a:ext>
            </a:extLst>
          </p:cNvPr>
          <p:cNvSpPr/>
          <p:nvPr/>
        </p:nvSpPr>
        <p:spPr>
          <a:xfrm>
            <a:off x="5551580" y="3656699"/>
            <a:ext cx="1430664" cy="8271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9629CF8-E789-0298-0897-374104D7E01A}"/>
              </a:ext>
            </a:extLst>
          </p:cNvPr>
          <p:cNvSpPr/>
          <p:nvPr/>
        </p:nvSpPr>
        <p:spPr>
          <a:xfrm>
            <a:off x="3205338" y="4593497"/>
            <a:ext cx="2453512" cy="2380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5260" y="141378"/>
            <a:ext cx="2621915" cy="158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230"/>
              </a:lnSpc>
            </a:pP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INTRODUCTION</a:t>
            </a:r>
            <a:r>
              <a:rPr sz="11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TO</a:t>
            </a:r>
            <a:r>
              <a:rPr sz="1100" spc="-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HAND</a:t>
            </a:r>
            <a:r>
              <a:rPr sz="11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SPREAD</a:t>
            </a:r>
            <a:r>
              <a:rPr sz="1100" spc="-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ASPHALT</a:t>
            </a:r>
            <a:endParaRPr sz="11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0" y="144005"/>
            <a:ext cx="7020559" cy="153035"/>
          </a:xfrm>
          <a:prstGeom prst="rect">
            <a:avLst/>
          </a:prstGeom>
          <a:solidFill>
            <a:srgbClr val="231F20"/>
          </a:solidFill>
        </p:spPr>
        <p:txBody>
          <a:bodyPr vert="horz" wrap="square" lIns="0" tIns="0" rIns="0" bIns="0" rtlCol="0">
            <a:spAutoFit/>
          </a:bodyPr>
          <a:lstStyle/>
          <a:p>
            <a:pPr marL="539750">
              <a:lnSpc>
                <a:spcPts val="1205"/>
              </a:lnSpc>
              <a:tabLst>
                <a:tab pos="4594860" algn="l"/>
              </a:tabLst>
            </a:pPr>
            <a:r>
              <a:rPr sz="1100" i="1" dirty="0">
                <a:solidFill>
                  <a:srgbClr val="FFFFFF"/>
                </a:solidFill>
                <a:latin typeface="Franklin Gothic Medium"/>
                <a:cs typeface="Franklin Gothic Medium"/>
              </a:rPr>
              <a:t>PC</a:t>
            </a:r>
            <a:r>
              <a:rPr sz="1100" i="1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i="1" spc="-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1.3</a:t>
            </a:r>
            <a:r>
              <a:rPr sz="1100" i="1" dirty="0">
                <a:solidFill>
                  <a:srgbClr val="FFFFFF"/>
                </a:solidFill>
                <a:latin typeface="Franklin Gothic Medium"/>
                <a:cs typeface="Franklin Gothic Medium"/>
              </a:rPr>
              <a:t>	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PREPARE</a:t>
            </a:r>
            <a:r>
              <a:rPr sz="1100" spc="-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TO</a:t>
            </a:r>
            <a:r>
              <a:rPr sz="11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HAND</a:t>
            </a:r>
            <a:r>
              <a:rPr sz="11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SPREAD</a:t>
            </a:r>
            <a:r>
              <a:rPr sz="11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ASPHALT</a:t>
            </a:r>
            <a:endParaRPr sz="11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40000" y="2694182"/>
            <a:ext cx="6480175" cy="0"/>
          </a:xfrm>
          <a:custGeom>
            <a:avLst/>
            <a:gdLst/>
            <a:ahLst/>
            <a:cxnLst/>
            <a:rect l="l" t="t" r="r" b="b"/>
            <a:pathLst>
              <a:path w="6480175">
                <a:moveTo>
                  <a:pt x="0" y="0"/>
                </a:moveTo>
                <a:lnTo>
                  <a:pt x="6479997" y="0"/>
                </a:lnTo>
              </a:path>
            </a:pathLst>
          </a:custGeom>
          <a:ln w="6350">
            <a:solidFill>
              <a:srgbClr val="687A9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228114" y="429830"/>
            <a:ext cx="255905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2715" indent="-120014">
              <a:lnSpc>
                <a:spcPts val="1170"/>
              </a:lnSpc>
              <a:spcBef>
                <a:spcPts val="100"/>
              </a:spcBef>
              <a:buAutoNum type="romanLcParenR"/>
              <a:tabLst>
                <a:tab pos="132715" algn="l"/>
              </a:tabLst>
            </a:pP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What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is</a:t>
            </a:r>
            <a:r>
              <a:rPr sz="1000" spc="-5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a</a:t>
            </a:r>
            <a:r>
              <a:rPr sz="1000" spc="-4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Hazard?</a:t>
            </a:r>
            <a:endParaRPr sz="1000">
              <a:latin typeface="Franklin Gothic Book"/>
              <a:cs typeface="Franklin Gothic Book"/>
            </a:endParaRPr>
          </a:p>
          <a:p>
            <a:pPr marL="133985" lvl="1" indent="-121285">
              <a:lnSpc>
                <a:spcPts val="1140"/>
              </a:lnSpc>
              <a:buAutoNum type="alphaLcPeriod"/>
              <a:tabLst>
                <a:tab pos="133985" algn="l"/>
              </a:tabLst>
            </a:pP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likelihood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of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an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incident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occurring.</a:t>
            </a:r>
            <a:endParaRPr sz="1000">
              <a:latin typeface="Franklin Gothic Book"/>
              <a:cs typeface="Franklin Gothic Book"/>
            </a:endParaRPr>
          </a:p>
          <a:p>
            <a:pPr marL="135255" lvl="1" indent="-122555">
              <a:lnSpc>
                <a:spcPts val="1140"/>
              </a:lnSpc>
              <a:buAutoNum type="alphaLcPeriod"/>
              <a:tabLst>
                <a:tab pos="135255" algn="l"/>
              </a:tabLst>
            </a:pP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A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potential source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of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 harm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or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 danger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that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exists.</a:t>
            </a:r>
            <a:endParaRPr sz="1000">
              <a:latin typeface="Franklin Gothic Book"/>
              <a:cs typeface="Franklin Gothic Book"/>
            </a:endParaRPr>
          </a:p>
          <a:p>
            <a:pPr marL="127000" lvl="1" indent="-114300">
              <a:lnSpc>
                <a:spcPts val="1140"/>
              </a:lnSpc>
              <a:buAutoNum type="alphaLcPeriod"/>
              <a:tabLst>
                <a:tab pos="127000" algn="l"/>
              </a:tabLst>
            </a:pP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The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process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of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assessing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safety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measures.</a:t>
            </a:r>
            <a:endParaRPr sz="1000">
              <a:latin typeface="Franklin Gothic Book"/>
              <a:cs typeface="Franklin Gothic Book"/>
            </a:endParaRPr>
          </a:p>
          <a:p>
            <a:pPr marL="135255" lvl="1" indent="-122555">
              <a:lnSpc>
                <a:spcPts val="1170"/>
              </a:lnSpc>
              <a:buAutoNum type="alphaLcPeriod"/>
              <a:tabLst>
                <a:tab pos="135255" algn="l"/>
              </a:tabLst>
            </a:pP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presence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of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safety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equipment.</a:t>
            </a:r>
            <a:endParaRPr sz="10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28114" y="1298510"/>
            <a:ext cx="298132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Answer: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b.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A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potential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source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of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harm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or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danger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that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exists.</a:t>
            </a:r>
            <a:endParaRPr sz="10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28114" y="1588071"/>
            <a:ext cx="208788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905" indent="-116205">
              <a:lnSpc>
                <a:spcPts val="1170"/>
              </a:lnSpc>
              <a:spcBef>
                <a:spcPts val="100"/>
              </a:spcBef>
              <a:buAutoNum type="romanLcParenR" startAt="2"/>
              <a:tabLst>
                <a:tab pos="128905" algn="l"/>
              </a:tabLst>
            </a:pP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What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is</a:t>
            </a:r>
            <a:r>
              <a:rPr sz="1000" spc="-5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a</a:t>
            </a:r>
            <a:r>
              <a:rPr sz="1000" spc="-4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Risk?</a:t>
            </a:r>
            <a:endParaRPr sz="1000">
              <a:latin typeface="Franklin Gothic Book"/>
              <a:cs typeface="Franklin Gothic Book"/>
            </a:endParaRPr>
          </a:p>
          <a:p>
            <a:pPr marL="133985" lvl="1" indent="-121285">
              <a:lnSpc>
                <a:spcPts val="1140"/>
              </a:lnSpc>
              <a:buAutoNum type="alphaLcPeriod"/>
              <a:tabLst>
                <a:tab pos="133985" algn="l"/>
              </a:tabLst>
            </a:pP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A</a:t>
            </a:r>
            <a:r>
              <a:rPr sz="1000" spc="-5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potential source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of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harm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or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danger.</a:t>
            </a:r>
            <a:endParaRPr sz="1000">
              <a:latin typeface="Franklin Gothic Book"/>
              <a:cs typeface="Franklin Gothic Book"/>
            </a:endParaRPr>
          </a:p>
          <a:p>
            <a:pPr marL="135255" lvl="1" indent="-122555">
              <a:lnSpc>
                <a:spcPts val="1140"/>
              </a:lnSpc>
              <a:buAutoNum type="alphaLcPeriod"/>
              <a:tabLst>
                <a:tab pos="135255" algn="l"/>
              </a:tabLst>
            </a:pP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likelihood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of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an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incident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occurring.</a:t>
            </a:r>
            <a:endParaRPr sz="1000">
              <a:latin typeface="Franklin Gothic Book"/>
              <a:cs typeface="Franklin Gothic Book"/>
            </a:endParaRPr>
          </a:p>
          <a:p>
            <a:pPr marL="127000" lvl="1" indent="-114300">
              <a:lnSpc>
                <a:spcPts val="1140"/>
              </a:lnSpc>
              <a:buAutoNum type="alphaLcPeriod"/>
              <a:tabLst>
                <a:tab pos="127000" algn="l"/>
              </a:tabLst>
            </a:pP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A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hazard-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free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environment.</a:t>
            </a:r>
            <a:endParaRPr sz="1000">
              <a:latin typeface="Franklin Gothic Book"/>
              <a:cs typeface="Franklin Gothic Book"/>
            </a:endParaRPr>
          </a:p>
          <a:p>
            <a:pPr marL="135255" lvl="1" indent="-122555">
              <a:lnSpc>
                <a:spcPts val="1170"/>
              </a:lnSpc>
              <a:buAutoNum type="alphaLcPeriod"/>
              <a:tabLst>
                <a:tab pos="135255" algn="l"/>
              </a:tabLst>
            </a:pP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A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 safety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measure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in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place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for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job</a:t>
            </a:r>
            <a:endParaRPr sz="10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28114" y="2456751"/>
            <a:ext cx="251079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Answer: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b.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The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likelihood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of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an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incident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occurring.</a:t>
            </a:r>
            <a:endParaRPr sz="10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28114" y="2829230"/>
            <a:ext cx="4463415" cy="32258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>
              <a:lnSpc>
                <a:spcPts val="1140"/>
              </a:lnSpc>
              <a:spcBef>
                <a:spcPts val="185"/>
              </a:spcBef>
            </a:pP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Identify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a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hazard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and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risk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when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hand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spreading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asphalt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from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following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statements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of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choice,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choose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correct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statement:</a:t>
            </a:r>
            <a:endParaRPr sz="10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28114" y="3263569"/>
            <a:ext cx="3441700" cy="1191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985" indent="-121285">
              <a:lnSpc>
                <a:spcPts val="1170"/>
              </a:lnSpc>
              <a:spcBef>
                <a:spcPts val="100"/>
              </a:spcBef>
              <a:buAutoNum type="alphaLcPeriod"/>
              <a:tabLst>
                <a:tab pos="133985" algn="l"/>
              </a:tabLst>
            </a:pP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Hazard: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Wearing</a:t>
            </a:r>
            <a:r>
              <a:rPr sz="1000" spc="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appropriate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personal</a:t>
            </a:r>
            <a:r>
              <a:rPr sz="1000" spc="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protective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equipment</a:t>
            </a:r>
            <a:r>
              <a:rPr sz="1000" spc="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(PPE)</a:t>
            </a:r>
            <a:endParaRPr sz="1000">
              <a:latin typeface="Franklin Gothic Book"/>
              <a:cs typeface="Franklin Gothic Book"/>
            </a:endParaRPr>
          </a:p>
          <a:p>
            <a:pPr marL="130810">
              <a:lnSpc>
                <a:spcPts val="1140"/>
              </a:lnSpc>
            </a:pP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Risk: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Heat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stress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due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to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PPE</a:t>
            </a:r>
            <a:endParaRPr sz="1000">
              <a:latin typeface="Franklin Gothic Book"/>
              <a:cs typeface="Franklin Gothic Book"/>
            </a:endParaRPr>
          </a:p>
          <a:p>
            <a:pPr marL="135255" indent="-122555">
              <a:lnSpc>
                <a:spcPts val="1140"/>
              </a:lnSpc>
              <a:buAutoNum type="alphaLcPeriod" startAt="2"/>
              <a:tabLst>
                <a:tab pos="135255" algn="l"/>
              </a:tabLst>
            </a:pP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Hazard: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Hot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asphalt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material</a:t>
            </a:r>
            <a:endParaRPr sz="1000">
              <a:latin typeface="Franklin Gothic Book"/>
              <a:cs typeface="Franklin Gothic Book"/>
            </a:endParaRPr>
          </a:p>
          <a:p>
            <a:pPr marL="130810">
              <a:lnSpc>
                <a:spcPts val="1140"/>
              </a:lnSpc>
            </a:pP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Risk: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Burns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or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skin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injuries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from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contact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with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hot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asphalt</a:t>
            </a:r>
            <a:endParaRPr sz="1000">
              <a:latin typeface="Franklin Gothic Book"/>
              <a:cs typeface="Franklin Gothic Book"/>
            </a:endParaRPr>
          </a:p>
          <a:p>
            <a:pPr marL="127000" indent="-114300">
              <a:lnSpc>
                <a:spcPts val="1140"/>
              </a:lnSpc>
              <a:buAutoNum type="alphaLcPeriod" startAt="3"/>
              <a:tabLst>
                <a:tab pos="127000" algn="l"/>
              </a:tabLst>
            </a:pP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Hazard: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Effective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communication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with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Franklin Gothic Book"/>
                <a:cs typeface="Franklin Gothic Book"/>
              </a:rPr>
              <a:t>paver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operator</a:t>
            </a:r>
            <a:endParaRPr sz="1000">
              <a:latin typeface="Franklin Gothic Book"/>
              <a:cs typeface="Franklin Gothic Book"/>
            </a:endParaRPr>
          </a:p>
          <a:p>
            <a:pPr marL="130810">
              <a:lnSpc>
                <a:spcPts val="1140"/>
              </a:lnSpc>
            </a:pP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Risk: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Increased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efficiency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and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safety</a:t>
            </a:r>
            <a:endParaRPr sz="1000">
              <a:latin typeface="Franklin Gothic Book"/>
              <a:cs typeface="Franklin Gothic Book"/>
            </a:endParaRPr>
          </a:p>
          <a:p>
            <a:pPr marL="130810" marR="1367155" indent="-118745">
              <a:lnSpc>
                <a:spcPts val="1140"/>
              </a:lnSpc>
              <a:spcBef>
                <a:spcPts val="55"/>
              </a:spcBef>
              <a:buFont typeface="Franklin Gothic Book"/>
              <a:buAutoNum type="alphaLcPeriod" startAt="4"/>
              <a:tabLst>
                <a:tab pos="130810" algn="l"/>
                <a:tab pos="134620" algn="l"/>
              </a:tabLst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	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Hazard: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Maintaining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a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clean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work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area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Risk: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Improved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visibility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for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workers</a:t>
            </a:r>
            <a:endParaRPr sz="100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28114" y="4566589"/>
            <a:ext cx="4692015" cy="32258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>
              <a:lnSpc>
                <a:spcPts val="1140"/>
              </a:lnSpc>
              <a:spcBef>
                <a:spcPts val="185"/>
              </a:spcBef>
            </a:pP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Answer: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b.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Hazard: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Hot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asphalt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material,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Risk: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Burns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or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skin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injuries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from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contact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with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hot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asphalt.</a:t>
            </a:r>
            <a:endParaRPr sz="1000">
              <a:latin typeface="Franklin Gothic Book"/>
              <a:cs typeface="Franklin Gothic 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0004" y="432003"/>
            <a:ext cx="1597660" cy="2220595"/>
          </a:xfrm>
          <a:prstGeom prst="rect">
            <a:avLst/>
          </a:prstGeom>
          <a:solidFill>
            <a:srgbClr val="D5D8E4"/>
          </a:solidFill>
        </p:spPr>
        <p:txBody>
          <a:bodyPr vert="horz" wrap="square" lIns="0" tIns="5143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405"/>
              </a:spcBef>
            </a:pPr>
            <a:r>
              <a:rPr sz="1000" b="1" spc="-35" dirty="0">
                <a:solidFill>
                  <a:srgbClr val="231F20"/>
                </a:solidFill>
                <a:latin typeface="Arial"/>
                <a:cs typeface="Arial"/>
              </a:rPr>
              <a:t>Question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25" dirty="0">
                <a:solidFill>
                  <a:srgbClr val="231F20"/>
                </a:solidFill>
                <a:latin typeface="Arial"/>
                <a:cs typeface="Arial"/>
              </a:rPr>
              <a:t>30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00">
              <a:latin typeface="Arial"/>
              <a:cs typeface="Arial"/>
            </a:endParaRPr>
          </a:p>
          <a:p>
            <a:pPr marL="238760" indent="-130810">
              <a:lnSpc>
                <a:spcPct val="100000"/>
              </a:lnSpc>
              <a:buAutoNum type="romanLcParenR"/>
              <a:tabLst>
                <a:tab pos="238760" algn="l"/>
              </a:tabLst>
            </a:pP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What</a:t>
            </a:r>
            <a:r>
              <a:rPr sz="100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1000" spc="-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00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Hazard?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231F20"/>
              </a:buClr>
              <a:buFont typeface="Arial"/>
              <a:buAutoNum type="romanLcParenR"/>
            </a:pPr>
            <a:endParaRPr sz="900">
              <a:latin typeface="Arial"/>
              <a:cs typeface="Arial"/>
            </a:endParaRPr>
          </a:p>
          <a:p>
            <a:pPr marL="265430" indent="-157480">
              <a:lnSpc>
                <a:spcPct val="100000"/>
              </a:lnSpc>
              <a:buAutoNum type="romanLcParenR"/>
              <a:tabLst>
                <a:tab pos="265430" algn="l"/>
              </a:tabLst>
            </a:pP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What</a:t>
            </a:r>
            <a:r>
              <a:rPr sz="100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1000" spc="-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00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Risk?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40004" y="2736012"/>
            <a:ext cx="1597660" cy="2232025"/>
          </a:xfrm>
          <a:prstGeom prst="rect">
            <a:avLst/>
          </a:prstGeom>
          <a:solidFill>
            <a:srgbClr val="D5D8E4"/>
          </a:solidFill>
        </p:spPr>
        <p:txBody>
          <a:bodyPr vert="horz" wrap="square" lIns="0" tIns="6413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505"/>
              </a:spcBef>
            </a:pPr>
            <a:r>
              <a:rPr sz="1000" b="1" spc="-35" dirty="0">
                <a:solidFill>
                  <a:srgbClr val="231F20"/>
                </a:solidFill>
                <a:latin typeface="Arial"/>
                <a:cs typeface="Arial"/>
              </a:rPr>
              <a:t>Question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25" dirty="0">
                <a:solidFill>
                  <a:srgbClr val="231F20"/>
                </a:solidFill>
                <a:latin typeface="Arial"/>
                <a:cs typeface="Arial"/>
              </a:rPr>
              <a:t>31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00">
              <a:latin typeface="Arial"/>
              <a:cs typeface="Arial"/>
            </a:endParaRPr>
          </a:p>
          <a:p>
            <a:pPr marL="107950" marR="280670">
              <a:lnSpc>
                <a:spcPts val="1140"/>
              </a:lnSpc>
            </a:pP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While hand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spreading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asphalt</a:t>
            </a:r>
            <a:r>
              <a:rPr sz="100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00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0" dirty="0">
                <a:solidFill>
                  <a:srgbClr val="231F20"/>
                </a:solidFill>
                <a:latin typeface="Arial"/>
                <a:cs typeface="Arial"/>
              </a:rPr>
              <a:t>a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construction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project, 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what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hazard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0" dirty="0">
                <a:solidFill>
                  <a:srgbClr val="231F20"/>
                </a:solidFill>
                <a:latin typeface="Arial"/>
                <a:cs typeface="Arial"/>
              </a:rPr>
              <a:t>and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associated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 risk?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2136599" y="435175"/>
            <a:ext cx="4880610" cy="4530090"/>
            <a:chOff x="2136599" y="435175"/>
            <a:chExt cx="4880610" cy="4530090"/>
          </a:xfrm>
        </p:grpSpPr>
        <p:sp>
          <p:nvSpPr>
            <p:cNvPr id="15" name="object 15"/>
            <p:cNvSpPr/>
            <p:nvPr/>
          </p:nvSpPr>
          <p:spPr>
            <a:xfrm>
              <a:off x="2136599" y="435175"/>
              <a:ext cx="4880610" cy="4530090"/>
            </a:xfrm>
            <a:custGeom>
              <a:avLst/>
              <a:gdLst/>
              <a:ahLst/>
              <a:cxnLst/>
              <a:rect l="l" t="t" r="r" b="b"/>
              <a:pathLst>
                <a:path w="4880609" h="4530090">
                  <a:moveTo>
                    <a:pt x="0" y="4529658"/>
                  </a:moveTo>
                  <a:lnTo>
                    <a:pt x="4880229" y="4529658"/>
                  </a:lnTo>
                  <a:lnTo>
                    <a:pt x="4880229" y="0"/>
                  </a:lnTo>
                  <a:lnTo>
                    <a:pt x="0" y="0"/>
                  </a:lnTo>
                </a:path>
              </a:pathLst>
            </a:custGeom>
            <a:ln w="6350">
              <a:solidFill>
                <a:srgbClr val="687A9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87171" y="3349329"/>
              <a:ext cx="1312930" cy="1155849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19470" y="1640112"/>
              <a:ext cx="1008906" cy="1009971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5819470" y="1555686"/>
              <a:ext cx="1054735" cy="1094740"/>
            </a:xfrm>
            <a:custGeom>
              <a:avLst/>
              <a:gdLst/>
              <a:ahLst/>
              <a:cxnLst/>
              <a:rect l="l" t="t" r="r" b="b"/>
              <a:pathLst>
                <a:path w="1054734" h="1094739">
                  <a:moveTo>
                    <a:pt x="0" y="1094397"/>
                  </a:moveTo>
                  <a:lnTo>
                    <a:pt x="1054252" y="1094397"/>
                  </a:lnTo>
                  <a:lnTo>
                    <a:pt x="1054252" y="0"/>
                  </a:lnTo>
                  <a:lnTo>
                    <a:pt x="0" y="0"/>
                  </a:lnTo>
                  <a:lnTo>
                    <a:pt x="0" y="1094397"/>
                  </a:lnTo>
                  <a:close/>
                </a:path>
              </a:pathLst>
            </a:custGeom>
            <a:ln w="4546">
              <a:solidFill>
                <a:srgbClr val="687A9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027609" y="519036"/>
              <a:ext cx="648943" cy="938521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5974854" y="482981"/>
              <a:ext cx="743585" cy="986155"/>
            </a:xfrm>
            <a:custGeom>
              <a:avLst/>
              <a:gdLst/>
              <a:ahLst/>
              <a:cxnLst/>
              <a:rect l="l" t="t" r="r" b="b"/>
              <a:pathLst>
                <a:path w="743584" h="986155">
                  <a:moveTo>
                    <a:pt x="0" y="986078"/>
                  </a:moveTo>
                  <a:lnTo>
                    <a:pt x="743496" y="986078"/>
                  </a:lnTo>
                  <a:lnTo>
                    <a:pt x="743496" y="0"/>
                  </a:lnTo>
                  <a:lnTo>
                    <a:pt x="0" y="0"/>
                  </a:lnTo>
                  <a:lnTo>
                    <a:pt x="0" y="986078"/>
                  </a:lnTo>
                  <a:close/>
                </a:path>
              </a:pathLst>
            </a:custGeom>
            <a:ln w="4737">
              <a:solidFill>
                <a:srgbClr val="687A9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64135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pc="-25" dirty="0"/>
              <a:t>18</a:t>
            </a:fld>
            <a:endParaRPr spc="-25" dirty="0"/>
          </a:p>
        </p:txBody>
      </p:sp>
      <p:sp>
        <p:nvSpPr>
          <p:cNvPr id="22" name="object 2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©</a:t>
            </a:r>
            <a:r>
              <a:rPr spc="-15" dirty="0"/>
              <a:t> </a:t>
            </a:r>
            <a:r>
              <a:rPr dirty="0"/>
              <a:t>Easy</a:t>
            </a:r>
            <a:r>
              <a:rPr spc="-10" dirty="0"/>
              <a:t> </a:t>
            </a:r>
            <a:r>
              <a:rPr dirty="0"/>
              <a:t>Guides</a:t>
            </a:r>
            <a:r>
              <a:rPr spc="-10" dirty="0"/>
              <a:t> </a:t>
            </a:r>
            <a:r>
              <a:rPr dirty="0"/>
              <a:t>Australia</a:t>
            </a:r>
            <a:r>
              <a:rPr spc="-10" dirty="0"/>
              <a:t> </a:t>
            </a:r>
            <a:r>
              <a:rPr dirty="0"/>
              <a:t>Pty.</a:t>
            </a:r>
            <a:r>
              <a:rPr spc="-5" dirty="0"/>
              <a:t> </a:t>
            </a:r>
            <a:r>
              <a:rPr spc="-20" dirty="0"/>
              <a:t>Ltd.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May</a:t>
            </a:r>
            <a:r>
              <a:rPr spc="-10" dirty="0"/>
              <a:t> </a:t>
            </a:r>
            <a:r>
              <a:rPr dirty="0"/>
              <a:t>not</a:t>
            </a:r>
            <a:r>
              <a:rPr spc="-5" dirty="0"/>
              <a:t> </a:t>
            </a:r>
            <a:r>
              <a:rPr dirty="0"/>
              <a:t>be</a:t>
            </a:r>
            <a:r>
              <a:rPr spc="-5" dirty="0"/>
              <a:t> </a:t>
            </a:r>
            <a:r>
              <a:rPr spc="-10" dirty="0"/>
              <a:t>reproduced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2B62516-B8DA-4A7F-A7F1-AC9F61F0D4BC}"/>
              </a:ext>
            </a:extLst>
          </p:cNvPr>
          <p:cNvSpPr/>
          <p:nvPr/>
        </p:nvSpPr>
        <p:spPr>
          <a:xfrm>
            <a:off x="2225148" y="593377"/>
            <a:ext cx="3305702" cy="5669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F44E96D-49CE-A645-D987-8177DF0063A9}"/>
              </a:ext>
            </a:extLst>
          </p:cNvPr>
          <p:cNvSpPr/>
          <p:nvPr/>
        </p:nvSpPr>
        <p:spPr>
          <a:xfrm>
            <a:off x="2238269" y="1258811"/>
            <a:ext cx="3305702" cy="2507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DA92019-5688-C23A-33DC-3165B10681C4}"/>
              </a:ext>
            </a:extLst>
          </p:cNvPr>
          <p:cNvSpPr/>
          <p:nvPr/>
        </p:nvSpPr>
        <p:spPr>
          <a:xfrm>
            <a:off x="2238269" y="1771963"/>
            <a:ext cx="3305702" cy="5669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7C215EE-CE00-6347-434E-B9432CA982A8}"/>
              </a:ext>
            </a:extLst>
          </p:cNvPr>
          <p:cNvSpPr/>
          <p:nvPr/>
        </p:nvSpPr>
        <p:spPr>
          <a:xfrm>
            <a:off x="2238269" y="2380952"/>
            <a:ext cx="3305702" cy="2507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A07F19E-E72D-2242-2715-166A1D424280}"/>
              </a:ext>
            </a:extLst>
          </p:cNvPr>
          <p:cNvSpPr/>
          <p:nvPr/>
        </p:nvSpPr>
        <p:spPr>
          <a:xfrm>
            <a:off x="2215508" y="3251995"/>
            <a:ext cx="3441699" cy="1196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E2DF088-BBB6-FC2B-F7FA-30B4E344810A}"/>
              </a:ext>
            </a:extLst>
          </p:cNvPr>
          <p:cNvSpPr/>
          <p:nvPr/>
        </p:nvSpPr>
        <p:spPr>
          <a:xfrm>
            <a:off x="2215507" y="4593960"/>
            <a:ext cx="4704621" cy="3151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"/>
            <a:ext cx="7557134" cy="3194685"/>
          </a:xfrm>
          <a:custGeom>
            <a:avLst/>
            <a:gdLst/>
            <a:ahLst/>
            <a:cxnLst/>
            <a:rect l="l" t="t" r="r" b="b"/>
            <a:pathLst>
              <a:path w="7557134" h="3194685">
                <a:moveTo>
                  <a:pt x="7556512" y="0"/>
                </a:moveTo>
                <a:lnTo>
                  <a:pt x="0" y="0"/>
                </a:lnTo>
                <a:lnTo>
                  <a:pt x="0" y="3194354"/>
                </a:lnTo>
                <a:lnTo>
                  <a:pt x="7556512" y="0"/>
                </a:lnTo>
                <a:close/>
              </a:path>
            </a:pathLst>
          </a:custGeom>
          <a:solidFill>
            <a:srgbClr val="802B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540004"/>
            <a:ext cx="6975475" cy="1325245"/>
          </a:xfrm>
          <a:prstGeom prst="rect">
            <a:avLst/>
          </a:prstGeom>
          <a:solidFill>
            <a:srgbClr val="231F20"/>
          </a:solidFill>
        </p:spPr>
        <p:txBody>
          <a:bodyPr vert="horz" wrap="square" lIns="0" tIns="424815" rIns="0" bIns="0" rtlCol="0">
            <a:spAutoFit/>
          </a:bodyPr>
          <a:lstStyle/>
          <a:p>
            <a:pPr marL="3649979">
              <a:lnSpc>
                <a:spcPct val="100000"/>
              </a:lnSpc>
              <a:spcBef>
                <a:spcPts val="3345"/>
              </a:spcBef>
            </a:pPr>
            <a:r>
              <a:rPr sz="3600" b="0" dirty="0">
                <a:solidFill>
                  <a:srgbClr val="FFFFFF"/>
                </a:solidFill>
                <a:latin typeface="ArmyChalk"/>
                <a:cs typeface="ArmyChalk"/>
              </a:rPr>
              <a:t>Spread</a:t>
            </a:r>
            <a:r>
              <a:rPr sz="3600" b="0" spc="85" dirty="0">
                <a:solidFill>
                  <a:srgbClr val="FFFFFF"/>
                </a:solidFill>
                <a:latin typeface="ArmyChalk"/>
                <a:cs typeface="ArmyChalk"/>
              </a:rPr>
              <a:t> </a:t>
            </a:r>
            <a:r>
              <a:rPr sz="3600" b="0" spc="-10" dirty="0">
                <a:solidFill>
                  <a:srgbClr val="FFFFFF"/>
                </a:solidFill>
                <a:latin typeface="ArmyChalk"/>
                <a:cs typeface="ArmyChalk"/>
              </a:rPr>
              <a:t>asphalt</a:t>
            </a:r>
            <a:endParaRPr sz="3600">
              <a:latin typeface="ArmyChalk"/>
              <a:cs typeface="ArmyChal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68363" y="1995321"/>
            <a:ext cx="820419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802B28"/>
                </a:solidFill>
                <a:latin typeface="Franklin Gothic Demi"/>
                <a:cs typeface="Franklin Gothic Demi"/>
              </a:rPr>
              <a:t>Element</a:t>
            </a:r>
            <a:r>
              <a:rPr sz="1400" b="1" spc="-60" dirty="0">
                <a:solidFill>
                  <a:srgbClr val="802B28"/>
                </a:solidFill>
                <a:latin typeface="Franklin Gothic Demi"/>
                <a:cs typeface="Franklin Gothic Demi"/>
              </a:rPr>
              <a:t> </a:t>
            </a:r>
            <a:r>
              <a:rPr sz="1400" b="1" spc="-50" dirty="0">
                <a:solidFill>
                  <a:srgbClr val="802B28"/>
                </a:solidFill>
                <a:latin typeface="Franklin Gothic Demi"/>
                <a:cs typeface="Franklin Gothic Demi"/>
              </a:rPr>
              <a:t>2</a:t>
            </a:r>
            <a:endParaRPr sz="1400">
              <a:latin typeface="Franklin Gothic Demi"/>
              <a:cs typeface="Franklin Gothic Demi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13943" y="2548115"/>
            <a:ext cx="6223000" cy="2254885"/>
            <a:chOff x="713943" y="2548115"/>
            <a:chExt cx="6223000" cy="2254885"/>
          </a:xfrm>
        </p:grpSpPr>
        <p:pic>
          <p:nvPicPr>
            <p:cNvPr id="6" name="object 6"/>
            <p:cNvPicPr/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073592" y="3380295"/>
              <a:ext cx="2142401" cy="972769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072513" y="3295365"/>
              <a:ext cx="2144560" cy="504271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2073592" y="3324257"/>
              <a:ext cx="2142490" cy="475615"/>
            </a:xfrm>
            <a:custGeom>
              <a:avLst/>
              <a:gdLst/>
              <a:ahLst/>
              <a:cxnLst/>
              <a:rect l="l" t="t" r="r" b="b"/>
              <a:pathLst>
                <a:path w="2142490" h="475614">
                  <a:moveTo>
                    <a:pt x="0" y="475381"/>
                  </a:moveTo>
                  <a:lnTo>
                    <a:pt x="2142401" y="77853"/>
                  </a:lnTo>
                </a:path>
                <a:path w="2142490" h="475614">
                  <a:moveTo>
                    <a:pt x="2142401" y="0"/>
                  </a:moveTo>
                  <a:lnTo>
                    <a:pt x="1799592" y="53640"/>
                  </a:lnTo>
                  <a:lnTo>
                    <a:pt x="747982" y="219601"/>
                  </a:lnTo>
                  <a:lnTo>
                    <a:pt x="0" y="337842"/>
                  </a:lnTo>
                </a:path>
              </a:pathLst>
            </a:custGeom>
            <a:ln w="317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073592" y="3908386"/>
              <a:ext cx="1023569" cy="444677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2073592" y="3904944"/>
              <a:ext cx="1023619" cy="448309"/>
            </a:xfrm>
            <a:custGeom>
              <a:avLst/>
              <a:gdLst/>
              <a:ahLst/>
              <a:cxnLst/>
              <a:rect l="l" t="t" r="r" b="b"/>
              <a:pathLst>
                <a:path w="1023619" h="448310">
                  <a:moveTo>
                    <a:pt x="1023566" y="178869"/>
                  </a:moveTo>
                  <a:lnTo>
                    <a:pt x="894001" y="245100"/>
                  </a:lnTo>
                  <a:lnTo>
                    <a:pt x="888828" y="253374"/>
                  </a:lnTo>
                  <a:lnTo>
                    <a:pt x="885004" y="257330"/>
                  </a:lnTo>
                  <a:lnTo>
                    <a:pt x="880640" y="258048"/>
                  </a:lnTo>
                  <a:lnTo>
                    <a:pt x="873846" y="256606"/>
                  </a:lnTo>
                  <a:lnTo>
                    <a:pt x="860309" y="266479"/>
                  </a:lnTo>
                  <a:lnTo>
                    <a:pt x="851899" y="270821"/>
                  </a:lnTo>
                  <a:lnTo>
                    <a:pt x="845105" y="270576"/>
                  </a:lnTo>
                  <a:lnTo>
                    <a:pt x="836419" y="266690"/>
                  </a:lnTo>
                  <a:lnTo>
                    <a:pt x="827920" y="277467"/>
                  </a:lnTo>
                  <a:lnTo>
                    <a:pt x="822389" y="282709"/>
                  </a:lnTo>
                  <a:lnTo>
                    <a:pt x="817395" y="283901"/>
                  </a:lnTo>
                  <a:lnTo>
                    <a:pt x="810511" y="282527"/>
                  </a:lnTo>
                  <a:lnTo>
                    <a:pt x="798514" y="291638"/>
                  </a:lnTo>
                  <a:lnTo>
                    <a:pt x="790166" y="296024"/>
                  </a:lnTo>
                  <a:lnTo>
                    <a:pt x="781550" y="296900"/>
                  </a:lnTo>
                  <a:lnTo>
                    <a:pt x="768753" y="295481"/>
                  </a:lnTo>
                  <a:lnTo>
                    <a:pt x="765202" y="304614"/>
                  </a:lnTo>
                  <a:lnTo>
                    <a:pt x="761919" y="309159"/>
                  </a:lnTo>
                  <a:lnTo>
                    <a:pt x="757014" y="310465"/>
                  </a:lnTo>
                  <a:lnTo>
                    <a:pt x="748599" y="309883"/>
                  </a:lnTo>
                  <a:lnTo>
                    <a:pt x="735062" y="323127"/>
                  </a:lnTo>
                  <a:lnTo>
                    <a:pt x="726651" y="329490"/>
                  </a:lnTo>
                  <a:lnTo>
                    <a:pt x="719857" y="330726"/>
                  </a:lnTo>
                  <a:lnTo>
                    <a:pt x="711172" y="328590"/>
                  </a:lnTo>
                  <a:lnTo>
                    <a:pt x="696798" y="337723"/>
                  </a:lnTo>
                  <a:lnTo>
                    <a:pt x="687958" y="342268"/>
                  </a:lnTo>
                  <a:lnTo>
                    <a:pt x="681005" y="343574"/>
                  </a:lnTo>
                  <a:lnTo>
                    <a:pt x="672297" y="342992"/>
                  </a:lnTo>
                  <a:lnTo>
                    <a:pt x="660398" y="353739"/>
                  </a:lnTo>
                  <a:lnTo>
                    <a:pt x="652683" y="358821"/>
                  </a:lnTo>
                  <a:lnTo>
                    <a:pt x="645781" y="359585"/>
                  </a:lnTo>
                  <a:lnTo>
                    <a:pt x="636318" y="357381"/>
                  </a:lnTo>
                  <a:lnTo>
                    <a:pt x="629389" y="365684"/>
                  </a:lnTo>
                  <a:lnTo>
                    <a:pt x="624080" y="369801"/>
                  </a:lnTo>
                  <a:lnTo>
                    <a:pt x="617692" y="370947"/>
                  </a:lnTo>
                  <a:lnTo>
                    <a:pt x="607527" y="370335"/>
                  </a:lnTo>
                  <a:lnTo>
                    <a:pt x="593893" y="383676"/>
                  </a:lnTo>
                  <a:lnTo>
                    <a:pt x="584849" y="390674"/>
                  </a:lnTo>
                  <a:lnTo>
                    <a:pt x="576346" y="393623"/>
                  </a:lnTo>
                  <a:lnTo>
                    <a:pt x="564334" y="394820"/>
                  </a:lnTo>
                  <a:lnTo>
                    <a:pt x="549803" y="405658"/>
                  </a:lnTo>
                  <a:lnTo>
                    <a:pt x="539861" y="411370"/>
                  </a:lnTo>
                  <a:lnTo>
                    <a:pt x="529919" y="413846"/>
                  </a:lnTo>
                  <a:lnTo>
                    <a:pt x="515388" y="414975"/>
                  </a:lnTo>
                  <a:lnTo>
                    <a:pt x="508392" y="426552"/>
                  </a:lnTo>
                  <a:lnTo>
                    <a:pt x="502611" y="432060"/>
                  </a:lnTo>
                  <a:lnTo>
                    <a:pt x="494941" y="432981"/>
                  </a:lnTo>
                  <a:lnTo>
                    <a:pt x="482280" y="430799"/>
                  </a:lnTo>
                  <a:lnTo>
                    <a:pt x="479311" y="440814"/>
                  </a:lnTo>
                  <a:lnTo>
                    <a:pt x="474721" y="445957"/>
                  </a:lnTo>
                  <a:lnTo>
                    <a:pt x="465272" y="447852"/>
                  </a:lnTo>
                  <a:lnTo>
                    <a:pt x="447891" y="448120"/>
                  </a:lnTo>
                </a:path>
                <a:path w="1023619" h="448310">
                  <a:moveTo>
                    <a:pt x="0" y="94602"/>
                  </a:moveTo>
                  <a:lnTo>
                    <a:pt x="5404" y="89817"/>
                  </a:lnTo>
                  <a:lnTo>
                    <a:pt x="13322" y="85474"/>
                  </a:lnTo>
                  <a:lnTo>
                    <a:pt x="21779" y="85721"/>
                  </a:lnTo>
                  <a:lnTo>
                    <a:pt x="34554" y="89614"/>
                  </a:lnTo>
                  <a:lnTo>
                    <a:pt x="56050" y="83067"/>
                  </a:lnTo>
                  <a:lnTo>
                    <a:pt x="68839" y="80435"/>
                  </a:lnTo>
                  <a:lnTo>
                    <a:pt x="77982" y="81313"/>
                  </a:lnTo>
                  <a:lnTo>
                    <a:pt x="88541" y="85296"/>
                  </a:lnTo>
                  <a:lnTo>
                    <a:pt x="109178" y="75445"/>
                  </a:lnTo>
                  <a:lnTo>
                    <a:pt x="121380" y="71262"/>
                  </a:lnTo>
                  <a:lnTo>
                    <a:pt x="129939" y="71937"/>
                  </a:lnTo>
                  <a:lnTo>
                    <a:pt x="139646" y="76660"/>
                  </a:lnTo>
                  <a:lnTo>
                    <a:pt x="149789" y="72564"/>
                  </a:lnTo>
                  <a:lnTo>
                    <a:pt x="156020" y="70899"/>
                  </a:lnTo>
                  <a:lnTo>
                    <a:pt x="160902" y="71393"/>
                  </a:lnTo>
                  <a:lnTo>
                    <a:pt x="167002" y="73777"/>
                  </a:lnTo>
                  <a:lnTo>
                    <a:pt x="178065" y="60601"/>
                  </a:lnTo>
                  <a:lnTo>
                    <a:pt x="185350" y="54710"/>
                  </a:lnTo>
                  <a:lnTo>
                    <a:pt x="192098" y="54755"/>
                  </a:lnTo>
                  <a:lnTo>
                    <a:pt x="201546" y="59388"/>
                  </a:lnTo>
                  <a:lnTo>
                    <a:pt x="210972" y="49530"/>
                  </a:lnTo>
                  <a:lnTo>
                    <a:pt x="217564" y="45345"/>
                  </a:lnTo>
                  <a:lnTo>
                    <a:pt x="224427" y="46022"/>
                  </a:lnTo>
                  <a:lnTo>
                    <a:pt x="234668" y="50752"/>
                  </a:lnTo>
                  <a:lnTo>
                    <a:pt x="237546" y="40042"/>
                  </a:lnTo>
                  <a:lnTo>
                    <a:pt x="241505" y="35272"/>
                  </a:lnTo>
                  <a:lnTo>
                    <a:pt x="249243" y="35362"/>
                  </a:lnTo>
                  <a:lnTo>
                    <a:pt x="263459" y="39233"/>
                  </a:lnTo>
                  <a:lnTo>
                    <a:pt x="276143" y="28598"/>
                  </a:lnTo>
                  <a:lnTo>
                    <a:pt x="283969" y="24303"/>
                  </a:lnTo>
                  <a:lnTo>
                    <a:pt x="290176" y="25672"/>
                  </a:lnTo>
                  <a:lnTo>
                    <a:pt x="298003" y="32032"/>
                  </a:lnTo>
                  <a:lnTo>
                    <a:pt x="301718" y="23034"/>
                  </a:lnTo>
                  <a:lnTo>
                    <a:pt x="306107" y="19434"/>
                  </a:lnTo>
                  <a:lnTo>
                    <a:pt x="314003" y="20691"/>
                  </a:lnTo>
                  <a:lnTo>
                    <a:pt x="328241" y="26266"/>
                  </a:lnTo>
                  <a:lnTo>
                    <a:pt x="338496" y="16416"/>
                  </a:lnTo>
                  <a:lnTo>
                    <a:pt x="345513" y="12233"/>
                  </a:lnTo>
                  <a:lnTo>
                    <a:pt x="352530" y="12907"/>
                  </a:lnTo>
                  <a:lnTo>
                    <a:pt x="362785" y="17630"/>
                  </a:lnTo>
                  <a:lnTo>
                    <a:pt x="370612" y="5306"/>
                  </a:lnTo>
                  <a:lnTo>
                    <a:pt x="376820" y="0"/>
                  </a:lnTo>
                  <a:lnTo>
                    <a:pt x="384650" y="632"/>
                  </a:lnTo>
                  <a:lnTo>
                    <a:pt x="397342" y="6124"/>
                  </a:lnTo>
                  <a:lnTo>
                    <a:pt x="1023566" y="17886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98138" y="3379254"/>
              <a:ext cx="241858" cy="82651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3598148" y="3376974"/>
              <a:ext cx="241935" cy="85090"/>
            </a:xfrm>
            <a:custGeom>
              <a:avLst/>
              <a:gdLst/>
              <a:ahLst/>
              <a:cxnLst/>
              <a:rect l="l" t="t" r="r" b="b"/>
              <a:pathLst>
                <a:path w="241935" h="85089">
                  <a:moveTo>
                    <a:pt x="1435" y="21590"/>
                  </a:moveTo>
                  <a:lnTo>
                    <a:pt x="11518" y="84937"/>
                  </a:lnTo>
                  <a:lnTo>
                    <a:pt x="241846" y="71983"/>
                  </a:lnTo>
                  <a:lnTo>
                    <a:pt x="233222" y="61899"/>
                  </a:lnTo>
                  <a:lnTo>
                    <a:pt x="227457" y="64782"/>
                  </a:lnTo>
                  <a:lnTo>
                    <a:pt x="223764" y="64080"/>
                  </a:lnTo>
                  <a:lnTo>
                    <a:pt x="220614" y="60275"/>
                  </a:lnTo>
                  <a:lnTo>
                    <a:pt x="216927" y="57283"/>
                  </a:lnTo>
                  <a:lnTo>
                    <a:pt x="211620" y="59016"/>
                  </a:lnTo>
                  <a:lnTo>
                    <a:pt x="205299" y="60165"/>
                  </a:lnTo>
                  <a:lnTo>
                    <a:pt x="198843" y="56319"/>
                  </a:lnTo>
                  <a:lnTo>
                    <a:pt x="191578" y="52742"/>
                  </a:lnTo>
                  <a:lnTo>
                    <a:pt x="182829" y="54698"/>
                  </a:lnTo>
                  <a:lnTo>
                    <a:pt x="174552" y="54159"/>
                  </a:lnTo>
                  <a:lnTo>
                    <a:pt x="168435" y="44984"/>
                  </a:lnTo>
                  <a:lnTo>
                    <a:pt x="163396" y="35269"/>
                  </a:lnTo>
                  <a:lnTo>
                    <a:pt x="158356" y="33108"/>
                  </a:lnTo>
                  <a:lnTo>
                    <a:pt x="152978" y="34951"/>
                  </a:lnTo>
                  <a:lnTo>
                    <a:pt x="147735" y="33826"/>
                  </a:lnTo>
                  <a:lnTo>
                    <a:pt x="142765" y="32701"/>
                  </a:lnTo>
                  <a:lnTo>
                    <a:pt x="138201" y="34544"/>
                  </a:lnTo>
                  <a:lnTo>
                    <a:pt x="134041" y="35064"/>
                  </a:lnTo>
                  <a:lnTo>
                    <a:pt x="129743" y="31129"/>
                  </a:lnTo>
                  <a:lnTo>
                    <a:pt x="124635" y="27462"/>
                  </a:lnTo>
                  <a:lnTo>
                    <a:pt x="118046" y="28790"/>
                  </a:lnTo>
                  <a:lnTo>
                    <a:pt x="111386" y="28696"/>
                  </a:lnTo>
                  <a:lnTo>
                    <a:pt x="105810" y="21588"/>
                  </a:lnTo>
                  <a:lnTo>
                    <a:pt x="100233" y="13401"/>
                  </a:lnTo>
                  <a:lnTo>
                    <a:pt x="93573" y="10071"/>
                  </a:lnTo>
                  <a:lnTo>
                    <a:pt x="83489" y="11518"/>
                  </a:lnTo>
                  <a:lnTo>
                    <a:pt x="82054" y="5753"/>
                  </a:lnTo>
                  <a:lnTo>
                    <a:pt x="73418" y="7200"/>
                  </a:lnTo>
                  <a:lnTo>
                    <a:pt x="64782" y="8636"/>
                  </a:lnTo>
                  <a:lnTo>
                    <a:pt x="59016" y="0"/>
                  </a:lnTo>
                  <a:lnTo>
                    <a:pt x="51828" y="2882"/>
                  </a:lnTo>
                  <a:lnTo>
                    <a:pt x="46226" y="3733"/>
                  </a:lnTo>
                  <a:lnTo>
                    <a:pt x="40489" y="3236"/>
                  </a:lnTo>
                  <a:lnTo>
                    <a:pt x="35021" y="3281"/>
                  </a:lnTo>
                  <a:lnTo>
                    <a:pt x="30225" y="5753"/>
                  </a:lnTo>
                  <a:lnTo>
                    <a:pt x="25055" y="7804"/>
                  </a:lnTo>
                  <a:lnTo>
                    <a:pt x="19072" y="7019"/>
                  </a:lnTo>
                  <a:lnTo>
                    <a:pt x="13627" y="5963"/>
                  </a:lnTo>
                  <a:lnTo>
                    <a:pt x="10071" y="7200"/>
                  </a:lnTo>
                  <a:lnTo>
                    <a:pt x="7200" y="11518"/>
                  </a:lnTo>
                  <a:lnTo>
                    <a:pt x="0" y="5753"/>
                  </a:lnTo>
                  <a:lnTo>
                    <a:pt x="1435" y="2159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102370" y="3992079"/>
              <a:ext cx="626745" cy="348615"/>
            </a:xfrm>
            <a:custGeom>
              <a:avLst/>
              <a:gdLst/>
              <a:ahLst/>
              <a:cxnLst/>
              <a:rect l="l" t="t" r="r" b="b"/>
              <a:pathLst>
                <a:path w="626744" h="348614">
                  <a:moveTo>
                    <a:pt x="12890" y="114046"/>
                  </a:moveTo>
                  <a:lnTo>
                    <a:pt x="12852" y="112636"/>
                  </a:lnTo>
                  <a:lnTo>
                    <a:pt x="9626" y="111518"/>
                  </a:lnTo>
                  <a:lnTo>
                    <a:pt x="7188" y="111455"/>
                  </a:lnTo>
                  <a:lnTo>
                    <a:pt x="2984" y="109194"/>
                  </a:lnTo>
                  <a:lnTo>
                    <a:pt x="3314" y="106959"/>
                  </a:lnTo>
                  <a:lnTo>
                    <a:pt x="4381" y="103771"/>
                  </a:lnTo>
                  <a:lnTo>
                    <a:pt x="2590" y="103098"/>
                  </a:lnTo>
                  <a:lnTo>
                    <a:pt x="1943" y="104140"/>
                  </a:lnTo>
                  <a:lnTo>
                    <a:pt x="279" y="106807"/>
                  </a:lnTo>
                  <a:lnTo>
                    <a:pt x="0" y="109715"/>
                  </a:lnTo>
                  <a:lnTo>
                    <a:pt x="4343" y="114731"/>
                  </a:lnTo>
                  <a:lnTo>
                    <a:pt x="8826" y="115354"/>
                  </a:lnTo>
                  <a:lnTo>
                    <a:pt x="12890" y="114046"/>
                  </a:lnTo>
                  <a:close/>
                </a:path>
                <a:path w="626744" h="348614">
                  <a:moveTo>
                    <a:pt x="16421" y="239128"/>
                  </a:moveTo>
                  <a:lnTo>
                    <a:pt x="16281" y="237197"/>
                  </a:lnTo>
                  <a:lnTo>
                    <a:pt x="16306" y="231698"/>
                  </a:lnTo>
                  <a:lnTo>
                    <a:pt x="16230" y="229946"/>
                  </a:lnTo>
                  <a:lnTo>
                    <a:pt x="16205" y="229222"/>
                  </a:lnTo>
                  <a:lnTo>
                    <a:pt x="15709" y="228307"/>
                  </a:lnTo>
                  <a:lnTo>
                    <a:pt x="12192" y="227812"/>
                  </a:lnTo>
                  <a:lnTo>
                    <a:pt x="9321" y="227520"/>
                  </a:lnTo>
                  <a:lnTo>
                    <a:pt x="5334" y="230860"/>
                  </a:lnTo>
                  <a:lnTo>
                    <a:pt x="5270" y="233616"/>
                  </a:lnTo>
                  <a:lnTo>
                    <a:pt x="4660" y="236448"/>
                  </a:lnTo>
                  <a:lnTo>
                    <a:pt x="6146" y="237197"/>
                  </a:lnTo>
                  <a:lnTo>
                    <a:pt x="7823" y="233387"/>
                  </a:lnTo>
                  <a:lnTo>
                    <a:pt x="9664" y="230517"/>
                  </a:lnTo>
                  <a:lnTo>
                    <a:pt x="12522" y="231368"/>
                  </a:lnTo>
                  <a:lnTo>
                    <a:pt x="12484" y="237172"/>
                  </a:lnTo>
                  <a:lnTo>
                    <a:pt x="12395" y="239128"/>
                  </a:lnTo>
                  <a:lnTo>
                    <a:pt x="13982" y="241274"/>
                  </a:lnTo>
                  <a:lnTo>
                    <a:pt x="14846" y="241274"/>
                  </a:lnTo>
                  <a:lnTo>
                    <a:pt x="16421" y="239128"/>
                  </a:lnTo>
                  <a:close/>
                </a:path>
                <a:path w="626744" h="348614">
                  <a:moveTo>
                    <a:pt x="19748" y="61493"/>
                  </a:moveTo>
                  <a:lnTo>
                    <a:pt x="18148" y="60172"/>
                  </a:lnTo>
                  <a:lnTo>
                    <a:pt x="17106" y="59232"/>
                  </a:lnTo>
                  <a:lnTo>
                    <a:pt x="14757" y="57835"/>
                  </a:lnTo>
                  <a:lnTo>
                    <a:pt x="13474" y="57200"/>
                  </a:lnTo>
                  <a:lnTo>
                    <a:pt x="11201" y="55346"/>
                  </a:lnTo>
                  <a:lnTo>
                    <a:pt x="9550" y="56896"/>
                  </a:lnTo>
                  <a:lnTo>
                    <a:pt x="10668" y="58064"/>
                  </a:lnTo>
                  <a:lnTo>
                    <a:pt x="12852" y="60363"/>
                  </a:lnTo>
                  <a:lnTo>
                    <a:pt x="15532" y="61429"/>
                  </a:lnTo>
                  <a:lnTo>
                    <a:pt x="19164" y="62306"/>
                  </a:lnTo>
                  <a:lnTo>
                    <a:pt x="19748" y="61493"/>
                  </a:lnTo>
                  <a:close/>
                </a:path>
                <a:path w="626744" h="348614">
                  <a:moveTo>
                    <a:pt x="21120" y="274066"/>
                  </a:moveTo>
                  <a:lnTo>
                    <a:pt x="20802" y="271919"/>
                  </a:lnTo>
                  <a:lnTo>
                    <a:pt x="20726" y="271437"/>
                  </a:lnTo>
                  <a:lnTo>
                    <a:pt x="20281" y="268439"/>
                  </a:lnTo>
                  <a:lnTo>
                    <a:pt x="12877" y="268782"/>
                  </a:lnTo>
                  <a:lnTo>
                    <a:pt x="10541" y="270624"/>
                  </a:lnTo>
                  <a:lnTo>
                    <a:pt x="8496" y="275323"/>
                  </a:lnTo>
                  <a:lnTo>
                    <a:pt x="10299" y="276479"/>
                  </a:lnTo>
                  <a:lnTo>
                    <a:pt x="12623" y="272630"/>
                  </a:lnTo>
                  <a:lnTo>
                    <a:pt x="14363" y="271894"/>
                  </a:lnTo>
                  <a:lnTo>
                    <a:pt x="16535" y="271919"/>
                  </a:lnTo>
                  <a:lnTo>
                    <a:pt x="17386" y="272859"/>
                  </a:lnTo>
                  <a:lnTo>
                    <a:pt x="16852" y="274942"/>
                  </a:lnTo>
                  <a:lnTo>
                    <a:pt x="18211" y="277228"/>
                  </a:lnTo>
                  <a:lnTo>
                    <a:pt x="19240" y="277241"/>
                  </a:lnTo>
                  <a:lnTo>
                    <a:pt x="21120" y="274066"/>
                  </a:lnTo>
                  <a:close/>
                </a:path>
                <a:path w="626744" h="348614">
                  <a:moveTo>
                    <a:pt x="28765" y="208076"/>
                  </a:moveTo>
                  <a:lnTo>
                    <a:pt x="24561" y="204254"/>
                  </a:lnTo>
                  <a:lnTo>
                    <a:pt x="19583" y="206832"/>
                  </a:lnTo>
                  <a:lnTo>
                    <a:pt x="16979" y="212013"/>
                  </a:lnTo>
                  <a:lnTo>
                    <a:pt x="18973" y="213207"/>
                  </a:lnTo>
                  <a:lnTo>
                    <a:pt x="19773" y="211848"/>
                  </a:lnTo>
                  <a:lnTo>
                    <a:pt x="21602" y="208699"/>
                  </a:lnTo>
                  <a:lnTo>
                    <a:pt x="24663" y="209905"/>
                  </a:lnTo>
                  <a:lnTo>
                    <a:pt x="28536" y="209346"/>
                  </a:lnTo>
                  <a:lnTo>
                    <a:pt x="28765" y="208076"/>
                  </a:lnTo>
                  <a:close/>
                </a:path>
                <a:path w="626744" h="348614">
                  <a:moveTo>
                    <a:pt x="51612" y="312801"/>
                  </a:moveTo>
                  <a:lnTo>
                    <a:pt x="51536" y="311581"/>
                  </a:lnTo>
                  <a:lnTo>
                    <a:pt x="46532" y="307975"/>
                  </a:lnTo>
                  <a:lnTo>
                    <a:pt x="40005" y="310667"/>
                  </a:lnTo>
                  <a:lnTo>
                    <a:pt x="35750" y="315137"/>
                  </a:lnTo>
                  <a:lnTo>
                    <a:pt x="37172" y="316522"/>
                  </a:lnTo>
                  <a:lnTo>
                    <a:pt x="38201" y="315633"/>
                  </a:lnTo>
                  <a:lnTo>
                    <a:pt x="39763" y="314299"/>
                  </a:lnTo>
                  <a:lnTo>
                    <a:pt x="41579" y="313563"/>
                  </a:lnTo>
                  <a:lnTo>
                    <a:pt x="45935" y="312661"/>
                  </a:lnTo>
                  <a:lnTo>
                    <a:pt x="48336" y="313397"/>
                  </a:lnTo>
                  <a:lnTo>
                    <a:pt x="51612" y="312801"/>
                  </a:lnTo>
                  <a:close/>
                </a:path>
                <a:path w="626744" h="348614">
                  <a:moveTo>
                    <a:pt x="57772" y="124612"/>
                  </a:moveTo>
                  <a:lnTo>
                    <a:pt x="56388" y="123240"/>
                  </a:lnTo>
                  <a:lnTo>
                    <a:pt x="55435" y="124129"/>
                  </a:lnTo>
                  <a:lnTo>
                    <a:pt x="53949" y="125514"/>
                  </a:lnTo>
                  <a:lnTo>
                    <a:pt x="52311" y="126695"/>
                  </a:lnTo>
                  <a:lnTo>
                    <a:pt x="50419" y="129997"/>
                  </a:lnTo>
                  <a:lnTo>
                    <a:pt x="49542" y="132880"/>
                  </a:lnTo>
                  <a:lnTo>
                    <a:pt x="51473" y="134416"/>
                  </a:lnTo>
                  <a:lnTo>
                    <a:pt x="51943" y="134581"/>
                  </a:lnTo>
                  <a:lnTo>
                    <a:pt x="53695" y="133311"/>
                  </a:lnTo>
                  <a:lnTo>
                    <a:pt x="53479" y="131610"/>
                  </a:lnTo>
                  <a:lnTo>
                    <a:pt x="54381" y="128371"/>
                  </a:lnTo>
                  <a:lnTo>
                    <a:pt x="55702" y="126834"/>
                  </a:lnTo>
                  <a:lnTo>
                    <a:pt x="57772" y="124612"/>
                  </a:lnTo>
                  <a:close/>
                </a:path>
                <a:path w="626744" h="348614">
                  <a:moveTo>
                    <a:pt x="61849" y="85242"/>
                  </a:moveTo>
                  <a:lnTo>
                    <a:pt x="59474" y="79946"/>
                  </a:lnTo>
                  <a:lnTo>
                    <a:pt x="53428" y="77546"/>
                  </a:lnTo>
                  <a:lnTo>
                    <a:pt x="50215" y="80429"/>
                  </a:lnTo>
                  <a:lnTo>
                    <a:pt x="46964" y="83134"/>
                  </a:lnTo>
                  <a:lnTo>
                    <a:pt x="48399" y="84988"/>
                  </a:lnTo>
                  <a:lnTo>
                    <a:pt x="49593" y="84201"/>
                  </a:lnTo>
                  <a:lnTo>
                    <a:pt x="50850" y="83375"/>
                  </a:lnTo>
                  <a:lnTo>
                    <a:pt x="53416" y="81343"/>
                  </a:lnTo>
                  <a:lnTo>
                    <a:pt x="56984" y="83210"/>
                  </a:lnTo>
                  <a:lnTo>
                    <a:pt x="56413" y="86918"/>
                  </a:lnTo>
                  <a:lnTo>
                    <a:pt x="58788" y="88798"/>
                  </a:lnTo>
                  <a:lnTo>
                    <a:pt x="59639" y="88785"/>
                  </a:lnTo>
                  <a:lnTo>
                    <a:pt x="61849" y="85242"/>
                  </a:lnTo>
                  <a:close/>
                </a:path>
                <a:path w="626744" h="348614">
                  <a:moveTo>
                    <a:pt x="81699" y="245567"/>
                  </a:moveTo>
                  <a:lnTo>
                    <a:pt x="79044" y="243776"/>
                  </a:lnTo>
                  <a:lnTo>
                    <a:pt x="75831" y="243738"/>
                  </a:lnTo>
                  <a:lnTo>
                    <a:pt x="71462" y="246227"/>
                  </a:lnTo>
                  <a:lnTo>
                    <a:pt x="71145" y="249186"/>
                  </a:lnTo>
                  <a:lnTo>
                    <a:pt x="71259" y="252539"/>
                  </a:lnTo>
                  <a:lnTo>
                    <a:pt x="72707" y="252526"/>
                  </a:lnTo>
                  <a:lnTo>
                    <a:pt x="72771" y="251536"/>
                  </a:lnTo>
                  <a:lnTo>
                    <a:pt x="72898" y="249770"/>
                  </a:lnTo>
                  <a:lnTo>
                    <a:pt x="73164" y="247751"/>
                  </a:lnTo>
                  <a:lnTo>
                    <a:pt x="76619" y="245833"/>
                  </a:lnTo>
                  <a:lnTo>
                    <a:pt x="78778" y="246786"/>
                  </a:lnTo>
                  <a:lnTo>
                    <a:pt x="81381" y="246456"/>
                  </a:lnTo>
                  <a:lnTo>
                    <a:pt x="81699" y="245567"/>
                  </a:lnTo>
                  <a:close/>
                </a:path>
                <a:path w="626744" h="348614">
                  <a:moveTo>
                    <a:pt x="83426" y="193675"/>
                  </a:moveTo>
                  <a:lnTo>
                    <a:pt x="80619" y="191490"/>
                  </a:lnTo>
                  <a:lnTo>
                    <a:pt x="76758" y="190652"/>
                  </a:lnTo>
                  <a:lnTo>
                    <a:pt x="76174" y="184518"/>
                  </a:lnTo>
                  <a:lnTo>
                    <a:pt x="79476" y="180987"/>
                  </a:lnTo>
                  <a:lnTo>
                    <a:pt x="81953" y="177850"/>
                  </a:lnTo>
                  <a:lnTo>
                    <a:pt x="80899" y="176771"/>
                  </a:lnTo>
                  <a:lnTo>
                    <a:pt x="80010" y="177495"/>
                  </a:lnTo>
                  <a:lnTo>
                    <a:pt x="76809" y="180136"/>
                  </a:lnTo>
                  <a:lnTo>
                    <a:pt x="73215" y="183718"/>
                  </a:lnTo>
                  <a:lnTo>
                    <a:pt x="73342" y="192405"/>
                  </a:lnTo>
                  <a:lnTo>
                    <a:pt x="78295" y="195262"/>
                  </a:lnTo>
                  <a:lnTo>
                    <a:pt x="83197" y="194945"/>
                  </a:lnTo>
                  <a:lnTo>
                    <a:pt x="83426" y="193675"/>
                  </a:lnTo>
                  <a:close/>
                </a:path>
                <a:path w="626744" h="348614">
                  <a:moveTo>
                    <a:pt x="90233" y="319659"/>
                  </a:moveTo>
                  <a:lnTo>
                    <a:pt x="89687" y="316966"/>
                  </a:lnTo>
                  <a:lnTo>
                    <a:pt x="87401" y="315785"/>
                  </a:lnTo>
                  <a:lnTo>
                    <a:pt x="83477" y="314464"/>
                  </a:lnTo>
                  <a:lnTo>
                    <a:pt x="81318" y="315468"/>
                  </a:lnTo>
                  <a:lnTo>
                    <a:pt x="79197" y="317868"/>
                  </a:lnTo>
                  <a:lnTo>
                    <a:pt x="80162" y="319354"/>
                  </a:lnTo>
                  <a:lnTo>
                    <a:pt x="81153" y="318643"/>
                  </a:lnTo>
                  <a:lnTo>
                    <a:pt x="82702" y="317538"/>
                  </a:lnTo>
                  <a:lnTo>
                    <a:pt x="83947" y="317093"/>
                  </a:lnTo>
                  <a:lnTo>
                    <a:pt x="86944" y="318731"/>
                  </a:lnTo>
                  <a:lnTo>
                    <a:pt x="87655" y="319798"/>
                  </a:lnTo>
                  <a:lnTo>
                    <a:pt x="89700" y="320141"/>
                  </a:lnTo>
                  <a:lnTo>
                    <a:pt x="90233" y="319659"/>
                  </a:lnTo>
                  <a:close/>
                </a:path>
                <a:path w="626744" h="348614">
                  <a:moveTo>
                    <a:pt x="97624" y="37223"/>
                  </a:moveTo>
                  <a:lnTo>
                    <a:pt x="97320" y="36347"/>
                  </a:lnTo>
                  <a:lnTo>
                    <a:pt x="94678" y="35610"/>
                  </a:lnTo>
                  <a:lnTo>
                    <a:pt x="92544" y="36271"/>
                  </a:lnTo>
                  <a:lnTo>
                    <a:pt x="88265" y="34366"/>
                  </a:lnTo>
                  <a:lnTo>
                    <a:pt x="87261" y="32194"/>
                  </a:lnTo>
                  <a:lnTo>
                    <a:pt x="86982" y="28994"/>
                  </a:lnTo>
                  <a:lnTo>
                    <a:pt x="85750" y="28968"/>
                  </a:lnTo>
                  <a:lnTo>
                    <a:pt x="85725" y="29845"/>
                  </a:lnTo>
                  <a:lnTo>
                    <a:pt x="85636" y="32626"/>
                  </a:lnTo>
                  <a:lnTo>
                    <a:pt x="86360" y="35699"/>
                  </a:lnTo>
                  <a:lnTo>
                    <a:pt x="91084" y="38925"/>
                  </a:lnTo>
                  <a:lnTo>
                    <a:pt x="94869" y="39624"/>
                  </a:lnTo>
                  <a:lnTo>
                    <a:pt x="97624" y="37223"/>
                  </a:lnTo>
                  <a:close/>
                </a:path>
                <a:path w="626744" h="348614">
                  <a:moveTo>
                    <a:pt x="102222" y="131368"/>
                  </a:moveTo>
                  <a:lnTo>
                    <a:pt x="101993" y="129400"/>
                  </a:lnTo>
                  <a:lnTo>
                    <a:pt x="100787" y="129552"/>
                  </a:lnTo>
                  <a:lnTo>
                    <a:pt x="97828" y="129933"/>
                  </a:lnTo>
                  <a:lnTo>
                    <a:pt x="94881" y="129413"/>
                  </a:lnTo>
                  <a:lnTo>
                    <a:pt x="91020" y="124371"/>
                  </a:lnTo>
                  <a:lnTo>
                    <a:pt x="91935" y="120738"/>
                  </a:lnTo>
                  <a:lnTo>
                    <a:pt x="89573" y="117716"/>
                  </a:lnTo>
                  <a:lnTo>
                    <a:pt x="88696" y="118046"/>
                  </a:lnTo>
                  <a:lnTo>
                    <a:pt x="86131" y="121500"/>
                  </a:lnTo>
                  <a:lnTo>
                    <a:pt x="88798" y="127304"/>
                  </a:lnTo>
                  <a:lnTo>
                    <a:pt x="93700" y="132346"/>
                  </a:lnTo>
                  <a:lnTo>
                    <a:pt x="97586" y="132461"/>
                  </a:lnTo>
                  <a:lnTo>
                    <a:pt x="102222" y="131368"/>
                  </a:lnTo>
                  <a:close/>
                </a:path>
                <a:path w="626744" h="348614">
                  <a:moveTo>
                    <a:pt x="103111" y="226707"/>
                  </a:moveTo>
                  <a:lnTo>
                    <a:pt x="102565" y="226212"/>
                  </a:lnTo>
                  <a:lnTo>
                    <a:pt x="99314" y="227025"/>
                  </a:lnTo>
                  <a:lnTo>
                    <a:pt x="96443" y="230060"/>
                  </a:lnTo>
                  <a:lnTo>
                    <a:pt x="93967" y="225323"/>
                  </a:lnTo>
                  <a:lnTo>
                    <a:pt x="92176" y="226136"/>
                  </a:lnTo>
                  <a:lnTo>
                    <a:pt x="92494" y="227368"/>
                  </a:lnTo>
                  <a:lnTo>
                    <a:pt x="93129" y="229781"/>
                  </a:lnTo>
                  <a:lnTo>
                    <a:pt x="94830" y="231267"/>
                  </a:lnTo>
                  <a:lnTo>
                    <a:pt x="99745" y="231292"/>
                  </a:lnTo>
                  <a:lnTo>
                    <a:pt x="102273" y="229501"/>
                  </a:lnTo>
                  <a:lnTo>
                    <a:pt x="103111" y="226707"/>
                  </a:lnTo>
                  <a:close/>
                </a:path>
                <a:path w="626744" h="348614">
                  <a:moveTo>
                    <a:pt x="120459" y="201726"/>
                  </a:moveTo>
                  <a:lnTo>
                    <a:pt x="120205" y="198805"/>
                  </a:lnTo>
                  <a:lnTo>
                    <a:pt x="115785" y="193535"/>
                  </a:lnTo>
                  <a:lnTo>
                    <a:pt x="111874" y="197205"/>
                  </a:lnTo>
                  <a:lnTo>
                    <a:pt x="109385" y="199948"/>
                  </a:lnTo>
                  <a:lnTo>
                    <a:pt x="110629" y="201193"/>
                  </a:lnTo>
                  <a:lnTo>
                    <a:pt x="111531" y="200380"/>
                  </a:lnTo>
                  <a:lnTo>
                    <a:pt x="112242" y="199745"/>
                  </a:lnTo>
                  <a:lnTo>
                    <a:pt x="112991" y="199237"/>
                  </a:lnTo>
                  <a:lnTo>
                    <a:pt x="115252" y="197967"/>
                  </a:lnTo>
                  <a:lnTo>
                    <a:pt x="116293" y="198158"/>
                  </a:lnTo>
                  <a:lnTo>
                    <a:pt x="117068" y="200444"/>
                  </a:lnTo>
                  <a:lnTo>
                    <a:pt x="116878" y="201269"/>
                  </a:lnTo>
                  <a:lnTo>
                    <a:pt x="116674" y="202831"/>
                  </a:lnTo>
                  <a:lnTo>
                    <a:pt x="117005" y="203669"/>
                  </a:lnTo>
                  <a:lnTo>
                    <a:pt x="117716" y="204901"/>
                  </a:lnTo>
                  <a:lnTo>
                    <a:pt x="118389" y="204851"/>
                  </a:lnTo>
                  <a:lnTo>
                    <a:pt x="120459" y="201726"/>
                  </a:lnTo>
                  <a:close/>
                </a:path>
                <a:path w="626744" h="348614">
                  <a:moveTo>
                    <a:pt x="131622" y="168402"/>
                  </a:moveTo>
                  <a:lnTo>
                    <a:pt x="126746" y="162788"/>
                  </a:lnTo>
                  <a:lnTo>
                    <a:pt x="118173" y="166141"/>
                  </a:lnTo>
                  <a:lnTo>
                    <a:pt x="118567" y="167792"/>
                  </a:lnTo>
                  <a:lnTo>
                    <a:pt x="119748" y="167500"/>
                  </a:lnTo>
                  <a:lnTo>
                    <a:pt x="121208" y="167132"/>
                  </a:lnTo>
                  <a:lnTo>
                    <a:pt x="125437" y="165912"/>
                  </a:lnTo>
                  <a:lnTo>
                    <a:pt x="127838" y="169049"/>
                  </a:lnTo>
                  <a:lnTo>
                    <a:pt x="125615" y="172732"/>
                  </a:lnTo>
                  <a:lnTo>
                    <a:pt x="124828" y="174790"/>
                  </a:lnTo>
                  <a:lnTo>
                    <a:pt x="125145" y="175552"/>
                  </a:lnTo>
                  <a:lnTo>
                    <a:pt x="125996" y="176504"/>
                  </a:lnTo>
                  <a:lnTo>
                    <a:pt x="126403" y="176580"/>
                  </a:lnTo>
                  <a:lnTo>
                    <a:pt x="127660" y="176669"/>
                  </a:lnTo>
                  <a:lnTo>
                    <a:pt x="128384" y="176225"/>
                  </a:lnTo>
                  <a:lnTo>
                    <a:pt x="130289" y="172720"/>
                  </a:lnTo>
                  <a:lnTo>
                    <a:pt x="131622" y="168402"/>
                  </a:lnTo>
                  <a:close/>
                </a:path>
                <a:path w="626744" h="348614">
                  <a:moveTo>
                    <a:pt x="136499" y="74079"/>
                  </a:moveTo>
                  <a:lnTo>
                    <a:pt x="130962" y="80365"/>
                  </a:lnTo>
                  <a:lnTo>
                    <a:pt x="133527" y="80721"/>
                  </a:lnTo>
                  <a:lnTo>
                    <a:pt x="133819" y="79159"/>
                  </a:lnTo>
                  <a:lnTo>
                    <a:pt x="134124" y="77482"/>
                  </a:lnTo>
                  <a:lnTo>
                    <a:pt x="135597" y="76276"/>
                  </a:lnTo>
                  <a:lnTo>
                    <a:pt x="136499" y="74079"/>
                  </a:lnTo>
                  <a:close/>
                </a:path>
                <a:path w="626744" h="348614">
                  <a:moveTo>
                    <a:pt x="147193" y="285267"/>
                  </a:moveTo>
                  <a:lnTo>
                    <a:pt x="143852" y="282079"/>
                  </a:lnTo>
                  <a:lnTo>
                    <a:pt x="138811" y="280377"/>
                  </a:lnTo>
                  <a:lnTo>
                    <a:pt x="137033" y="283679"/>
                  </a:lnTo>
                  <a:lnTo>
                    <a:pt x="135686" y="286600"/>
                  </a:lnTo>
                  <a:lnTo>
                    <a:pt x="136931" y="287375"/>
                  </a:lnTo>
                  <a:lnTo>
                    <a:pt x="137464" y="286486"/>
                  </a:lnTo>
                  <a:lnTo>
                    <a:pt x="138506" y="284759"/>
                  </a:lnTo>
                  <a:lnTo>
                    <a:pt x="139954" y="282625"/>
                  </a:lnTo>
                  <a:lnTo>
                    <a:pt x="143116" y="285838"/>
                  </a:lnTo>
                  <a:lnTo>
                    <a:pt x="143243" y="287870"/>
                  </a:lnTo>
                  <a:lnTo>
                    <a:pt x="145681" y="288544"/>
                  </a:lnTo>
                  <a:lnTo>
                    <a:pt x="146138" y="288239"/>
                  </a:lnTo>
                  <a:lnTo>
                    <a:pt x="147193" y="285267"/>
                  </a:lnTo>
                  <a:close/>
                </a:path>
                <a:path w="626744" h="348614">
                  <a:moveTo>
                    <a:pt x="147281" y="35661"/>
                  </a:moveTo>
                  <a:lnTo>
                    <a:pt x="146189" y="33464"/>
                  </a:lnTo>
                  <a:lnTo>
                    <a:pt x="143776" y="30378"/>
                  </a:lnTo>
                  <a:lnTo>
                    <a:pt x="141719" y="29667"/>
                  </a:lnTo>
                  <a:lnTo>
                    <a:pt x="138899" y="28549"/>
                  </a:lnTo>
                  <a:lnTo>
                    <a:pt x="138328" y="30111"/>
                  </a:lnTo>
                  <a:lnTo>
                    <a:pt x="139192" y="30645"/>
                  </a:lnTo>
                  <a:lnTo>
                    <a:pt x="140512" y="31457"/>
                  </a:lnTo>
                  <a:lnTo>
                    <a:pt x="141808" y="32321"/>
                  </a:lnTo>
                  <a:lnTo>
                    <a:pt x="142875" y="33439"/>
                  </a:lnTo>
                  <a:lnTo>
                    <a:pt x="143979" y="34632"/>
                  </a:lnTo>
                  <a:lnTo>
                    <a:pt x="143891" y="36334"/>
                  </a:lnTo>
                  <a:lnTo>
                    <a:pt x="145199" y="37998"/>
                  </a:lnTo>
                  <a:lnTo>
                    <a:pt x="145834" y="37795"/>
                  </a:lnTo>
                  <a:lnTo>
                    <a:pt x="147281" y="35661"/>
                  </a:lnTo>
                  <a:close/>
                </a:path>
                <a:path w="626744" h="348614">
                  <a:moveTo>
                    <a:pt x="151104" y="109537"/>
                  </a:moveTo>
                  <a:lnTo>
                    <a:pt x="147955" y="108978"/>
                  </a:lnTo>
                  <a:lnTo>
                    <a:pt x="145770" y="109245"/>
                  </a:lnTo>
                  <a:lnTo>
                    <a:pt x="141439" y="109207"/>
                  </a:lnTo>
                  <a:lnTo>
                    <a:pt x="140944" y="107848"/>
                  </a:lnTo>
                  <a:lnTo>
                    <a:pt x="141846" y="106553"/>
                  </a:lnTo>
                  <a:lnTo>
                    <a:pt x="143332" y="104152"/>
                  </a:lnTo>
                  <a:lnTo>
                    <a:pt x="144818" y="102641"/>
                  </a:lnTo>
                  <a:lnTo>
                    <a:pt x="147053" y="100279"/>
                  </a:lnTo>
                  <a:lnTo>
                    <a:pt x="145935" y="98679"/>
                  </a:lnTo>
                  <a:lnTo>
                    <a:pt x="144843" y="99415"/>
                  </a:lnTo>
                  <a:lnTo>
                    <a:pt x="141782" y="101485"/>
                  </a:lnTo>
                  <a:lnTo>
                    <a:pt x="136461" y="105537"/>
                  </a:lnTo>
                  <a:lnTo>
                    <a:pt x="139166" y="114719"/>
                  </a:lnTo>
                  <a:lnTo>
                    <a:pt x="147320" y="113499"/>
                  </a:lnTo>
                  <a:lnTo>
                    <a:pt x="151053" y="110947"/>
                  </a:lnTo>
                  <a:lnTo>
                    <a:pt x="151104" y="109537"/>
                  </a:lnTo>
                  <a:close/>
                </a:path>
                <a:path w="626744" h="348614">
                  <a:moveTo>
                    <a:pt x="163791" y="134556"/>
                  </a:moveTo>
                  <a:lnTo>
                    <a:pt x="163068" y="133819"/>
                  </a:lnTo>
                  <a:lnTo>
                    <a:pt x="160667" y="134785"/>
                  </a:lnTo>
                  <a:lnTo>
                    <a:pt x="159791" y="135864"/>
                  </a:lnTo>
                  <a:lnTo>
                    <a:pt x="159981" y="139573"/>
                  </a:lnTo>
                  <a:lnTo>
                    <a:pt x="162509" y="139560"/>
                  </a:lnTo>
                  <a:lnTo>
                    <a:pt x="162623" y="137807"/>
                  </a:lnTo>
                  <a:lnTo>
                    <a:pt x="162699" y="136613"/>
                  </a:lnTo>
                  <a:lnTo>
                    <a:pt x="163093" y="136359"/>
                  </a:lnTo>
                  <a:lnTo>
                    <a:pt x="163563" y="135166"/>
                  </a:lnTo>
                  <a:lnTo>
                    <a:pt x="163791" y="134556"/>
                  </a:lnTo>
                  <a:close/>
                </a:path>
                <a:path w="626744" h="348614">
                  <a:moveTo>
                    <a:pt x="165239" y="167843"/>
                  </a:moveTo>
                  <a:lnTo>
                    <a:pt x="164134" y="165989"/>
                  </a:lnTo>
                  <a:lnTo>
                    <a:pt x="162369" y="166433"/>
                  </a:lnTo>
                  <a:lnTo>
                    <a:pt x="159486" y="166865"/>
                  </a:lnTo>
                  <a:lnTo>
                    <a:pt x="159486" y="169227"/>
                  </a:lnTo>
                  <a:lnTo>
                    <a:pt x="160870" y="169443"/>
                  </a:lnTo>
                  <a:lnTo>
                    <a:pt x="162369" y="169672"/>
                  </a:lnTo>
                  <a:lnTo>
                    <a:pt x="164134" y="170116"/>
                  </a:lnTo>
                  <a:lnTo>
                    <a:pt x="165239" y="168275"/>
                  </a:lnTo>
                  <a:lnTo>
                    <a:pt x="165239" y="167843"/>
                  </a:lnTo>
                  <a:close/>
                </a:path>
                <a:path w="626744" h="348614">
                  <a:moveTo>
                    <a:pt x="179692" y="313740"/>
                  </a:moveTo>
                  <a:lnTo>
                    <a:pt x="179628" y="313156"/>
                  </a:lnTo>
                  <a:lnTo>
                    <a:pt x="178943" y="312305"/>
                  </a:lnTo>
                  <a:lnTo>
                    <a:pt x="178739" y="312115"/>
                  </a:lnTo>
                  <a:lnTo>
                    <a:pt x="177914" y="311772"/>
                  </a:lnTo>
                  <a:lnTo>
                    <a:pt x="178028" y="311632"/>
                  </a:lnTo>
                  <a:lnTo>
                    <a:pt x="179260" y="310197"/>
                  </a:lnTo>
                  <a:lnTo>
                    <a:pt x="177368" y="308241"/>
                  </a:lnTo>
                  <a:lnTo>
                    <a:pt x="174917" y="310781"/>
                  </a:lnTo>
                  <a:lnTo>
                    <a:pt x="174269" y="311772"/>
                  </a:lnTo>
                  <a:lnTo>
                    <a:pt x="174231" y="312115"/>
                  </a:lnTo>
                  <a:lnTo>
                    <a:pt x="175666" y="315264"/>
                  </a:lnTo>
                  <a:lnTo>
                    <a:pt x="178155" y="315341"/>
                  </a:lnTo>
                  <a:lnTo>
                    <a:pt x="179692" y="313740"/>
                  </a:lnTo>
                  <a:close/>
                </a:path>
                <a:path w="626744" h="348614">
                  <a:moveTo>
                    <a:pt x="189814" y="262572"/>
                  </a:moveTo>
                  <a:lnTo>
                    <a:pt x="189661" y="261924"/>
                  </a:lnTo>
                  <a:lnTo>
                    <a:pt x="187337" y="259740"/>
                  </a:lnTo>
                  <a:lnTo>
                    <a:pt x="183883" y="258152"/>
                  </a:lnTo>
                  <a:lnTo>
                    <a:pt x="178485" y="261048"/>
                  </a:lnTo>
                  <a:lnTo>
                    <a:pt x="178104" y="264502"/>
                  </a:lnTo>
                  <a:lnTo>
                    <a:pt x="177749" y="268198"/>
                  </a:lnTo>
                  <a:lnTo>
                    <a:pt x="178968" y="268274"/>
                  </a:lnTo>
                  <a:lnTo>
                    <a:pt x="179197" y="267563"/>
                  </a:lnTo>
                  <a:lnTo>
                    <a:pt x="179819" y="265671"/>
                  </a:lnTo>
                  <a:lnTo>
                    <a:pt x="181038" y="261772"/>
                  </a:lnTo>
                  <a:lnTo>
                    <a:pt x="185216" y="262610"/>
                  </a:lnTo>
                  <a:lnTo>
                    <a:pt x="188823" y="266039"/>
                  </a:lnTo>
                  <a:lnTo>
                    <a:pt x="189814" y="262572"/>
                  </a:lnTo>
                  <a:close/>
                </a:path>
                <a:path w="626744" h="348614">
                  <a:moveTo>
                    <a:pt x="189915" y="63004"/>
                  </a:moveTo>
                  <a:lnTo>
                    <a:pt x="188366" y="59855"/>
                  </a:lnTo>
                  <a:lnTo>
                    <a:pt x="184238" y="59461"/>
                  </a:lnTo>
                  <a:lnTo>
                    <a:pt x="179158" y="60591"/>
                  </a:lnTo>
                  <a:lnTo>
                    <a:pt x="177342" y="63068"/>
                  </a:lnTo>
                  <a:lnTo>
                    <a:pt x="175196" y="66598"/>
                  </a:lnTo>
                  <a:lnTo>
                    <a:pt x="177215" y="67652"/>
                  </a:lnTo>
                  <a:lnTo>
                    <a:pt x="178130" y="66446"/>
                  </a:lnTo>
                  <a:lnTo>
                    <a:pt x="179285" y="64935"/>
                  </a:lnTo>
                  <a:lnTo>
                    <a:pt x="180695" y="63385"/>
                  </a:lnTo>
                  <a:lnTo>
                    <a:pt x="184886" y="62928"/>
                  </a:lnTo>
                  <a:lnTo>
                    <a:pt x="186766" y="64554"/>
                  </a:lnTo>
                  <a:lnTo>
                    <a:pt x="189674" y="63893"/>
                  </a:lnTo>
                  <a:lnTo>
                    <a:pt x="189915" y="63004"/>
                  </a:lnTo>
                  <a:close/>
                </a:path>
                <a:path w="626744" h="348614">
                  <a:moveTo>
                    <a:pt x="194449" y="113931"/>
                  </a:moveTo>
                  <a:lnTo>
                    <a:pt x="193116" y="109689"/>
                  </a:lnTo>
                  <a:lnTo>
                    <a:pt x="190347" y="105448"/>
                  </a:lnTo>
                  <a:lnTo>
                    <a:pt x="187706" y="105333"/>
                  </a:lnTo>
                  <a:lnTo>
                    <a:pt x="183769" y="106934"/>
                  </a:lnTo>
                  <a:lnTo>
                    <a:pt x="184340" y="109245"/>
                  </a:lnTo>
                  <a:lnTo>
                    <a:pt x="186080" y="108889"/>
                  </a:lnTo>
                  <a:lnTo>
                    <a:pt x="190842" y="107924"/>
                  </a:lnTo>
                  <a:lnTo>
                    <a:pt x="188163" y="113703"/>
                  </a:lnTo>
                  <a:lnTo>
                    <a:pt x="191160" y="116141"/>
                  </a:lnTo>
                  <a:lnTo>
                    <a:pt x="191808" y="116154"/>
                  </a:lnTo>
                  <a:lnTo>
                    <a:pt x="194449" y="113931"/>
                  </a:lnTo>
                  <a:close/>
                </a:path>
                <a:path w="626744" h="348614">
                  <a:moveTo>
                    <a:pt x="215506" y="340448"/>
                  </a:moveTo>
                  <a:lnTo>
                    <a:pt x="214858" y="339852"/>
                  </a:lnTo>
                  <a:lnTo>
                    <a:pt x="210985" y="341096"/>
                  </a:lnTo>
                  <a:lnTo>
                    <a:pt x="208191" y="343674"/>
                  </a:lnTo>
                  <a:lnTo>
                    <a:pt x="204254" y="346240"/>
                  </a:lnTo>
                  <a:lnTo>
                    <a:pt x="204901" y="348145"/>
                  </a:lnTo>
                  <a:lnTo>
                    <a:pt x="206184" y="347675"/>
                  </a:lnTo>
                  <a:lnTo>
                    <a:pt x="209753" y="346367"/>
                  </a:lnTo>
                  <a:lnTo>
                    <a:pt x="213893" y="344919"/>
                  </a:lnTo>
                  <a:lnTo>
                    <a:pt x="215506" y="340448"/>
                  </a:lnTo>
                  <a:close/>
                </a:path>
                <a:path w="626744" h="348614">
                  <a:moveTo>
                    <a:pt x="220370" y="204101"/>
                  </a:moveTo>
                  <a:lnTo>
                    <a:pt x="219824" y="202946"/>
                  </a:lnTo>
                  <a:lnTo>
                    <a:pt x="216585" y="202780"/>
                  </a:lnTo>
                  <a:lnTo>
                    <a:pt x="214261" y="204025"/>
                  </a:lnTo>
                  <a:lnTo>
                    <a:pt x="209740" y="202819"/>
                  </a:lnTo>
                  <a:lnTo>
                    <a:pt x="210807" y="198501"/>
                  </a:lnTo>
                  <a:lnTo>
                    <a:pt x="211556" y="195795"/>
                  </a:lnTo>
                  <a:lnTo>
                    <a:pt x="209651" y="195326"/>
                  </a:lnTo>
                  <a:lnTo>
                    <a:pt x="209207" y="196557"/>
                  </a:lnTo>
                  <a:lnTo>
                    <a:pt x="208153" y="199440"/>
                  </a:lnTo>
                  <a:lnTo>
                    <a:pt x="206502" y="204165"/>
                  </a:lnTo>
                  <a:lnTo>
                    <a:pt x="212737" y="208076"/>
                  </a:lnTo>
                  <a:lnTo>
                    <a:pt x="217335" y="207175"/>
                  </a:lnTo>
                  <a:lnTo>
                    <a:pt x="220370" y="204101"/>
                  </a:lnTo>
                  <a:close/>
                </a:path>
                <a:path w="626744" h="348614">
                  <a:moveTo>
                    <a:pt x="230733" y="259346"/>
                  </a:moveTo>
                  <a:lnTo>
                    <a:pt x="230619" y="258356"/>
                  </a:lnTo>
                  <a:lnTo>
                    <a:pt x="230352" y="257365"/>
                  </a:lnTo>
                  <a:lnTo>
                    <a:pt x="230162" y="256641"/>
                  </a:lnTo>
                  <a:lnTo>
                    <a:pt x="230136" y="256501"/>
                  </a:lnTo>
                  <a:lnTo>
                    <a:pt x="230073" y="256260"/>
                  </a:lnTo>
                  <a:lnTo>
                    <a:pt x="227609" y="253796"/>
                  </a:lnTo>
                  <a:lnTo>
                    <a:pt x="224637" y="253657"/>
                  </a:lnTo>
                  <a:lnTo>
                    <a:pt x="222745" y="255866"/>
                  </a:lnTo>
                  <a:lnTo>
                    <a:pt x="223012" y="256908"/>
                  </a:lnTo>
                  <a:lnTo>
                    <a:pt x="223088" y="257365"/>
                  </a:lnTo>
                  <a:lnTo>
                    <a:pt x="221856" y="259118"/>
                  </a:lnTo>
                  <a:lnTo>
                    <a:pt x="223088" y="259994"/>
                  </a:lnTo>
                  <a:lnTo>
                    <a:pt x="224243" y="258876"/>
                  </a:lnTo>
                  <a:lnTo>
                    <a:pt x="224726" y="258356"/>
                  </a:lnTo>
                  <a:lnTo>
                    <a:pt x="225437" y="256501"/>
                  </a:lnTo>
                  <a:lnTo>
                    <a:pt x="225844" y="256908"/>
                  </a:lnTo>
                  <a:lnTo>
                    <a:pt x="226415" y="257124"/>
                  </a:lnTo>
                  <a:lnTo>
                    <a:pt x="227126" y="258356"/>
                  </a:lnTo>
                  <a:lnTo>
                    <a:pt x="227228" y="258876"/>
                  </a:lnTo>
                  <a:lnTo>
                    <a:pt x="227139" y="259765"/>
                  </a:lnTo>
                  <a:lnTo>
                    <a:pt x="225399" y="263029"/>
                  </a:lnTo>
                  <a:lnTo>
                    <a:pt x="224421" y="264680"/>
                  </a:lnTo>
                  <a:lnTo>
                    <a:pt x="225247" y="266877"/>
                  </a:lnTo>
                  <a:lnTo>
                    <a:pt x="225933" y="267233"/>
                  </a:lnTo>
                  <a:lnTo>
                    <a:pt x="228333" y="265874"/>
                  </a:lnTo>
                  <a:lnTo>
                    <a:pt x="229425" y="262978"/>
                  </a:lnTo>
                  <a:lnTo>
                    <a:pt x="230733" y="259346"/>
                  </a:lnTo>
                  <a:close/>
                </a:path>
                <a:path w="626744" h="348614">
                  <a:moveTo>
                    <a:pt x="231635" y="154622"/>
                  </a:moveTo>
                  <a:lnTo>
                    <a:pt x="229273" y="152984"/>
                  </a:lnTo>
                  <a:lnTo>
                    <a:pt x="226580" y="153289"/>
                  </a:lnTo>
                  <a:lnTo>
                    <a:pt x="222758" y="154152"/>
                  </a:lnTo>
                  <a:lnTo>
                    <a:pt x="221234" y="155397"/>
                  </a:lnTo>
                  <a:lnTo>
                    <a:pt x="219595" y="158965"/>
                  </a:lnTo>
                  <a:lnTo>
                    <a:pt x="221932" y="160388"/>
                  </a:lnTo>
                  <a:lnTo>
                    <a:pt x="223024" y="158737"/>
                  </a:lnTo>
                  <a:lnTo>
                    <a:pt x="224866" y="155968"/>
                  </a:lnTo>
                  <a:lnTo>
                    <a:pt x="228536" y="157708"/>
                  </a:lnTo>
                  <a:lnTo>
                    <a:pt x="230924" y="156070"/>
                  </a:lnTo>
                  <a:lnTo>
                    <a:pt x="231635" y="155562"/>
                  </a:lnTo>
                  <a:lnTo>
                    <a:pt x="231635" y="154622"/>
                  </a:lnTo>
                  <a:close/>
                </a:path>
                <a:path w="626744" h="348614">
                  <a:moveTo>
                    <a:pt x="233934" y="76187"/>
                  </a:moveTo>
                  <a:lnTo>
                    <a:pt x="232867" y="73837"/>
                  </a:lnTo>
                  <a:lnTo>
                    <a:pt x="232575" y="73190"/>
                  </a:lnTo>
                  <a:lnTo>
                    <a:pt x="232168" y="72212"/>
                  </a:lnTo>
                  <a:lnTo>
                    <a:pt x="231406" y="72212"/>
                  </a:lnTo>
                  <a:lnTo>
                    <a:pt x="231013" y="73190"/>
                  </a:lnTo>
                  <a:lnTo>
                    <a:pt x="230860" y="73507"/>
                  </a:lnTo>
                  <a:lnTo>
                    <a:pt x="230720" y="73837"/>
                  </a:lnTo>
                  <a:lnTo>
                    <a:pt x="229654" y="76187"/>
                  </a:lnTo>
                  <a:lnTo>
                    <a:pt x="233934" y="76187"/>
                  </a:lnTo>
                  <a:close/>
                </a:path>
                <a:path w="626744" h="348614">
                  <a:moveTo>
                    <a:pt x="250799" y="309143"/>
                  </a:moveTo>
                  <a:lnTo>
                    <a:pt x="249021" y="302793"/>
                  </a:lnTo>
                  <a:lnTo>
                    <a:pt x="245033" y="302145"/>
                  </a:lnTo>
                  <a:lnTo>
                    <a:pt x="240512" y="302399"/>
                  </a:lnTo>
                  <a:lnTo>
                    <a:pt x="240538" y="304292"/>
                  </a:lnTo>
                  <a:lnTo>
                    <a:pt x="241871" y="304419"/>
                  </a:lnTo>
                  <a:lnTo>
                    <a:pt x="243840" y="304609"/>
                  </a:lnTo>
                  <a:lnTo>
                    <a:pt x="246748" y="305117"/>
                  </a:lnTo>
                  <a:lnTo>
                    <a:pt x="247129" y="310261"/>
                  </a:lnTo>
                  <a:lnTo>
                    <a:pt x="244271" y="312661"/>
                  </a:lnTo>
                  <a:lnTo>
                    <a:pt x="245262" y="315836"/>
                  </a:lnTo>
                  <a:lnTo>
                    <a:pt x="245859" y="316153"/>
                  </a:lnTo>
                  <a:lnTo>
                    <a:pt x="249809" y="315302"/>
                  </a:lnTo>
                  <a:lnTo>
                    <a:pt x="250799" y="309143"/>
                  </a:lnTo>
                  <a:close/>
                </a:path>
                <a:path w="626744" h="348614">
                  <a:moveTo>
                    <a:pt x="258787" y="137922"/>
                  </a:moveTo>
                  <a:lnTo>
                    <a:pt x="258445" y="136918"/>
                  </a:lnTo>
                  <a:lnTo>
                    <a:pt x="254647" y="137236"/>
                  </a:lnTo>
                  <a:lnTo>
                    <a:pt x="252374" y="138023"/>
                  </a:lnTo>
                  <a:lnTo>
                    <a:pt x="248221" y="136309"/>
                  </a:lnTo>
                  <a:lnTo>
                    <a:pt x="247446" y="138201"/>
                  </a:lnTo>
                  <a:lnTo>
                    <a:pt x="248526" y="138747"/>
                  </a:lnTo>
                  <a:lnTo>
                    <a:pt x="251536" y="140271"/>
                  </a:lnTo>
                  <a:lnTo>
                    <a:pt x="255638" y="141008"/>
                  </a:lnTo>
                  <a:lnTo>
                    <a:pt x="258787" y="137922"/>
                  </a:lnTo>
                  <a:close/>
                </a:path>
                <a:path w="626744" h="348614">
                  <a:moveTo>
                    <a:pt x="264845" y="224358"/>
                  </a:moveTo>
                  <a:lnTo>
                    <a:pt x="264515" y="223393"/>
                  </a:lnTo>
                  <a:lnTo>
                    <a:pt x="261251" y="222288"/>
                  </a:lnTo>
                  <a:lnTo>
                    <a:pt x="256514" y="224548"/>
                  </a:lnTo>
                  <a:lnTo>
                    <a:pt x="257530" y="219036"/>
                  </a:lnTo>
                  <a:lnTo>
                    <a:pt x="255841" y="218097"/>
                  </a:lnTo>
                  <a:lnTo>
                    <a:pt x="255320" y="219316"/>
                  </a:lnTo>
                  <a:lnTo>
                    <a:pt x="254419" y="221424"/>
                  </a:lnTo>
                  <a:lnTo>
                    <a:pt x="254038" y="223989"/>
                  </a:lnTo>
                  <a:lnTo>
                    <a:pt x="258381" y="226949"/>
                  </a:lnTo>
                  <a:lnTo>
                    <a:pt x="262356" y="226834"/>
                  </a:lnTo>
                  <a:lnTo>
                    <a:pt x="264845" y="224358"/>
                  </a:lnTo>
                  <a:close/>
                </a:path>
                <a:path w="626744" h="348614">
                  <a:moveTo>
                    <a:pt x="273215" y="108953"/>
                  </a:moveTo>
                  <a:lnTo>
                    <a:pt x="271564" y="105384"/>
                  </a:lnTo>
                  <a:lnTo>
                    <a:pt x="265722" y="105981"/>
                  </a:lnTo>
                  <a:lnTo>
                    <a:pt x="260096" y="109029"/>
                  </a:lnTo>
                  <a:lnTo>
                    <a:pt x="259524" y="113004"/>
                  </a:lnTo>
                  <a:lnTo>
                    <a:pt x="259689" y="117436"/>
                  </a:lnTo>
                  <a:lnTo>
                    <a:pt x="261442" y="117424"/>
                  </a:lnTo>
                  <a:lnTo>
                    <a:pt x="261531" y="116217"/>
                  </a:lnTo>
                  <a:lnTo>
                    <a:pt x="261721" y="113677"/>
                  </a:lnTo>
                  <a:lnTo>
                    <a:pt x="262509" y="110705"/>
                  </a:lnTo>
                  <a:lnTo>
                    <a:pt x="267716" y="108915"/>
                  </a:lnTo>
                  <a:lnTo>
                    <a:pt x="270281" y="110921"/>
                  </a:lnTo>
                  <a:lnTo>
                    <a:pt x="273177" y="109664"/>
                  </a:lnTo>
                  <a:lnTo>
                    <a:pt x="273215" y="108953"/>
                  </a:lnTo>
                  <a:close/>
                </a:path>
                <a:path w="626744" h="348614">
                  <a:moveTo>
                    <a:pt x="282562" y="338213"/>
                  </a:moveTo>
                  <a:lnTo>
                    <a:pt x="281927" y="337223"/>
                  </a:lnTo>
                  <a:lnTo>
                    <a:pt x="279781" y="333908"/>
                  </a:lnTo>
                  <a:lnTo>
                    <a:pt x="277329" y="335318"/>
                  </a:lnTo>
                  <a:lnTo>
                    <a:pt x="274739" y="338188"/>
                  </a:lnTo>
                  <a:lnTo>
                    <a:pt x="276136" y="339585"/>
                  </a:lnTo>
                  <a:lnTo>
                    <a:pt x="278079" y="337858"/>
                  </a:lnTo>
                  <a:lnTo>
                    <a:pt x="278815" y="337146"/>
                  </a:lnTo>
                  <a:lnTo>
                    <a:pt x="279184" y="337883"/>
                  </a:lnTo>
                  <a:lnTo>
                    <a:pt x="278663" y="338836"/>
                  </a:lnTo>
                  <a:lnTo>
                    <a:pt x="278079" y="340601"/>
                  </a:lnTo>
                  <a:lnTo>
                    <a:pt x="276669" y="343141"/>
                  </a:lnTo>
                  <a:lnTo>
                    <a:pt x="276504" y="344373"/>
                  </a:lnTo>
                  <a:lnTo>
                    <a:pt x="278282" y="344843"/>
                  </a:lnTo>
                  <a:lnTo>
                    <a:pt x="278879" y="344728"/>
                  </a:lnTo>
                  <a:lnTo>
                    <a:pt x="280022" y="343420"/>
                  </a:lnTo>
                  <a:lnTo>
                    <a:pt x="280568" y="342455"/>
                  </a:lnTo>
                  <a:lnTo>
                    <a:pt x="281546" y="339623"/>
                  </a:lnTo>
                  <a:lnTo>
                    <a:pt x="282270" y="338620"/>
                  </a:lnTo>
                  <a:lnTo>
                    <a:pt x="282562" y="338213"/>
                  </a:lnTo>
                  <a:close/>
                </a:path>
                <a:path w="626744" h="348614">
                  <a:moveTo>
                    <a:pt x="289255" y="18415"/>
                  </a:moveTo>
                  <a:lnTo>
                    <a:pt x="288505" y="17056"/>
                  </a:lnTo>
                  <a:lnTo>
                    <a:pt x="287502" y="17576"/>
                  </a:lnTo>
                  <a:lnTo>
                    <a:pt x="284187" y="19304"/>
                  </a:lnTo>
                  <a:lnTo>
                    <a:pt x="281317" y="21297"/>
                  </a:lnTo>
                  <a:lnTo>
                    <a:pt x="280492" y="28536"/>
                  </a:lnTo>
                  <a:lnTo>
                    <a:pt x="283248" y="32613"/>
                  </a:lnTo>
                  <a:lnTo>
                    <a:pt x="286931" y="33896"/>
                  </a:lnTo>
                  <a:lnTo>
                    <a:pt x="287655" y="33147"/>
                  </a:lnTo>
                  <a:lnTo>
                    <a:pt x="286689" y="30073"/>
                  </a:lnTo>
                  <a:lnTo>
                    <a:pt x="284594" y="28448"/>
                  </a:lnTo>
                  <a:lnTo>
                    <a:pt x="283121" y="23190"/>
                  </a:lnTo>
                  <a:lnTo>
                    <a:pt x="286448" y="20497"/>
                  </a:lnTo>
                  <a:lnTo>
                    <a:pt x="289255" y="18415"/>
                  </a:lnTo>
                  <a:close/>
                </a:path>
                <a:path w="626744" h="348614">
                  <a:moveTo>
                    <a:pt x="291274" y="177622"/>
                  </a:moveTo>
                  <a:lnTo>
                    <a:pt x="287972" y="176428"/>
                  </a:lnTo>
                  <a:lnTo>
                    <a:pt x="284314" y="175780"/>
                  </a:lnTo>
                  <a:lnTo>
                    <a:pt x="283895" y="177152"/>
                  </a:lnTo>
                  <a:lnTo>
                    <a:pt x="284861" y="177419"/>
                  </a:lnTo>
                  <a:lnTo>
                    <a:pt x="285305" y="177533"/>
                  </a:lnTo>
                  <a:lnTo>
                    <a:pt x="287794" y="178320"/>
                  </a:lnTo>
                  <a:lnTo>
                    <a:pt x="286740" y="179971"/>
                  </a:lnTo>
                  <a:lnTo>
                    <a:pt x="286105" y="180606"/>
                  </a:lnTo>
                  <a:lnTo>
                    <a:pt x="283438" y="182880"/>
                  </a:lnTo>
                  <a:lnTo>
                    <a:pt x="280454" y="183972"/>
                  </a:lnTo>
                  <a:lnTo>
                    <a:pt x="279234" y="187261"/>
                  </a:lnTo>
                  <a:lnTo>
                    <a:pt x="280009" y="187921"/>
                  </a:lnTo>
                  <a:lnTo>
                    <a:pt x="282867" y="188264"/>
                  </a:lnTo>
                  <a:lnTo>
                    <a:pt x="287870" y="184048"/>
                  </a:lnTo>
                  <a:lnTo>
                    <a:pt x="289306" y="182702"/>
                  </a:lnTo>
                  <a:lnTo>
                    <a:pt x="291274" y="177622"/>
                  </a:lnTo>
                  <a:close/>
                </a:path>
                <a:path w="626744" h="348614">
                  <a:moveTo>
                    <a:pt x="294767" y="280784"/>
                  </a:moveTo>
                  <a:lnTo>
                    <a:pt x="294640" y="279565"/>
                  </a:lnTo>
                  <a:lnTo>
                    <a:pt x="290995" y="279336"/>
                  </a:lnTo>
                  <a:lnTo>
                    <a:pt x="287769" y="279615"/>
                  </a:lnTo>
                  <a:lnTo>
                    <a:pt x="283832" y="275183"/>
                  </a:lnTo>
                  <a:lnTo>
                    <a:pt x="284111" y="271551"/>
                  </a:lnTo>
                  <a:lnTo>
                    <a:pt x="284480" y="267944"/>
                  </a:lnTo>
                  <a:lnTo>
                    <a:pt x="283044" y="267766"/>
                  </a:lnTo>
                  <a:lnTo>
                    <a:pt x="282867" y="268605"/>
                  </a:lnTo>
                  <a:lnTo>
                    <a:pt x="282155" y="271919"/>
                  </a:lnTo>
                  <a:lnTo>
                    <a:pt x="281495" y="276466"/>
                  </a:lnTo>
                  <a:lnTo>
                    <a:pt x="286423" y="282155"/>
                  </a:lnTo>
                  <a:lnTo>
                    <a:pt x="290550" y="282409"/>
                  </a:lnTo>
                  <a:lnTo>
                    <a:pt x="294767" y="280784"/>
                  </a:lnTo>
                  <a:close/>
                </a:path>
                <a:path w="626744" h="348614">
                  <a:moveTo>
                    <a:pt x="306070" y="317576"/>
                  </a:moveTo>
                  <a:lnTo>
                    <a:pt x="301802" y="314363"/>
                  </a:lnTo>
                  <a:lnTo>
                    <a:pt x="297497" y="316433"/>
                  </a:lnTo>
                  <a:lnTo>
                    <a:pt x="295478" y="321284"/>
                  </a:lnTo>
                  <a:lnTo>
                    <a:pt x="296786" y="321703"/>
                  </a:lnTo>
                  <a:lnTo>
                    <a:pt x="297243" y="321030"/>
                  </a:lnTo>
                  <a:lnTo>
                    <a:pt x="299135" y="318236"/>
                  </a:lnTo>
                  <a:lnTo>
                    <a:pt x="302234" y="318604"/>
                  </a:lnTo>
                  <a:lnTo>
                    <a:pt x="305917" y="318389"/>
                  </a:lnTo>
                  <a:lnTo>
                    <a:pt x="306070" y="317576"/>
                  </a:lnTo>
                  <a:close/>
                </a:path>
                <a:path w="626744" h="348614">
                  <a:moveTo>
                    <a:pt x="307860" y="129197"/>
                  </a:moveTo>
                  <a:lnTo>
                    <a:pt x="307365" y="127927"/>
                  </a:lnTo>
                  <a:lnTo>
                    <a:pt x="303403" y="129362"/>
                  </a:lnTo>
                  <a:lnTo>
                    <a:pt x="299593" y="131864"/>
                  </a:lnTo>
                  <a:lnTo>
                    <a:pt x="293103" y="130759"/>
                  </a:lnTo>
                  <a:lnTo>
                    <a:pt x="295440" y="125590"/>
                  </a:lnTo>
                  <a:lnTo>
                    <a:pt x="296837" y="122631"/>
                  </a:lnTo>
                  <a:lnTo>
                    <a:pt x="294932" y="121475"/>
                  </a:lnTo>
                  <a:lnTo>
                    <a:pt x="294081" y="122809"/>
                  </a:lnTo>
                  <a:lnTo>
                    <a:pt x="291998" y="126060"/>
                  </a:lnTo>
                  <a:lnTo>
                    <a:pt x="289521" y="131648"/>
                  </a:lnTo>
                  <a:lnTo>
                    <a:pt x="298234" y="136880"/>
                  </a:lnTo>
                  <a:lnTo>
                    <a:pt x="304546" y="133121"/>
                  </a:lnTo>
                  <a:lnTo>
                    <a:pt x="307860" y="129197"/>
                  </a:lnTo>
                  <a:close/>
                </a:path>
                <a:path w="626744" h="348614">
                  <a:moveTo>
                    <a:pt x="317652" y="58953"/>
                  </a:moveTo>
                  <a:lnTo>
                    <a:pt x="316674" y="56324"/>
                  </a:lnTo>
                  <a:lnTo>
                    <a:pt x="314731" y="55054"/>
                  </a:lnTo>
                  <a:lnTo>
                    <a:pt x="312166" y="52590"/>
                  </a:lnTo>
                  <a:lnTo>
                    <a:pt x="310680" y="54076"/>
                  </a:lnTo>
                  <a:lnTo>
                    <a:pt x="311645" y="55079"/>
                  </a:lnTo>
                  <a:lnTo>
                    <a:pt x="313143" y="56642"/>
                  </a:lnTo>
                  <a:lnTo>
                    <a:pt x="314413" y="58585"/>
                  </a:lnTo>
                  <a:lnTo>
                    <a:pt x="317042" y="59563"/>
                  </a:lnTo>
                  <a:lnTo>
                    <a:pt x="317652" y="58953"/>
                  </a:lnTo>
                  <a:close/>
                </a:path>
                <a:path w="626744" h="348614">
                  <a:moveTo>
                    <a:pt x="318897" y="711"/>
                  </a:moveTo>
                  <a:lnTo>
                    <a:pt x="317461" y="0"/>
                  </a:lnTo>
                  <a:lnTo>
                    <a:pt x="316420" y="76"/>
                  </a:lnTo>
                  <a:lnTo>
                    <a:pt x="314032" y="76"/>
                  </a:lnTo>
                  <a:lnTo>
                    <a:pt x="314032" y="2019"/>
                  </a:lnTo>
                  <a:lnTo>
                    <a:pt x="315290" y="2019"/>
                  </a:lnTo>
                  <a:lnTo>
                    <a:pt x="316420" y="2019"/>
                  </a:lnTo>
                  <a:lnTo>
                    <a:pt x="317461" y="2095"/>
                  </a:lnTo>
                  <a:lnTo>
                    <a:pt x="318897" y="1384"/>
                  </a:lnTo>
                  <a:lnTo>
                    <a:pt x="318897" y="711"/>
                  </a:lnTo>
                  <a:close/>
                </a:path>
                <a:path w="626744" h="348614">
                  <a:moveTo>
                    <a:pt x="325374" y="242531"/>
                  </a:moveTo>
                  <a:lnTo>
                    <a:pt x="324040" y="239115"/>
                  </a:lnTo>
                  <a:lnTo>
                    <a:pt x="320078" y="236715"/>
                  </a:lnTo>
                  <a:lnTo>
                    <a:pt x="318033" y="238099"/>
                  </a:lnTo>
                  <a:lnTo>
                    <a:pt x="315493" y="239915"/>
                  </a:lnTo>
                  <a:lnTo>
                    <a:pt x="316217" y="241236"/>
                  </a:lnTo>
                  <a:lnTo>
                    <a:pt x="317131" y="240715"/>
                  </a:lnTo>
                  <a:lnTo>
                    <a:pt x="320141" y="238988"/>
                  </a:lnTo>
                  <a:lnTo>
                    <a:pt x="322097" y="241871"/>
                  </a:lnTo>
                  <a:lnTo>
                    <a:pt x="322046" y="243725"/>
                  </a:lnTo>
                  <a:lnTo>
                    <a:pt x="323748" y="245491"/>
                  </a:lnTo>
                  <a:lnTo>
                    <a:pt x="324637" y="245249"/>
                  </a:lnTo>
                  <a:lnTo>
                    <a:pt x="325374" y="242531"/>
                  </a:lnTo>
                  <a:close/>
                </a:path>
                <a:path w="626744" h="348614">
                  <a:moveTo>
                    <a:pt x="337832" y="82804"/>
                  </a:moveTo>
                  <a:lnTo>
                    <a:pt x="336397" y="81915"/>
                  </a:lnTo>
                  <a:lnTo>
                    <a:pt x="335330" y="81394"/>
                  </a:lnTo>
                  <a:lnTo>
                    <a:pt x="335000" y="78727"/>
                  </a:lnTo>
                  <a:lnTo>
                    <a:pt x="332638" y="78714"/>
                  </a:lnTo>
                  <a:lnTo>
                    <a:pt x="332816" y="80225"/>
                  </a:lnTo>
                  <a:lnTo>
                    <a:pt x="333070" y="82308"/>
                  </a:lnTo>
                  <a:lnTo>
                    <a:pt x="334733" y="84607"/>
                  </a:lnTo>
                  <a:lnTo>
                    <a:pt x="337083" y="83845"/>
                  </a:lnTo>
                  <a:lnTo>
                    <a:pt x="337705" y="83629"/>
                  </a:lnTo>
                  <a:lnTo>
                    <a:pt x="337832" y="82804"/>
                  </a:lnTo>
                  <a:close/>
                </a:path>
                <a:path w="626744" h="348614">
                  <a:moveTo>
                    <a:pt x="338950" y="285572"/>
                  </a:moveTo>
                  <a:lnTo>
                    <a:pt x="333197" y="280682"/>
                  </a:lnTo>
                  <a:lnTo>
                    <a:pt x="328980" y="283489"/>
                  </a:lnTo>
                  <a:lnTo>
                    <a:pt x="325374" y="285965"/>
                  </a:lnTo>
                  <a:lnTo>
                    <a:pt x="326212" y="287401"/>
                  </a:lnTo>
                  <a:lnTo>
                    <a:pt x="327266" y="286880"/>
                  </a:lnTo>
                  <a:lnTo>
                    <a:pt x="332625" y="284276"/>
                  </a:lnTo>
                  <a:lnTo>
                    <a:pt x="334797" y="286423"/>
                  </a:lnTo>
                  <a:lnTo>
                    <a:pt x="334568" y="287858"/>
                  </a:lnTo>
                  <a:lnTo>
                    <a:pt x="334467" y="290423"/>
                  </a:lnTo>
                  <a:lnTo>
                    <a:pt x="333717" y="292125"/>
                  </a:lnTo>
                  <a:lnTo>
                    <a:pt x="334797" y="294297"/>
                  </a:lnTo>
                  <a:lnTo>
                    <a:pt x="335521" y="294474"/>
                  </a:lnTo>
                  <a:lnTo>
                    <a:pt x="338937" y="292265"/>
                  </a:lnTo>
                  <a:lnTo>
                    <a:pt x="338950" y="285572"/>
                  </a:lnTo>
                  <a:close/>
                </a:path>
                <a:path w="626744" h="348614">
                  <a:moveTo>
                    <a:pt x="339471" y="338823"/>
                  </a:moveTo>
                  <a:lnTo>
                    <a:pt x="338836" y="338239"/>
                  </a:lnTo>
                  <a:lnTo>
                    <a:pt x="336804" y="338594"/>
                  </a:lnTo>
                  <a:lnTo>
                    <a:pt x="334213" y="340791"/>
                  </a:lnTo>
                  <a:lnTo>
                    <a:pt x="332536" y="342252"/>
                  </a:lnTo>
                  <a:lnTo>
                    <a:pt x="331533" y="341553"/>
                  </a:lnTo>
                  <a:lnTo>
                    <a:pt x="330771" y="341045"/>
                  </a:lnTo>
                  <a:lnTo>
                    <a:pt x="329933" y="342188"/>
                  </a:lnTo>
                  <a:lnTo>
                    <a:pt x="330568" y="342798"/>
                  </a:lnTo>
                  <a:lnTo>
                    <a:pt x="331736" y="343928"/>
                  </a:lnTo>
                  <a:lnTo>
                    <a:pt x="332676" y="344157"/>
                  </a:lnTo>
                  <a:lnTo>
                    <a:pt x="336410" y="343331"/>
                  </a:lnTo>
                  <a:lnTo>
                    <a:pt x="338848" y="341871"/>
                  </a:lnTo>
                  <a:lnTo>
                    <a:pt x="339471" y="338823"/>
                  </a:lnTo>
                  <a:close/>
                </a:path>
                <a:path w="626744" h="348614">
                  <a:moveTo>
                    <a:pt x="345706" y="12433"/>
                  </a:moveTo>
                  <a:lnTo>
                    <a:pt x="343852" y="10477"/>
                  </a:lnTo>
                  <a:lnTo>
                    <a:pt x="339788" y="8877"/>
                  </a:lnTo>
                  <a:lnTo>
                    <a:pt x="337629" y="9855"/>
                  </a:lnTo>
                  <a:lnTo>
                    <a:pt x="334594" y="12877"/>
                  </a:lnTo>
                  <a:lnTo>
                    <a:pt x="336511" y="14668"/>
                  </a:lnTo>
                  <a:lnTo>
                    <a:pt x="337870" y="13550"/>
                  </a:lnTo>
                  <a:lnTo>
                    <a:pt x="339064" y="12573"/>
                  </a:lnTo>
                  <a:lnTo>
                    <a:pt x="340067" y="12280"/>
                  </a:lnTo>
                  <a:lnTo>
                    <a:pt x="342341" y="13817"/>
                  </a:lnTo>
                  <a:lnTo>
                    <a:pt x="342607" y="14732"/>
                  </a:lnTo>
                  <a:lnTo>
                    <a:pt x="344373" y="15214"/>
                  </a:lnTo>
                  <a:lnTo>
                    <a:pt x="344957" y="14859"/>
                  </a:lnTo>
                  <a:lnTo>
                    <a:pt x="345706" y="12433"/>
                  </a:lnTo>
                  <a:close/>
                </a:path>
                <a:path w="626744" h="348614">
                  <a:moveTo>
                    <a:pt x="356743" y="166039"/>
                  </a:moveTo>
                  <a:lnTo>
                    <a:pt x="352158" y="162217"/>
                  </a:lnTo>
                  <a:lnTo>
                    <a:pt x="344995" y="161493"/>
                  </a:lnTo>
                  <a:lnTo>
                    <a:pt x="342811" y="164503"/>
                  </a:lnTo>
                  <a:lnTo>
                    <a:pt x="341198" y="168897"/>
                  </a:lnTo>
                  <a:lnTo>
                    <a:pt x="343014" y="169646"/>
                  </a:lnTo>
                  <a:lnTo>
                    <a:pt x="343560" y="168579"/>
                  </a:lnTo>
                  <a:lnTo>
                    <a:pt x="344678" y="166370"/>
                  </a:lnTo>
                  <a:lnTo>
                    <a:pt x="346227" y="164172"/>
                  </a:lnTo>
                  <a:lnTo>
                    <a:pt x="351777" y="165950"/>
                  </a:lnTo>
                  <a:lnTo>
                    <a:pt x="352552" y="169265"/>
                  </a:lnTo>
                  <a:lnTo>
                    <a:pt x="355790" y="170840"/>
                  </a:lnTo>
                  <a:lnTo>
                    <a:pt x="356743" y="170395"/>
                  </a:lnTo>
                  <a:lnTo>
                    <a:pt x="356743" y="166039"/>
                  </a:lnTo>
                  <a:close/>
                </a:path>
                <a:path w="626744" h="348614">
                  <a:moveTo>
                    <a:pt x="359346" y="41490"/>
                  </a:moveTo>
                  <a:lnTo>
                    <a:pt x="359270" y="41008"/>
                  </a:lnTo>
                  <a:lnTo>
                    <a:pt x="357200" y="39497"/>
                  </a:lnTo>
                  <a:lnTo>
                    <a:pt x="355561" y="41617"/>
                  </a:lnTo>
                  <a:lnTo>
                    <a:pt x="352818" y="42024"/>
                  </a:lnTo>
                  <a:lnTo>
                    <a:pt x="353085" y="43853"/>
                  </a:lnTo>
                  <a:lnTo>
                    <a:pt x="354164" y="43764"/>
                  </a:lnTo>
                  <a:lnTo>
                    <a:pt x="355688" y="43637"/>
                  </a:lnTo>
                  <a:lnTo>
                    <a:pt x="357987" y="43078"/>
                  </a:lnTo>
                  <a:lnTo>
                    <a:pt x="359346" y="41490"/>
                  </a:lnTo>
                  <a:close/>
                </a:path>
                <a:path w="626744" h="348614">
                  <a:moveTo>
                    <a:pt x="368465" y="124637"/>
                  </a:moveTo>
                  <a:lnTo>
                    <a:pt x="367309" y="123456"/>
                  </a:lnTo>
                  <a:lnTo>
                    <a:pt x="366509" y="124244"/>
                  </a:lnTo>
                  <a:lnTo>
                    <a:pt x="364921" y="125806"/>
                  </a:lnTo>
                  <a:lnTo>
                    <a:pt x="363791" y="127304"/>
                  </a:lnTo>
                  <a:lnTo>
                    <a:pt x="363588" y="131914"/>
                  </a:lnTo>
                  <a:lnTo>
                    <a:pt x="364921" y="134289"/>
                  </a:lnTo>
                  <a:lnTo>
                    <a:pt x="367334" y="136105"/>
                  </a:lnTo>
                  <a:lnTo>
                    <a:pt x="368046" y="135331"/>
                  </a:lnTo>
                  <a:lnTo>
                    <a:pt x="367157" y="131305"/>
                  </a:lnTo>
                  <a:lnTo>
                    <a:pt x="364909" y="128663"/>
                  </a:lnTo>
                  <a:lnTo>
                    <a:pt x="368465" y="124637"/>
                  </a:lnTo>
                  <a:close/>
                </a:path>
                <a:path w="626744" h="348614">
                  <a:moveTo>
                    <a:pt x="369595" y="204584"/>
                  </a:moveTo>
                  <a:lnTo>
                    <a:pt x="368630" y="198818"/>
                  </a:lnTo>
                  <a:lnTo>
                    <a:pt x="362026" y="196697"/>
                  </a:lnTo>
                  <a:lnTo>
                    <a:pt x="356920" y="199364"/>
                  </a:lnTo>
                  <a:lnTo>
                    <a:pt x="357644" y="201117"/>
                  </a:lnTo>
                  <a:lnTo>
                    <a:pt x="358749" y="200710"/>
                  </a:lnTo>
                  <a:lnTo>
                    <a:pt x="362635" y="199275"/>
                  </a:lnTo>
                  <a:lnTo>
                    <a:pt x="365137" y="203212"/>
                  </a:lnTo>
                  <a:lnTo>
                    <a:pt x="368846" y="205282"/>
                  </a:lnTo>
                  <a:lnTo>
                    <a:pt x="369595" y="204584"/>
                  </a:lnTo>
                  <a:close/>
                </a:path>
                <a:path w="626744" h="348614">
                  <a:moveTo>
                    <a:pt x="369722" y="303593"/>
                  </a:moveTo>
                  <a:lnTo>
                    <a:pt x="369316" y="302514"/>
                  </a:lnTo>
                  <a:lnTo>
                    <a:pt x="368871" y="301294"/>
                  </a:lnTo>
                  <a:lnTo>
                    <a:pt x="368249" y="301307"/>
                  </a:lnTo>
                  <a:lnTo>
                    <a:pt x="367817" y="302399"/>
                  </a:lnTo>
                  <a:lnTo>
                    <a:pt x="365760" y="302171"/>
                  </a:lnTo>
                  <a:lnTo>
                    <a:pt x="365772" y="304596"/>
                  </a:lnTo>
                  <a:lnTo>
                    <a:pt x="368808" y="304203"/>
                  </a:lnTo>
                  <a:lnTo>
                    <a:pt x="369722" y="303593"/>
                  </a:lnTo>
                  <a:close/>
                </a:path>
                <a:path w="626744" h="348614">
                  <a:moveTo>
                    <a:pt x="372567" y="240411"/>
                  </a:moveTo>
                  <a:lnTo>
                    <a:pt x="372059" y="236601"/>
                  </a:lnTo>
                  <a:lnTo>
                    <a:pt x="367296" y="236677"/>
                  </a:lnTo>
                  <a:lnTo>
                    <a:pt x="367220" y="240017"/>
                  </a:lnTo>
                  <a:lnTo>
                    <a:pt x="367195" y="241528"/>
                  </a:lnTo>
                  <a:lnTo>
                    <a:pt x="369481" y="241833"/>
                  </a:lnTo>
                  <a:lnTo>
                    <a:pt x="369735" y="240792"/>
                  </a:lnTo>
                  <a:lnTo>
                    <a:pt x="370116" y="240880"/>
                  </a:lnTo>
                  <a:lnTo>
                    <a:pt x="370535" y="241134"/>
                  </a:lnTo>
                  <a:lnTo>
                    <a:pt x="370979" y="241096"/>
                  </a:lnTo>
                  <a:lnTo>
                    <a:pt x="372211" y="241096"/>
                  </a:lnTo>
                  <a:lnTo>
                    <a:pt x="372567" y="240411"/>
                  </a:lnTo>
                  <a:close/>
                </a:path>
                <a:path w="626744" h="348614">
                  <a:moveTo>
                    <a:pt x="408584" y="265760"/>
                  </a:moveTo>
                  <a:lnTo>
                    <a:pt x="405015" y="262001"/>
                  </a:lnTo>
                  <a:lnTo>
                    <a:pt x="399097" y="264426"/>
                  </a:lnTo>
                  <a:lnTo>
                    <a:pt x="399122" y="270281"/>
                  </a:lnTo>
                  <a:lnTo>
                    <a:pt x="401180" y="270205"/>
                  </a:lnTo>
                  <a:lnTo>
                    <a:pt x="401332" y="268820"/>
                  </a:lnTo>
                  <a:lnTo>
                    <a:pt x="401675" y="265836"/>
                  </a:lnTo>
                  <a:lnTo>
                    <a:pt x="405777" y="267309"/>
                  </a:lnTo>
                  <a:lnTo>
                    <a:pt x="408419" y="266712"/>
                  </a:lnTo>
                  <a:lnTo>
                    <a:pt x="408584" y="265760"/>
                  </a:lnTo>
                  <a:close/>
                </a:path>
                <a:path w="626744" h="348614">
                  <a:moveTo>
                    <a:pt x="421360" y="213690"/>
                  </a:moveTo>
                  <a:lnTo>
                    <a:pt x="419519" y="212648"/>
                  </a:lnTo>
                  <a:lnTo>
                    <a:pt x="416737" y="212204"/>
                  </a:lnTo>
                  <a:lnTo>
                    <a:pt x="414108" y="214972"/>
                  </a:lnTo>
                  <a:lnTo>
                    <a:pt x="415772" y="215823"/>
                  </a:lnTo>
                  <a:lnTo>
                    <a:pt x="418147" y="216979"/>
                  </a:lnTo>
                  <a:lnTo>
                    <a:pt x="418934" y="215684"/>
                  </a:lnTo>
                  <a:lnTo>
                    <a:pt x="419100" y="215404"/>
                  </a:lnTo>
                  <a:lnTo>
                    <a:pt x="419595" y="215303"/>
                  </a:lnTo>
                  <a:lnTo>
                    <a:pt x="420027" y="215290"/>
                  </a:lnTo>
                  <a:lnTo>
                    <a:pt x="421360" y="214541"/>
                  </a:lnTo>
                  <a:lnTo>
                    <a:pt x="421360" y="213690"/>
                  </a:lnTo>
                  <a:close/>
                </a:path>
                <a:path w="626744" h="348614">
                  <a:moveTo>
                    <a:pt x="425983" y="323367"/>
                  </a:moveTo>
                  <a:lnTo>
                    <a:pt x="425361" y="322580"/>
                  </a:lnTo>
                  <a:lnTo>
                    <a:pt x="423100" y="322465"/>
                  </a:lnTo>
                  <a:lnTo>
                    <a:pt x="421424" y="323303"/>
                  </a:lnTo>
                  <a:lnTo>
                    <a:pt x="418274" y="324396"/>
                  </a:lnTo>
                  <a:lnTo>
                    <a:pt x="416382" y="325183"/>
                  </a:lnTo>
                  <a:lnTo>
                    <a:pt x="413194" y="325374"/>
                  </a:lnTo>
                  <a:lnTo>
                    <a:pt x="413181" y="327507"/>
                  </a:lnTo>
                  <a:lnTo>
                    <a:pt x="414616" y="327507"/>
                  </a:lnTo>
                  <a:lnTo>
                    <a:pt x="418045" y="327520"/>
                  </a:lnTo>
                  <a:lnTo>
                    <a:pt x="423354" y="327088"/>
                  </a:lnTo>
                  <a:lnTo>
                    <a:pt x="425983" y="323367"/>
                  </a:lnTo>
                  <a:close/>
                </a:path>
                <a:path w="626744" h="348614">
                  <a:moveTo>
                    <a:pt x="427253" y="168490"/>
                  </a:moveTo>
                  <a:lnTo>
                    <a:pt x="426313" y="165354"/>
                  </a:lnTo>
                  <a:lnTo>
                    <a:pt x="423252" y="163525"/>
                  </a:lnTo>
                  <a:lnTo>
                    <a:pt x="418236" y="163436"/>
                  </a:lnTo>
                  <a:lnTo>
                    <a:pt x="417271" y="165823"/>
                  </a:lnTo>
                  <a:lnTo>
                    <a:pt x="416179" y="168973"/>
                  </a:lnTo>
                  <a:lnTo>
                    <a:pt x="417995" y="169430"/>
                  </a:lnTo>
                  <a:lnTo>
                    <a:pt x="418426" y="168300"/>
                  </a:lnTo>
                  <a:lnTo>
                    <a:pt x="420192" y="163715"/>
                  </a:lnTo>
                  <a:lnTo>
                    <a:pt x="423252" y="168249"/>
                  </a:lnTo>
                  <a:lnTo>
                    <a:pt x="426567" y="169138"/>
                  </a:lnTo>
                  <a:lnTo>
                    <a:pt x="427253" y="168490"/>
                  </a:lnTo>
                  <a:close/>
                </a:path>
                <a:path w="626744" h="348614">
                  <a:moveTo>
                    <a:pt x="428688" y="289826"/>
                  </a:moveTo>
                  <a:lnTo>
                    <a:pt x="425907" y="288874"/>
                  </a:lnTo>
                  <a:lnTo>
                    <a:pt x="424167" y="288798"/>
                  </a:lnTo>
                  <a:lnTo>
                    <a:pt x="421868" y="286956"/>
                  </a:lnTo>
                  <a:lnTo>
                    <a:pt x="421767" y="287172"/>
                  </a:lnTo>
                  <a:lnTo>
                    <a:pt x="421817" y="285724"/>
                  </a:lnTo>
                  <a:lnTo>
                    <a:pt x="422732" y="282956"/>
                  </a:lnTo>
                  <a:lnTo>
                    <a:pt x="423735" y="281825"/>
                  </a:lnTo>
                  <a:lnTo>
                    <a:pt x="425932" y="280466"/>
                  </a:lnTo>
                  <a:lnTo>
                    <a:pt x="425196" y="279247"/>
                  </a:lnTo>
                  <a:lnTo>
                    <a:pt x="424319" y="279679"/>
                  </a:lnTo>
                  <a:lnTo>
                    <a:pt x="422681" y="280479"/>
                  </a:lnTo>
                  <a:lnTo>
                    <a:pt x="421386" y="281584"/>
                  </a:lnTo>
                  <a:lnTo>
                    <a:pt x="419531" y="284175"/>
                  </a:lnTo>
                  <a:lnTo>
                    <a:pt x="418642" y="286537"/>
                  </a:lnTo>
                  <a:lnTo>
                    <a:pt x="419430" y="289369"/>
                  </a:lnTo>
                  <a:lnTo>
                    <a:pt x="421703" y="290715"/>
                  </a:lnTo>
                  <a:lnTo>
                    <a:pt x="424510" y="291909"/>
                  </a:lnTo>
                  <a:lnTo>
                    <a:pt x="426300" y="291807"/>
                  </a:lnTo>
                  <a:lnTo>
                    <a:pt x="428688" y="290995"/>
                  </a:lnTo>
                  <a:lnTo>
                    <a:pt x="428688" y="289826"/>
                  </a:lnTo>
                  <a:close/>
                </a:path>
                <a:path w="626744" h="348614">
                  <a:moveTo>
                    <a:pt x="439000" y="141071"/>
                  </a:moveTo>
                  <a:lnTo>
                    <a:pt x="438721" y="140030"/>
                  </a:lnTo>
                  <a:lnTo>
                    <a:pt x="436029" y="138899"/>
                  </a:lnTo>
                  <a:lnTo>
                    <a:pt x="433793" y="140030"/>
                  </a:lnTo>
                  <a:lnTo>
                    <a:pt x="432790" y="140144"/>
                  </a:lnTo>
                  <a:lnTo>
                    <a:pt x="431939" y="138925"/>
                  </a:lnTo>
                  <a:lnTo>
                    <a:pt x="432028" y="137452"/>
                  </a:lnTo>
                  <a:lnTo>
                    <a:pt x="434657" y="134747"/>
                  </a:lnTo>
                  <a:lnTo>
                    <a:pt x="433539" y="133654"/>
                  </a:lnTo>
                  <a:lnTo>
                    <a:pt x="431711" y="135280"/>
                  </a:lnTo>
                  <a:lnTo>
                    <a:pt x="430542" y="135699"/>
                  </a:lnTo>
                  <a:lnTo>
                    <a:pt x="428434" y="138899"/>
                  </a:lnTo>
                  <a:lnTo>
                    <a:pt x="429234" y="141185"/>
                  </a:lnTo>
                  <a:lnTo>
                    <a:pt x="430580" y="143637"/>
                  </a:lnTo>
                  <a:lnTo>
                    <a:pt x="431253" y="144030"/>
                  </a:lnTo>
                  <a:lnTo>
                    <a:pt x="434098" y="143941"/>
                  </a:lnTo>
                  <a:lnTo>
                    <a:pt x="436333" y="142697"/>
                  </a:lnTo>
                  <a:lnTo>
                    <a:pt x="438823" y="141185"/>
                  </a:lnTo>
                  <a:lnTo>
                    <a:pt x="439000" y="141071"/>
                  </a:lnTo>
                  <a:close/>
                </a:path>
                <a:path w="626744" h="348614">
                  <a:moveTo>
                    <a:pt x="451523" y="241858"/>
                  </a:moveTo>
                  <a:lnTo>
                    <a:pt x="450672" y="239090"/>
                  </a:lnTo>
                  <a:lnTo>
                    <a:pt x="449059" y="236702"/>
                  </a:lnTo>
                  <a:lnTo>
                    <a:pt x="444157" y="237020"/>
                  </a:lnTo>
                  <a:lnTo>
                    <a:pt x="443788" y="239610"/>
                  </a:lnTo>
                  <a:lnTo>
                    <a:pt x="443877" y="242798"/>
                  </a:lnTo>
                  <a:lnTo>
                    <a:pt x="445744" y="242747"/>
                  </a:lnTo>
                  <a:lnTo>
                    <a:pt x="445871" y="241465"/>
                  </a:lnTo>
                  <a:lnTo>
                    <a:pt x="446062" y="239306"/>
                  </a:lnTo>
                  <a:lnTo>
                    <a:pt x="448335" y="240449"/>
                  </a:lnTo>
                  <a:lnTo>
                    <a:pt x="449275" y="241388"/>
                  </a:lnTo>
                  <a:lnTo>
                    <a:pt x="450773" y="242531"/>
                  </a:lnTo>
                  <a:lnTo>
                    <a:pt x="451523" y="241858"/>
                  </a:lnTo>
                  <a:close/>
                </a:path>
                <a:path w="626744" h="348614">
                  <a:moveTo>
                    <a:pt x="452120" y="199326"/>
                  </a:moveTo>
                  <a:lnTo>
                    <a:pt x="451370" y="196875"/>
                  </a:lnTo>
                  <a:lnTo>
                    <a:pt x="449541" y="196710"/>
                  </a:lnTo>
                  <a:lnTo>
                    <a:pt x="447738" y="196951"/>
                  </a:lnTo>
                  <a:lnTo>
                    <a:pt x="446392" y="197116"/>
                  </a:lnTo>
                  <a:lnTo>
                    <a:pt x="445744" y="199339"/>
                  </a:lnTo>
                  <a:lnTo>
                    <a:pt x="447382" y="199567"/>
                  </a:lnTo>
                  <a:lnTo>
                    <a:pt x="448373" y="199720"/>
                  </a:lnTo>
                  <a:lnTo>
                    <a:pt x="449364" y="199923"/>
                  </a:lnTo>
                  <a:lnTo>
                    <a:pt x="449618" y="200431"/>
                  </a:lnTo>
                  <a:lnTo>
                    <a:pt x="450545" y="200875"/>
                  </a:lnTo>
                  <a:lnTo>
                    <a:pt x="450977" y="200825"/>
                  </a:lnTo>
                  <a:lnTo>
                    <a:pt x="451980" y="199961"/>
                  </a:lnTo>
                  <a:lnTo>
                    <a:pt x="452120" y="199326"/>
                  </a:lnTo>
                  <a:close/>
                </a:path>
                <a:path w="626744" h="348614">
                  <a:moveTo>
                    <a:pt x="460273" y="222453"/>
                  </a:moveTo>
                  <a:lnTo>
                    <a:pt x="459511" y="221818"/>
                  </a:lnTo>
                  <a:lnTo>
                    <a:pt x="457200" y="222948"/>
                  </a:lnTo>
                  <a:lnTo>
                    <a:pt x="455015" y="224167"/>
                  </a:lnTo>
                  <a:lnTo>
                    <a:pt x="451777" y="224688"/>
                  </a:lnTo>
                  <a:lnTo>
                    <a:pt x="452158" y="226834"/>
                  </a:lnTo>
                  <a:lnTo>
                    <a:pt x="453491" y="226847"/>
                  </a:lnTo>
                  <a:lnTo>
                    <a:pt x="456209" y="226872"/>
                  </a:lnTo>
                  <a:lnTo>
                    <a:pt x="458533" y="225425"/>
                  </a:lnTo>
                  <a:lnTo>
                    <a:pt x="460273" y="222453"/>
                  </a:lnTo>
                  <a:close/>
                </a:path>
                <a:path w="626744" h="348614">
                  <a:moveTo>
                    <a:pt x="489089" y="277660"/>
                  </a:moveTo>
                  <a:lnTo>
                    <a:pt x="488911" y="276707"/>
                  </a:lnTo>
                  <a:lnTo>
                    <a:pt x="485978" y="276288"/>
                  </a:lnTo>
                  <a:lnTo>
                    <a:pt x="483628" y="277406"/>
                  </a:lnTo>
                  <a:lnTo>
                    <a:pt x="482993" y="273240"/>
                  </a:lnTo>
                  <a:lnTo>
                    <a:pt x="481457" y="273634"/>
                  </a:lnTo>
                  <a:lnTo>
                    <a:pt x="481368" y="274574"/>
                  </a:lnTo>
                  <a:lnTo>
                    <a:pt x="481190" y="276415"/>
                  </a:lnTo>
                  <a:lnTo>
                    <a:pt x="481304" y="277812"/>
                  </a:lnTo>
                  <a:lnTo>
                    <a:pt x="484632" y="280022"/>
                  </a:lnTo>
                  <a:lnTo>
                    <a:pt x="487324" y="279285"/>
                  </a:lnTo>
                  <a:lnTo>
                    <a:pt x="489089" y="277660"/>
                  </a:lnTo>
                  <a:close/>
                </a:path>
                <a:path w="626744" h="348614">
                  <a:moveTo>
                    <a:pt x="496214" y="123761"/>
                  </a:moveTo>
                  <a:lnTo>
                    <a:pt x="494588" y="123532"/>
                  </a:lnTo>
                  <a:lnTo>
                    <a:pt x="494309" y="124599"/>
                  </a:lnTo>
                  <a:lnTo>
                    <a:pt x="494118" y="125349"/>
                  </a:lnTo>
                  <a:lnTo>
                    <a:pt x="493217" y="125463"/>
                  </a:lnTo>
                  <a:lnTo>
                    <a:pt x="492683" y="126936"/>
                  </a:lnTo>
                  <a:lnTo>
                    <a:pt x="492645" y="127508"/>
                  </a:lnTo>
                  <a:lnTo>
                    <a:pt x="493102" y="128143"/>
                  </a:lnTo>
                  <a:lnTo>
                    <a:pt x="493445" y="128587"/>
                  </a:lnTo>
                  <a:lnTo>
                    <a:pt x="493941" y="128651"/>
                  </a:lnTo>
                  <a:lnTo>
                    <a:pt x="494372" y="128295"/>
                  </a:lnTo>
                  <a:lnTo>
                    <a:pt x="495477" y="127431"/>
                  </a:lnTo>
                  <a:lnTo>
                    <a:pt x="496214" y="126301"/>
                  </a:lnTo>
                  <a:lnTo>
                    <a:pt x="496214" y="123761"/>
                  </a:lnTo>
                  <a:close/>
                </a:path>
                <a:path w="626744" h="348614">
                  <a:moveTo>
                    <a:pt x="504177" y="186804"/>
                  </a:moveTo>
                  <a:lnTo>
                    <a:pt x="504101" y="185318"/>
                  </a:lnTo>
                  <a:lnTo>
                    <a:pt x="504050" y="184492"/>
                  </a:lnTo>
                  <a:lnTo>
                    <a:pt x="503377" y="183565"/>
                  </a:lnTo>
                  <a:lnTo>
                    <a:pt x="500024" y="183883"/>
                  </a:lnTo>
                  <a:lnTo>
                    <a:pt x="497636" y="184315"/>
                  </a:lnTo>
                  <a:lnTo>
                    <a:pt x="494258" y="184658"/>
                  </a:lnTo>
                  <a:lnTo>
                    <a:pt x="494258" y="185978"/>
                  </a:lnTo>
                  <a:lnTo>
                    <a:pt x="497636" y="186334"/>
                  </a:lnTo>
                  <a:lnTo>
                    <a:pt x="500024" y="186753"/>
                  </a:lnTo>
                  <a:lnTo>
                    <a:pt x="500583" y="186804"/>
                  </a:lnTo>
                  <a:lnTo>
                    <a:pt x="502259" y="186804"/>
                  </a:lnTo>
                  <a:lnTo>
                    <a:pt x="504177" y="186804"/>
                  </a:lnTo>
                  <a:close/>
                </a:path>
                <a:path w="626744" h="348614">
                  <a:moveTo>
                    <a:pt x="504355" y="190042"/>
                  </a:moveTo>
                  <a:lnTo>
                    <a:pt x="504190" y="186982"/>
                  </a:lnTo>
                  <a:lnTo>
                    <a:pt x="502437" y="186982"/>
                  </a:lnTo>
                  <a:lnTo>
                    <a:pt x="500557" y="186982"/>
                  </a:lnTo>
                  <a:lnTo>
                    <a:pt x="500278" y="189026"/>
                  </a:lnTo>
                  <a:lnTo>
                    <a:pt x="498068" y="192087"/>
                  </a:lnTo>
                  <a:lnTo>
                    <a:pt x="495071" y="195541"/>
                  </a:lnTo>
                  <a:lnTo>
                    <a:pt x="494855" y="196519"/>
                  </a:lnTo>
                  <a:lnTo>
                    <a:pt x="495566" y="197700"/>
                  </a:lnTo>
                  <a:lnTo>
                    <a:pt x="495782" y="197929"/>
                  </a:lnTo>
                  <a:lnTo>
                    <a:pt x="496938" y="198589"/>
                  </a:lnTo>
                  <a:lnTo>
                    <a:pt x="498005" y="198488"/>
                  </a:lnTo>
                  <a:lnTo>
                    <a:pt x="501891" y="194475"/>
                  </a:lnTo>
                  <a:lnTo>
                    <a:pt x="504355" y="190042"/>
                  </a:lnTo>
                  <a:close/>
                </a:path>
                <a:path w="626744" h="348614">
                  <a:moveTo>
                    <a:pt x="510159" y="256794"/>
                  </a:moveTo>
                  <a:close/>
                </a:path>
                <a:path w="626744" h="348614">
                  <a:moveTo>
                    <a:pt x="511556" y="255892"/>
                  </a:moveTo>
                  <a:lnTo>
                    <a:pt x="510755" y="255879"/>
                  </a:lnTo>
                  <a:lnTo>
                    <a:pt x="510755" y="256806"/>
                  </a:lnTo>
                  <a:lnTo>
                    <a:pt x="510374" y="257187"/>
                  </a:lnTo>
                  <a:lnTo>
                    <a:pt x="510755" y="256806"/>
                  </a:lnTo>
                  <a:lnTo>
                    <a:pt x="510755" y="255879"/>
                  </a:lnTo>
                  <a:lnTo>
                    <a:pt x="510743" y="256590"/>
                  </a:lnTo>
                  <a:lnTo>
                    <a:pt x="510730" y="255866"/>
                  </a:lnTo>
                  <a:lnTo>
                    <a:pt x="510743" y="255244"/>
                  </a:lnTo>
                  <a:lnTo>
                    <a:pt x="510247" y="254749"/>
                  </a:lnTo>
                  <a:lnTo>
                    <a:pt x="510159" y="256794"/>
                  </a:lnTo>
                  <a:lnTo>
                    <a:pt x="510057" y="257149"/>
                  </a:lnTo>
                  <a:lnTo>
                    <a:pt x="510057" y="256705"/>
                  </a:lnTo>
                  <a:lnTo>
                    <a:pt x="510159" y="254749"/>
                  </a:lnTo>
                  <a:lnTo>
                    <a:pt x="508431" y="254749"/>
                  </a:lnTo>
                  <a:lnTo>
                    <a:pt x="507301" y="255447"/>
                  </a:lnTo>
                  <a:lnTo>
                    <a:pt x="506996" y="256679"/>
                  </a:lnTo>
                  <a:lnTo>
                    <a:pt x="506971" y="257911"/>
                  </a:lnTo>
                  <a:lnTo>
                    <a:pt x="508127" y="258826"/>
                  </a:lnTo>
                  <a:lnTo>
                    <a:pt x="511556" y="258724"/>
                  </a:lnTo>
                  <a:lnTo>
                    <a:pt x="511556" y="257937"/>
                  </a:lnTo>
                  <a:lnTo>
                    <a:pt x="511556" y="255892"/>
                  </a:lnTo>
                  <a:close/>
                </a:path>
                <a:path w="626744" h="348614">
                  <a:moveTo>
                    <a:pt x="542607" y="215480"/>
                  </a:moveTo>
                  <a:lnTo>
                    <a:pt x="542048" y="214439"/>
                  </a:lnTo>
                  <a:lnTo>
                    <a:pt x="538822" y="214845"/>
                  </a:lnTo>
                  <a:lnTo>
                    <a:pt x="536702" y="216052"/>
                  </a:lnTo>
                  <a:lnTo>
                    <a:pt x="532193" y="217246"/>
                  </a:lnTo>
                  <a:lnTo>
                    <a:pt x="531126" y="216230"/>
                  </a:lnTo>
                  <a:lnTo>
                    <a:pt x="530771" y="212686"/>
                  </a:lnTo>
                  <a:lnTo>
                    <a:pt x="528739" y="212636"/>
                  </a:lnTo>
                  <a:lnTo>
                    <a:pt x="528662" y="214109"/>
                  </a:lnTo>
                  <a:lnTo>
                    <a:pt x="528510" y="216928"/>
                  </a:lnTo>
                  <a:lnTo>
                    <a:pt x="529183" y="219456"/>
                  </a:lnTo>
                  <a:lnTo>
                    <a:pt x="535698" y="221221"/>
                  </a:lnTo>
                  <a:lnTo>
                    <a:pt x="540181" y="218808"/>
                  </a:lnTo>
                  <a:lnTo>
                    <a:pt x="542607" y="215480"/>
                  </a:lnTo>
                  <a:close/>
                </a:path>
                <a:path w="626744" h="348614">
                  <a:moveTo>
                    <a:pt x="552627" y="243459"/>
                  </a:moveTo>
                  <a:lnTo>
                    <a:pt x="552538" y="242125"/>
                  </a:lnTo>
                  <a:lnTo>
                    <a:pt x="552234" y="241833"/>
                  </a:lnTo>
                  <a:lnTo>
                    <a:pt x="550265" y="241134"/>
                  </a:lnTo>
                  <a:lnTo>
                    <a:pt x="549008" y="242125"/>
                  </a:lnTo>
                  <a:lnTo>
                    <a:pt x="547420" y="242811"/>
                  </a:lnTo>
                  <a:lnTo>
                    <a:pt x="546836" y="243090"/>
                  </a:lnTo>
                  <a:lnTo>
                    <a:pt x="546811" y="243459"/>
                  </a:lnTo>
                  <a:lnTo>
                    <a:pt x="546747" y="243128"/>
                  </a:lnTo>
                  <a:lnTo>
                    <a:pt x="546811" y="241795"/>
                  </a:lnTo>
                  <a:lnTo>
                    <a:pt x="547154" y="240220"/>
                  </a:lnTo>
                  <a:lnTo>
                    <a:pt x="544995" y="239674"/>
                  </a:lnTo>
                  <a:lnTo>
                    <a:pt x="543687" y="243090"/>
                  </a:lnTo>
                  <a:lnTo>
                    <a:pt x="543585" y="243459"/>
                  </a:lnTo>
                  <a:lnTo>
                    <a:pt x="543217" y="245694"/>
                  </a:lnTo>
                  <a:lnTo>
                    <a:pt x="548271" y="247472"/>
                  </a:lnTo>
                  <a:lnTo>
                    <a:pt x="552462" y="245452"/>
                  </a:lnTo>
                  <a:lnTo>
                    <a:pt x="552627" y="243459"/>
                  </a:lnTo>
                  <a:close/>
                </a:path>
                <a:path w="626744" h="348614">
                  <a:moveTo>
                    <a:pt x="584327" y="210096"/>
                  </a:moveTo>
                  <a:lnTo>
                    <a:pt x="580034" y="203885"/>
                  </a:lnTo>
                  <a:lnTo>
                    <a:pt x="575754" y="202374"/>
                  </a:lnTo>
                  <a:lnTo>
                    <a:pt x="569633" y="205016"/>
                  </a:lnTo>
                  <a:lnTo>
                    <a:pt x="570623" y="206844"/>
                  </a:lnTo>
                  <a:lnTo>
                    <a:pt x="571855" y="206616"/>
                  </a:lnTo>
                  <a:lnTo>
                    <a:pt x="575703" y="205879"/>
                  </a:lnTo>
                  <a:lnTo>
                    <a:pt x="577570" y="207848"/>
                  </a:lnTo>
                  <a:lnTo>
                    <a:pt x="581202" y="212521"/>
                  </a:lnTo>
                  <a:lnTo>
                    <a:pt x="584327" y="210096"/>
                  </a:lnTo>
                  <a:close/>
                </a:path>
                <a:path w="626744" h="348614">
                  <a:moveTo>
                    <a:pt x="626440" y="195897"/>
                  </a:moveTo>
                  <a:lnTo>
                    <a:pt x="625284" y="195021"/>
                  </a:lnTo>
                  <a:lnTo>
                    <a:pt x="621906" y="196545"/>
                  </a:lnTo>
                  <a:lnTo>
                    <a:pt x="620407" y="198602"/>
                  </a:lnTo>
                  <a:lnTo>
                    <a:pt x="617461" y="200469"/>
                  </a:lnTo>
                  <a:lnTo>
                    <a:pt x="615162" y="201142"/>
                  </a:lnTo>
                  <a:lnTo>
                    <a:pt x="612965" y="199263"/>
                  </a:lnTo>
                  <a:lnTo>
                    <a:pt x="611276" y="200888"/>
                  </a:lnTo>
                  <a:lnTo>
                    <a:pt x="612419" y="202018"/>
                  </a:lnTo>
                  <a:lnTo>
                    <a:pt x="613206" y="202793"/>
                  </a:lnTo>
                  <a:lnTo>
                    <a:pt x="613638" y="203682"/>
                  </a:lnTo>
                  <a:lnTo>
                    <a:pt x="615975" y="204685"/>
                  </a:lnTo>
                  <a:lnTo>
                    <a:pt x="617270" y="204673"/>
                  </a:lnTo>
                  <a:lnTo>
                    <a:pt x="621880" y="203898"/>
                  </a:lnTo>
                  <a:lnTo>
                    <a:pt x="625652" y="200482"/>
                  </a:lnTo>
                  <a:lnTo>
                    <a:pt x="626440" y="19589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106955" y="3947121"/>
              <a:ext cx="662940" cy="386080"/>
            </a:xfrm>
            <a:custGeom>
              <a:avLst/>
              <a:gdLst/>
              <a:ahLst/>
              <a:cxnLst/>
              <a:rect l="l" t="t" r="r" b="b"/>
              <a:pathLst>
                <a:path w="662939" h="386079">
                  <a:moveTo>
                    <a:pt x="1308" y="354076"/>
                  </a:moveTo>
                  <a:lnTo>
                    <a:pt x="1282" y="353123"/>
                  </a:lnTo>
                  <a:lnTo>
                    <a:pt x="1282" y="352640"/>
                  </a:lnTo>
                  <a:lnTo>
                    <a:pt x="1092" y="352526"/>
                  </a:lnTo>
                  <a:lnTo>
                    <a:pt x="1079" y="353123"/>
                  </a:lnTo>
                  <a:lnTo>
                    <a:pt x="1079" y="353593"/>
                  </a:lnTo>
                  <a:lnTo>
                    <a:pt x="1066" y="354076"/>
                  </a:lnTo>
                  <a:lnTo>
                    <a:pt x="1066" y="354228"/>
                  </a:lnTo>
                  <a:lnTo>
                    <a:pt x="1308" y="354228"/>
                  </a:lnTo>
                  <a:lnTo>
                    <a:pt x="1308" y="354076"/>
                  </a:lnTo>
                  <a:close/>
                </a:path>
                <a:path w="662939" h="386079">
                  <a:moveTo>
                    <a:pt x="2374" y="373583"/>
                  </a:moveTo>
                  <a:lnTo>
                    <a:pt x="2247" y="372503"/>
                  </a:lnTo>
                  <a:lnTo>
                    <a:pt x="2133" y="370065"/>
                  </a:lnTo>
                  <a:lnTo>
                    <a:pt x="254" y="370065"/>
                  </a:lnTo>
                  <a:lnTo>
                    <a:pt x="190" y="371360"/>
                  </a:lnTo>
                  <a:lnTo>
                    <a:pt x="139" y="372503"/>
                  </a:lnTo>
                  <a:lnTo>
                    <a:pt x="0" y="373583"/>
                  </a:lnTo>
                  <a:lnTo>
                    <a:pt x="876" y="375005"/>
                  </a:lnTo>
                  <a:lnTo>
                    <a:pt x="1498" y="375005"/>
                  </a:lnTo>
                  <a:lnTo>
                    <a:pt x="2374" y="373583"/>
                  </a:lnTo>
                  <a:close/>
                </a:path>
                <a:path w="662939" h="386079">
                  <a:moveTo>
                    <a:pt x="15278" y="194259"/>
                  </a:moveTo>
                  <a:lnTo>
                    <a:pt x="14706" y="193370"/>
                  </a:lnTo>
                  <a:lnTo>
                    <a:pt x="10020" y="194348"/>
                  </a:lnTo>
                  <a:lnTo>
                    <a:pt x="8851" y="198755"/>
                  </a:lnTo>
                  <a:lnTo>
                    <a:pt x="10871" y="203403"/>
                  </a:lnTo>
                  <a:lnTo>
                    <a:pt x="12839" y="202247"/>
                  </a:lnTo>
                  <a:lnTo>
                    <a:pt x="12255" y="200914"/>
                  </a:lnTo>
                  <a:lnTo>
                    <a:pt x="11061" y="198158"/>
                  </a:lnTo>
                  <a:lnTo>
                    <a:pt x="12979" y="196646"/>
                  </a:lnTo>
                  <a:lnTo>
                    <a:pt x="15278" y="194259"/>
                  </a:lnTo>
                  <a:close/>
                </a:path>
                <a:path w="662939" h="386079">
                  <a:moveTo>
                    <a:pt x="17856" y="382397"/>
                  </a:moveTo>
                  <a:lnTo>
                    <a:pt x="15519" y="381812"/>
                  </a:lnTo>
                  <a:lnTo>
                    <a:pt x="13512" y="381977"/>
                  </a:lnTo>
                  <a:lnTo>
                    <a:pt x="13195" y="384048"/>
                  </a:lnTo>
                  <a:lnTo>
                    <a:pt x="12992" y="385470"/>
                  </a:lnTo>
                  <a:lnTo>
                    <a:pt x="14960" y="385737"/>
                  </a:lnTo>
                  <a:lnTo>
                    <a:pt x="15138" y="384314"/>
                  </a:lnTo>
                  <a:lnTo>
                    <a:pt x="15201" y="383832"/>
                  </a:lnTo>
                  <a:lnTo>
                    <a:pt x="16840" y="383616"/>
                  </a:lnTo>
                  <a:lnTo>
                    <a:pt x="17843" y="383349"/>
                  </a:lnTo>
                  <a:lnTo>
                    <a:pt x="17856" y="382397"/>
                  </a:lnTo>
                  <a:close/>
                </a:path>
                <a:path w="662939" h="386079">
                  <a:moveTo>
                    <a:pt x="30746" y="331851"/>
                  </a:moveTo>
                  <a:lnTo>
                    <a:pt x="29984" y="331901"/>
                  </a:lnTo>
                  <a:lnTo>
                    <a:pt x="29464" y="331939"/>
                  </a:lnTo>
                  <a:lnTo>
                    <a:pt x="28790" y="331851"/>
                  </a:lnTo>
                  <a:lnTo>
                    <a:pt x="28333" y="332130"/>
                  </a:lnTo>
                  <a:lnTo>
                    <a:pt x="28054" y="332295"/>
                  </a:lnTo>
                  <a:lnTo>
                    <a:pt x="28054" y="332701"/>
                  </a:lnTo>
                  <a:lnTo>
                    <a:pt x="28790" y="333133"/>
                  </a:lnTo>
                  <a:lnTo>
                    <a:pt x="29464" y="333044"/>
                  </a:lnTo>
                  <a:lnTo>
                    <a:pt x="30746" y="333133"/>
                  </a:lnTo>
                  <a:lnTo>
                    <a:pt x="30746" y="331851"/>
                  </a:lnTo>
                  <a:close/>
                </a:path>
                <a:path w="662939" h="386079">
                  <a:moveTo>
                    <a:pt x="32092" y="214160"/>
                  </a:moveTo>
                  <a:lnTo>
                    <a:pt x="30251" y="212318"/>
                  </a:lnTo>
                  <a:lnTo>
                    <a:pt x="28117" y="214452"/>
                  </a:lnTo>
                  <a:lnTo>
                    <a:pt x="27025" y="215404"/>
                  </a:lnTo>
                  <a:lnTo>
                    <a:pt x="28625" y="217436"/>
                  </a:lnTo>
                  <a:lnTo>
                    <a:pt x="30010" y="217233"/>
                  </a:lnTo>
                  <a:lnTo>
                    <a:pt x="30810" y="216192"/>
                  </a:lnTo>
                  <a:lnTo>
                    <a:pt x="30975" y="215773"/>
                  </a:lnTo>
                  <a:lnTo>
                    <a:pt x="30784" y="215506"/>
                  </a:lnTo>
                  <a:lnTo>
                    <a:pt x="31800" y="214452"/>
                  </a:lnTo>
                  <a:lnTo>
                    <a:pt x="32092" y="214160"/>
                  </a:lnTo>
                  <a:close/>
                </a:path>
                <a:path w="662939" h="386079">
                  <a:moveTo>
                    <a:pt x="52476" y="311924"/>
                  </a:moveTo>
                  <a:lnTo>
                    <a:pt x="51981" y="311429"/>
                  </a:lnTo>
                  <a:lnTo>
                    <a:pt x="51206" y="311594"/>
                  </a:lnTo>
                  <a:lnTo>
                    <a:pt x="51155" y="310883"/>
                  </a:lnTo>
                  <a:lnTo>
                    <a:pt x="49085" y="310883"/>
                  </a:lnTo>
                  <a:lnTo>
                    <a:pt x="48844" y="315175"/>
                  </a:lnTo>
                  <a:lnTo>
                    <a:pt x="51816" y="315125"/>
                  </a:lnTo>
                  <a:lnTo>
                    <a:pt x="52260" y="312966"/>
                  </a:lnTo>
                  <a:lnTo>
                    <a:pt x="52476" y="311924"/>
                  </a:lnTo>
                  <a:close/>
                </a:path>
                <a:path w="662939" h="386079">
                  <a:moveTo>
                    <a:pt x="58470" y="183743"/>
                  </a:moveTo>
                  <a:lnTo>
                    <a:pt x="56756" y="182689"/>
                  </a:lnTo>
                  <a:lnTo>
                    <a:pt x="55676" y="182816"/>
                  </a:lnTo>
                  <a:lnTo>
                    <a:pt x="52692" y="182867"/>
                  </a:lnTo>
                  <a:lnTo>
                    <a:pt x="52692" y="185547"/>
                  </a:lnTo>
                  <a:lnTo>
                    <a:pt x="54457" y="185572"/>
                  </a:lnTo>
                  <a:lnTo>
                    <a:pt x="55676" y="185585"/>
                  </a:lnTo>
                  <a:lnTo>
                    <a:pt x="56756" y="185724"/>
                  </a:lnTo>
                  <a:lnTo>
                    <a:pt x="58470" y="184670"/>
                  </a:lnTo>
                  <a:lnTo>
                    <a:pt x="58470" y="183743"/>
                  </a:lnTo>
                  <a:close/>
                </a:path>
                <a:path w="662939" h="386079">
                  <a:moveTo>
                    <a:pt x="65036" y="266204"/>
                  </a:moveTo>
                  <a:lnTo>
                    <a:pt x="61150" y="266204"/>
                  </a:lnTo>
                  <a:lnTo>
                    <a:pt x="61150" y="269201"/>
                  </a:lnTo>
                  <a:lnTo>
                    <a:pt x="63093" y="269201"/>
                  </a:lnTo>
                  <a:lnTo>
                    <a:pt x="65036" y="269201"/>
                  </a:lnTo>
                  <a:lnTo>
                    <a:pt x="65036" y="266204"/>
                  </a:lnTo>
                  <a:close/>
                </a:path>
                <a:path w="662939" h="386079">
                  <a:moveTo>
                    <a:pt x="74993" y="333959"/>
                  </a:moveTo>
                  <a:lnTo>
                    <a:pt x="71335" y="333959"/>
                  </a:lnTo>
                  <a:lnTo>
                    <a:pt x="71335" y="336778"/>
                  </a:lnTo>
                  <a:lnTo>
                    <a:pt x="73164" y="336778"/>
                  </a:lnTo>
                  <a:lnTo>
                    <a:pt x="74993" y="336778"/>
                  </a:lnTo>
                  <a:lnTo>
                    <a:pt x="74993" y="333959"/>
                  </a:lnTo>
                  <a:close/>
                </a:path>
                <a:path w="662939" h="386079">
                  <a:moveTo>
                    <a:pt x="89687" y="337388"/>
                  </a:moveTo>
                  <a:lnTo>
                    <a:pt x="88709" y="336753"/>
                  </a:lnTo>
                  <a:lnTo>
                    <a:pt x="88176" y="336194"/>
                  </a:lnTo>
                  <a:lnTo>
                    <a:pt x="87414" y="335381"/>
                  </a:lnTo>
                  <a:lnTo>
                    <a:pt x="86144" y="336638"/>
                  </a:lnTo>
                  <a:lnTo>
                    <a:pt x="86956" y="337413"/>
                  </a:lnTo>
                  <a:lnTo>
                    <a:pt x="87515" y="337934"/>
                  </a:lnTo>
                  <a:lnTo>
                    <a:pt x="88150" y="338924"/>
                  </a:lnTo>
                  <a:lnTo>
                    <a:pt x="89014" y="338823"/>
                  </a:lnTo>
                  <a:lnTo>
                    <a:pt x="89357" y="338772"/>
                  </a:lnTo>
                  <a:lnTo>
                    <a:pt x="89547" y="338582"/>
                  </a:lnTo>
                  <a:lnTo>
                    <a:pt x="89687" y="337388"/>
                  </a:lnTo>
                  <a:close/>
                </a:path>
                <a:path w="662939" h="386079">
                  <a:moveTo>
                    <a:pt x="113728" y="299504"/>
                  </a:moveTo>
                  <a:lnTo>
                    <a:pt x="110350" y="299504"/>
                  </a:lnTo>
                  <a:lnTo>
                    <a:pt x="110350" y="302120"/>
                  </a:lnTo>
                  <a:lnTo>
                    <a:pt x="112039" y="302120"/>
                  </a:lnTo>
                  <a:lnTo>
                    <a:pt x="113728" y="302120"/>
                  </a:lnTo>
                  <a:lnTo>
                    <a:pt x="113728" y="299504"/>
                  </a:lnTo>
                  <a:close/>
                </a:path>
                <a:path w="662939" h="386079">
                  <a:moveTo>
                    <a:pt x="123494" y="302679"/>
                  </a:moveTo>
                  <a:lnTo>
                    <a:pt x="122923" y="302653"/>
                  </a:lnTo>
                  <a:lnTo>
                    <a:pt x="123113" y="302514"/>
                  </a:lnTo>
                  <a:lnTo>
                    <a:pt x="122974" y="301434"/>
                  </a:lnTo>
                  <a:lnTo>
                    <a:pt x="120777" y="301472"/>
                  </a:lnTo>
                  <a:lnTo>
                    <a:pt x="117436" y="301713"/>
                  </a:lnTo>
                  <a:lnTo>
                    <a:pt x="118186" y="304304"/>
                  </a:lnTo>
                  <a:lnTo>
                    <a:pt x="118567" y="304800"/>
                  </a:lnTo>
                  <a:lnTo>
                    <a:pt x="120027" y="305003"/>
                  </a:lnTo>
                  <a:lnTo>
                    <a:pt x="121107" y="304812"/>
                  </a:lnTo>
                  <a:lnTo>
                    <a:pt x="123494" y="304711"/>
                  </a:lnTo>
                  <a:lnTo>
                    <a:pt x="123494" y="302679"/>
                  </a:lnTo>
                  <a:close/>
                </a:path>
                <a:path w="662939" h="386079">
                  <a:moveTo>
                    <a:pt x="155308" y="272237"/>
                  </a:moveTo>
                  <a:lnTo>
                    <a:pt x="154978" y="270256"/>
                  </a:lnTo>
                  <a:lnTo>
                    <a:pt x="154889" y="269697"/>
                  </a:lnTo>
                  <a:lnTo>
                    <a:pt x="154724" y="269240"/>
                  </a:lnTo>
                  <a:lnTo>
                    <a:pt x="154216" y="268236"/>
                  </a:lnTo>
                  <a:lnTo>
                    <a:pt x="153377" y="268236"/>
                  </a:lnTo>
                  <a:lnTo>
                    <a:pt x="152857" y="269240"/>
                  </a:lnTo>
                  <a:lnTo>
                    <a:pt x="152692" y="269697"/>
                  </a:lnTo>
                  <a:lnTo>
                    <a:pt x="152273" y="272237"/>
                  </a:lnTo>
                  <a:lnTo>
                    <a:pt x="155308" y="272237"/>
                  </a:lnTo>
                  <a:close/>
                </a:path>
                <a:path w="662939" h="386079">
                  <a:moveTo>
                    <a:pt x="160959" y="273812"/>
                  </a:moveTo>
                  <a:lnTo>
                    <a:pt x="158140" y="273812"/>
                  </a:lnTo>
                  <a:lnTo>
                    <a:pt x="158140" y="275996"/>
                  </a:lnTo>
                  <a:lnTo>
                    <a:pt x="159550" y="275996"/>
                  </a:lnTo>
                  <a:lnTo>
                    <a:pt x="160959" y="275996"/>
                  </a:lnTo>
                  <a:lnTo>
                    <a:pt x="160959" y="273812"/>
                  </a:lnTo>
                  <a:close/>
                </a:path>
                <a:path w="662939" h="386079">
                  <a:moveTo>
                    <a:pt x="161988" y="381025"/>
                  </a:moveTo>
                  <a:lnTo>
                    <a:pt x="159778" y="378802"/>
                  </a:lnTo>
                  <a:lnTo>
                    <a:pt x="156921" y="382054"/>
                  </a:lnTo>
                  <a:lnTo>
                    <a:pt x="156095" y="384530"/>
                  </a:lnTo>
                  <a:lnTo>
                    <a:pt x="159308" y="385876"/>
                  </a:lnTo>
                  <a:lnTo>
                    <a:pt x="160324" y="383527"/>
                  </a:lnTo>
                  <a:lnTo>
                    <a:pt x="160502" y="383006"/>
                  </a:lnTo>
                  <a:lnTo>
                    <a:pt x="160655" y="382536"/>
                  </a:lnTo>
                  <a:lnTo>
                    <a:pt x="161988" y="381025"/>
                  </a:lnTo>
                  <a:close/>
                </a:path>
                <a:path w="662939" h="386079">
                  <a:moveTo>
                    <a:pt x="163982" y="259295"/>
                  </a:moveTo>
                  <a:lnTo>
                    <a:pt x="160858" y="259295"/>
                  </a:lnTo>
                  <a:lnTo>
                    <a:pt x="160858" y="261721"/>
                  </a:lnTo>
                  <a:lnTo>
                    <a:pt x="162420" y="261721"/>
                  </a:lnTo>
                  <a:lnTo>
                    <a:pt x="163982" y="261721"/>
                  </a:lnTo>
                  <a:lnTo>
                    <a:pt x="163982" y="259295"/>
                  </a:lnTo>
                  <a:close/>
                </a:path>
                <a:path w="662939" h="386079">
                  <a:moveTo>
                    <a:pt x="170395" y="243560"/>
                  </a:moveTo>
                  <a:lnTo>
                    <a:pt x="170294" y="242735"/>
                  </a:lnTo>
                  <a:lnTo>
                    <a:pt x="168402" y="242443"/>
                  </a:lnTo>
                  <a:lnTo>
                    <a:pt x="167474" y="243306"/>
                  </a:lnTo>
                  <a:lnTo>
                    <a:pt x="167195" y="245770"/>
                  </a:lnTo>
                  <a:lnTo>
                    <a:pt x="169075" y="245821"/>
                  </a:lnTo>
                  <a:lnTo>
                    <a:pt x="169049" y="244678"/>
                  </a:lnTo>
                  <a:lnTo>
                    <a:pt x="169037" y="244157"/>
                  </a:lnTo>
                  <a:lnTo>
                    <a:pt x="170395" y="243560"/>
                  </a:lnTo>
                  <a:close/>
                </a:path>
                <a:path w="662939" h="386079">
                  <a:moveTo>
                    <a:pt x="189001" y="235102"/>
                  </a:moveTo>
                  <a:lnTo>
                    <a:pt x="187248" y="232410"/>
                  </a:lnTo>
                  <a:lnTo>
                    <a:pt x="186753" y="232346"/>
                  </a:lnTo>
                  <a:lnTo>
                    <a:pt x="185635" y="233337"/>
                  </a:lnTo>
                  <a:lnTo>
                    <a:pt x="185051" y="233438"/>
                  </a:lnTo>
                  <a:lnTo>
                    <a:pt x="182511" y="233413"/>
                  </a:lnTo>
                  <a:lnTo>
                    <a:pt x="182511" y="235800"/>
                  </a:lnTo>
                  <a:lnTo>
                    <a:pt x="184023" y="235762"/>
                  </a:lnTo>
                  <a:lnTo>
                    <a:pt x="185547" y="235724"/>
                  </a:lnTo>
                  <a:lnTo>
                    <a:pt x="189001" y="235102"/>
                  </a:lnTo>
                  <a:close/>
                </a:path>
                <a:path w="662939" h="386079">
                  <a:moveTo>
                    <a:pt x="199644" y="229323"/>
                  </a:moveTo>
                  <a:lnTo>
                    <a:pt x="197180" y="229323"/>
                  </a:lnTo>
                  <a:lnTo>
                    <a:pt x="197180" y="231241"/>
                  </a:lnTo>
                  <a:lnTo>
                    <a:pt x="198412" y="231241"/>
                  </a:lnTo>
                  <a:lnTo>
                    <a:pt x="199644" y="231241"/>
                  </a:lnTo>
                  <a:lnTo>
                    <a:pt x="199644" y="229323"/>
                  </a:lnTo>
                  <a:close/>
                </a:path>
                <a:path w="662939" h="386079">
                  <a:moveTo>
                    <a:pt x="222783" y="342938"/>
                  </a:moveTo>
                  <a:lnTo>
                    <a:pt x="222631" y="342696"/>
                  </a:lnTo>
                  <a:lnTo>
                    <a:pt x="222504" y="342938"/>
                  </a:lnTo>
                  <a:lnTo>
                    <a:pt x="222504" y="342493"/>
                  </a:lnTo>
                  <a:lnTo>
                    <a:pt x="222631" y="342696"/>
                  </a:lnTo>
                  <a:lnTo>
                    <a:pt x="222719" y="342493"/>
                  </a:lnTo>
                  <a:lnTo>
                    <a:pt x="222504" y="341668"/>
                  </a:lnTo>
                  <a:lnTo>
                    <a:pt x="221907" y="341528"/>
                  </a:lnTo>
                  <a:lnTo>
                    <a:pt x="221716" y="341198"/>
                  </a:lnTo>
                  <a:lnTo>
                    <a:pt x="221094" y="340182"/>
                  </a:lnTo>
                  <a:lnTo>
                    <a:pt x="220205" y="340614"/>
                  </a:lnTo>
                  <a:lnTo>
                    <a:pt x="220205" y="343128"/>
                  </a:lnTo>
                  <a:lnTo>
                    <a:pt x="220116" y="343611"/>
                  </a:lnTo>
                  <a:lnTo>
                    <a:pt x="220103" y="343065"/>
                  </a:lnTo>
                  <a:lnTo>
                    <a:pt x="220205" y="340614"/>
                  </a:lnTo>
                  <a:lnTo>
                    <a:pt x="218440" y="341452"/>
                  </a:lnTo>
                  <a:lnTo>
                    <a:pt x="217258" y="341896"/>
                  </a:lnTo>
                  <a:lnTo>
                    <a:pt x="216471" y="343611"/>
                  </a:lnTo>
                  <a:lnTo>
                    <a:pt x="216598" y="344424"/>
                  </a:lnTo>
                  <a:lnTo>
                    <a:pt x="216687" y="344652"/>
                  </a:lnTo>
                  <a:lnTo>
                    <a:pt x="219202" y="346189"/>
                  </a:lnTo>
                  <a:lnTo>
                    <a:pt x="220916" y="345135"/>
                  </a:lnTo>
                  <a:lnTo>
                    <a:pt x="221716" y="344652"/>
                  </a:lnTo>
                  <a:lnTo>
                    <a:pt x="222415" y="343154"/>
                  </a:lnTo>
                  <a:lnTo>
                    <a:pt x="222783" y="342938"/>
                  </a:lnTo>
                  <a:close/>
                </a:path>
                <a:path w="662939" h="386079">
                  <a:moveTo>
                    <a:pt x="242735" y="224510"/>
                  </a:moveTo>
                  <a:lnTo>
                    <a:pt x="241795" y="223723"/>
                  </a:lnTo>
                  <a:lnTo>
                    <a:pt x="241414" y="223723"/>
                  </a:lnTo>
                  <a:lnTo>
                    <a:pt x="241096" y="224002"/>
                  </a:lnTo>
                  <a:lnTo>
                    <a:pt x="240474" y="224510"/>
                  </a:lnTo>
                  <a:lnTo>
                    <a:pt x="240576" y="225209"/>
                  </a:lnTo>
                  <a:lnTo>
                    <a:pt x="240550" y="225958"/>
                  </a:lnTo>
                  <a:lnTo>
                    <a:pt x="240487" y="227330"/>
                  </a:lnTo>
                  <a:lnTo>
                    <a:pt x="242735" y="227330"/>
                  </a:lnTo>
                  <a:lnTo>
                    <a:pt x="242671" y="225958"/>
                  </a:lnTo>
                  <a:lnTo>
                    <a:pt x="242646" y="225209"/>
                  </a:lnTo>
                  <a:lnTo>
                    <a:pt x="242735" y="224510"/>
                  </a:lnTo>
                  <a:close/>
                </a:path>
                <a:path w="662939" h="386079">
                  <a:moveTo>
                    <a:pt x="251345" y="27228"/>
                  </a:moveTo>
                  <a:lnTo>
                    <a:pt x="250863" y="26682"/>
                  </a:lnTo>
                  <a:lnTo>
                    <a:pt x="249986" y="25742"/>
                  </a:lnTo>
                  <a:lnTo>
                    <a:pt x="248932" y="25323"/>
                  </a:lnTo>
                  <a:lnTo>
                    <a:pt x="245999" y="24879"/>
                  </a:lnTo>
                  <a:lnTo>
                    <a:pt x="244246" y="24536"/>
                  </a:lnTo>
                  <a:lnTo>
                    <a:pt x="244906" y="20256"/>
                  </a:lnTo>
                  <a:lnTo>
                    <a:pt x="248704" y="20078"/>
                  </a:lnTo>
                  <a:lnTo>
                    <a:pt x="251294" y="19011"/>
                  </a:lnTo>
                  <a:lnTo>
                    <a:pt x="250990" y="17754"/>
                  </a:lnTo>
                  <a:lnTo>
                    <a:pt x="250050" y="17957"/>
                  </a:lnTo>
                  <a:lnTo>
                    <a:pt x="246799" y="18669"/>
                  </a:lnTo>
                  <a:lnTo>
                    <a:pt x="243230" y="17970"/>
                  </a:lnTo>
                  <a:lnTo>
                    <a:pt x="241096" y="24447"/>
                  </a:lnTo>
                  <a:lnTo>
                    <a:pt x="242023" y="25920"/>
                  </a:lnTo>
                  <a:lnTo>
                    <a:pt x="246049" y="28041"/>
                  </a:lnTo>
                  <a:lnTo>
                    <a:pt x="248399" y="28130"/>
                  </a:lnTo>
                  <a:lnTo>
                    <a:pt x="251028" y="28181"/>
                  </a:lnTo>
                  <a:lnTo>
                    <a:pt x="251345" y="27228"/>
                  </a:lnTo>
                  <a:close/>
                </a:path>
                <a:path w="662939" h="386079">
                  <a:moveTo>
                    <a:pt x="259473" y="256387"/>
                  </a:moveTo>
                  <a:lnTo>
                    <a:pt x="259384" y="255854"/>
                  </a:lnTo>
                  <a:lnTo>
                    <a:pt x="259003" y="255727"/>
                  </a:lnTo>
                  <a:lnTo>
                    <a:pt x="257670" y="255333"/>
                  </a:lnTo>
                  <a:lnTo>
                    <a:pt x="256438" y="256222"/>
                  </a:lnTo>
                  <a:lnTo>
                    <a:pt x="254800" y="257759"/>
                  </a:lnTo>
                  <a:lnTo>
                    <a:pt x="255841" y="258787"/>
                  </a:lnTo>
                  <a:lnTo>
                    <a:pt x="256514" y="258140"/>
                  </a:lnTo>
                  <a:lnTo>
                    <a:pt x="257276" y="257403"/>
                  </a:lnTo>
                  <a:lnTo>
                    <a:pt x="258216" y="257111"/>
                  </a:lnTo>
                  <a:lnTo>
                    <a:pt x="259473" y="256387"/>
                  </a:lnTo>
                  <a:close/>
                </a:path>
                <a:path w="662939" h="386079">
                  <a:moveTo>
                    <a:pt x="263271" y="243509"/>
                  </a:moveTo>
                  <a:lnTo>
                    <a:pt x="263093" y="241795"/>
                  </a:lnTo>
                  <a:lnTo>
                    <a:pt x="262813" y="238950"/>
                  </a:lnTo>
                  <a:lnTo>
                    <a:pt x="260705" y="238950"/>
                  </a:lnTo>
                  <a:lnTo>
                    <a:pt x="260426" y="241795"/>
                  </a:lnTo>
                  <a:lnTo>
                    <a:pt x="260248" y="243509"/>
                  </a:lnTo>
                  <a:lnTo>
                    <a:pt x="263271" y="243509"/>
                  </a:lnTo>
                  <a:close/>
                </a:path>
                <a:path w="662939" h="386079">
                  <a:moveTo>
                    <a:pt x="264477" y="317030"/>
                  </a:moveTo>
                  <a:lnTo>
                    <a:pt x="264464" y="316433"/>
                  </a:lnTo>
                  <a:lnTo>
                    <a:pt x="264464" y="316293"/>
                  </a:lnTo>
                  <a:lnTo>
                    <a:pt x="263766" y="315569"/>
                  </a:lnTo>
                  <a:lnTo>
                    <a:pt x="263525" y="315379"/>
                  </a:lnTo>
                  <a:lnTo>
                    <a:pt x="263563" y="314655"/>
                  </a:lnTo>
                  <a:lnTo>
                    <a:pt x="263664" y="312915"/>
                  </a:lnTo>
                  <a:lnTo>
                    <a:pt x="259816" y="312928"/>
                  </a:lnTo>
                  <a:lnTo>
                    <a:pt x="260134" y="317373"/>
                  </a:lnTo>
                  <a:lnTo>
                    <a:pt x="261937" y="319582"/>
                  </a:lnTo>
                  <a:lnTo>
                    <a:pt x="264477" y="317030"/>
                  </a:lnTo>
                  <a:close/>
                </a:path>
                <a:path w="662939" h="386079">
                  <a:moveTo>
                    <a:pt x="279641" y="144297"/>
                  </a:moveTo>
                  <a:lnTo>
                    <a:pt x="278536" y="140970"/>
                  </a:lnTo>
                  <a:lnTo>
                    <a:pt x="277075" y="138277"/>
                  </a:lnTo>
                  <a:lnTo>
                    <a:pt x="276898" y="134251"/>
                  </a:lnTo>
                  <a:lnTo>
                    <a:pt x="275323" y="134251"/>
                  </a:lnTo>
                  <a:lnTo>
                    <a:pt x="275361" y="135267"/>
                  </a:lnTo>
                  <a:lnTo>
                    <a:pt x="275488" y="138557"/>
                  </a:lnTo>
                  <a:lnTo>
                    <a:pt x="276796" y="141465"/>
                  </a:lnTo>
                  <a:lnTo>
                    <a:pt x="278917" y="144538"/>
                  </a:lnTo>
                  <a:lnTo>
                    <a:pt x="279641" y="144297"/>
                  </a:lnTo>
                  <a:close/>
                </a:path>
                <a:path w="662939" h="386079">
                  <a:moveTo>
                    <a:pt x="283260" y="274777"/>
                  </a:moveTo>
                  <a:lnTo>
                    <a:pt x="282930" y="273926"/>
                  </a:lnTo>
                  <a:lnTo>
                    <a:pt x="280047" y="272237"/>
                  </a:lnTo>
                  <a:lnTo>
                    <a:pt x="278638" y="274396"/>
                  </a:lnTo>
                  <a:lnTo>
                    <a:pt x="278866" y="278574"/>
                  </a:lnTo>
                  <a:lnTo>
                    <a:pt x="282067" y="278561"/>
                  </a:lnTo>
                  <a:lnTo>
                    <a:pt x="282181" y="276771"/>
                  </a:lnTo>
                  <a:lnTo>
                    <a:pt x="282206" y="276326"/>
                  </a:lnTo>
                  <a:lnTo>
                    <a:pt x="280974" y="276771"/>
                  </a:lnTo>
                  <a:lnTo>
                    <a:pt x="282155" y="276339"/>
                  </a:lnTo>
                  <a:lnTo>
                    <a:pt x="282282" y="275107"/>
                  </a:lnTo>
                  <a:lnTo>
                    <a:pt x="282206" y="276326"/>
                  </a:lnTo>
                  <a:lnTo>
                    <a:pt x="282371" y="276263"/>
                  </a:lnTo>
                  <a:lnTo>
                    <a:pt x="282689" y="275971"/>
                  </a:lnTo>
                  <a:lnTo>
                    <a:pt x="283095" y="275107"/>
                  </a:lnTo>
                  <a:lnTo>
                    <a:pt x="283260" y="274777"/>
                  </a:lnTo>
                  <a:close/>
                </a:path>
                <a:path w="662939" h="386079">
                  <a:moveTo>
                    <a:pt x="286245" y="207403"/>
                  </a:moveTo>
                  <a:lnTo>
                    <a:pt x="286042" y="205803"/>
                  </a:lnTo>
                  <a:lnTo>
                    <a:pt x="285915" y="204762"/>
                  </a:lnTo>
                  <a:lnTo>
                    <a:pt x="285864" y="203720"/>
                  </a:lnTo>
                  <a:lnTo>
                    <a:pt x="285203" y="202082"/>
                  </a:lnTo>
                  <a:lnTo>
                    <a:pt x="284391" y="202082"/>
                  </a:lnTo>
                  <a:lnTo>
                    <a:pt x="283730" y="203720"/>
                  </a:lnTo>
                  <a:lnTo>
                    <a:pt x="283679" y="204762"/>
                  </a:lnTo>
                  <a:lnTo>
                    <a:pt x="283349" y="207403"/>
                  </a:lnTo>
                  <a:lnTo>
                    <a:pt x="286245" y="207403"/>
                  </a:lnTo>
                  <a:close/>
                </a:path>
                <a:path w="662939" h="386079">
                  <a:moveTo>
                    <a:pt x="294805" y="1155"/>
                  </a:moveTo>
                  <a:lnTo>
                    <a:pt x="293662" y="0"/>
                  </a:lnTo>
                  <a:lnTo>
                    <a:pt x="292811" y="762"/>
                  </a:lnTo>
                  <a:lnTo>
                    <a:pt x="290957" y="2425"/>
                  </a:lnTo>
                  <a:lnTo>
                    <a:pt x="288480" y="4483"/>
                  </a:lnTo>
                  <a:lnTo>
                    <a:pt x="288315" y="7874"/>
                  </a:lnTo>
                  <a:lnTo>
                    <a:pt x="289179" y="8051"/>
                  </a:lnTo>
                  <a:lnTo>
                    <a:pt x="291439" y="6286"/>
                  </a:lnTo>
                  <a:lnTo>
                    <a:pt x="292519" y="3733"/>
                  </a:lnTo>
                  <a:lnTo>
                    <a:pt x="294805" y="1155"/>
                  </a:lnTo>
                  <a:close/>
                </a:path>
                <a:path w="662939" h="386079">
                  <a:moveTo>
                    <a:pt x="295719" y="32613"/>
                  </a:moveTo>
                  <a:lnTo>
                    <a:pt x="292633" y="31508"/>
                  </a:lnTo>
                  <a:lnTo>
                    <a:pt x="290233" y="31940"/>
                  </a:lnTo>
                  <a:lnTo>
                    <a:pt x="287591" y="34721"/>
                  </a:lnTo>
                  <a:lnTo>
                    <a:pt x="288848" y="35902"/>
                  </a:lnTo>
                  <a:lnTo>
                    <a:pt x="289775" y="35153"/>
                  </a:lnTo>
                  <a:lnTo>
                    <a:pt x="291211" y="33997"/>
                  </a:lnTo>
                  <a:lnTo>
                    <a:pt x="293357" y="34328"/>
                  </a:lnTo>
                  <a:lnTo>
                    <a:pt x="295719" y="33489"/>
                  </a:lnTo>
                  <a:lnTo>
                    <a:pt x="295719" y="32613"/>
                  </a:lnTo>
                  <a:close/>
                </a:path>
                <a:path w="662939" h="386079">
                  <a:moveTo>
                    <a:pt x="309765" y="257619"/>
                  </a:moveTo>
                  <a:lnTo>
                    <a:pt x="309753" y="254914"/>
                  </a:lnTo>
                  <a:lnTo>
                    <a:pt x="309753" y="254787"/>
                  </a:lnTo>
                  <a:lnTo>
                    <a:pt x="307403" y="254673"/>
                  </a:lnTo>
                  <a:lnTo>
                    <a:pt x="307136" y="254647"/>
                  </a:lnTo>
                  <a:lnTo>
                    <a:pt x="307314" y="254520"/>
                  </a:lnTo>
                  <a:lnTo>
                    <a:pt x="306616" y="253644"/>
                  </a:lnTo>
                  <a:lnTo>
                    <a:pt x="305930" y="253911"/>
                  </a:lnTo>
                  <a:lnTo>
                    <a:pt x="305320" y="254723"/>
                  </a:lnTo>
                  <a:lnTo>
                    <a:pt x="305219" y="255104"/>
                  </a:lnTo>
                  <a:lnTo>
                    <a:pt x="304838" y="256235"/>
                  </a:lnTo>
                  <a:lnTo>
                    <a:pt x="305193" y="257035"/>
                  </a:lnTo>
                  <a:lnTo>
                    <a:pt x="306438" y="257721"/>
                  </a:lnTo>
                  <a:lnTo>
                    <a:pt x="307086" y="257721"/>
                  </a:lnTo>
                  <a:lnTo>
                    <a:pt x="309765" y="257619"/>
                  </a:lnTo>
                  <a:close/>
                </a:path>
                <a:path w="662939" h="386079">
                  <a:moveTo>
                    <a:pt x="314312" y="45669"/>
                  </a:moveTo>
                  <a:lnTo>
                    <a:pt x="312877" y="44958"/>
                  </a:lnTo>
                  <a:lnTo>
                    <a:pt x="311835" y="45034"/>
                  </a:lnTo>
                  <a:lnTo>
                    <a:pt x="309448" y="45034"/>
                  </a:lnTo>
                  <a:lnTo>
                    <a:pt x="309448" y="46977"/>
                  </a:lnTo>
                  <a:lnTo>
                    <a:pt x="310705" y="46977"/>
                  </a:lnTo>
                  <a:lnTo>
                    <a:pt x="311835" y="46977"/>
                  </a:lnTo>
                  <a:lnTo>
                    <a:pt x="312877" y="47053"/>
                  </a:lnTo>
                  <a:lnTo>
                    <a:pt x="314312" y="46342"/>
                  </a:lnTo>
                  <a:lnTo>
                    <a:pt x="314312" y="45669"/>
                  </a:lnTo>
                  <a:close/>
                </a:path>
                <a:path w="662939" h="386079">
                  <a:moveTo>
                    <a:pt x="324345" y="129159"/>
                  </a:moveTo>
                  <a:lnTo>
                    <a:pt x="323596" y="126492"/>
                  </a:lnTo>
                  <a:lnTo>
                    <a:pt x="321856" y="126733"/>
                  </a:lnTo>
                  <a:lnTo>
                    <a:pt x="319646" y="127038"/>
                  </a:lnTo>
                  <a:lnTo>
                    <a:pt x="319049" y="129628"/>
                  </a:lnTo>
                  <a:lnTo>
                    <a:pt x="320370" y="131927"/>
                  </a:lnTo>
                  <a:lnTo>
                    <a:pt x="321195" y="131914"/>
                  </a:lnTo>
                  <a:lnTo>
                    <a:pt x="321818" y="130860"/>
                  </a:lnTo>
                  <a:lnTo>
                    <a:pt x="321919" y="129489"/>
                  </a:lnTo>
                  <a:lnTo>
                    <a:pt x="324345" y="129159"/>
                  </a:lnTo>
                  <a:close/>
                </a:path>
                <a:path w="662939" h="386079">
                  <a:moveTo>
                    <a:pt x="328028" y="183794"/>
                  </a:moveTo>
                  <a:lnTo>
                    <a:pt x="327317" y="180949"/>
                  </a:lnTo>
                  <a:lnTo>
                    <a:pt x="324942" y="178396"/>
                  </a:lnTo>
                  <a:lnTo>
                    <a:pt x="323697" y="179666"/>
                  </a:lnTo>
                  <a:lnTo>
                    <a:pt x="324472" y="180517"/>
                  </a:lnTo>
                  <a:lnTo>
                    <a:pt x="325958" y="182156"/>
                  </a:lnTo>
                  <a:lnTo>
                    <a:pt x="325196" y="184124"/>
                  </a:lnTo>
                  <a:lnTo>
                    <a:pt x="326161" y="186397"/>
                  </a:lnTo>
                  <a:lnTo>
                    <a:pt x="326923" y="186397"/>
                  </a:lnTo>
                  <a:lnTo>
                    <a:pt x="328028" y="183794"/>
                  </a:lnTo>
                  <a:close/>
                </a:path>
                <a:path w="662939" h="386079">
                  <a:moveTo>
                    <a:pt x="331952" y="234086"/>
                  </a:moveTo>
                  <a:lnTo>
                    <a:pt x="326898" y="234086"/>
                  </a:lnTo>
                  <a:lnTo>
                    <a:pt x="326898" y="237998"/>
                  </a:lnTo>
                  <a:lnTo>
                    <a:pt x="329425" y="237998"/>
                  </a:lnTo>
                  <a:lnTo>
                    <a:pt x="331952" y="237998"/>
                  </a:lnTo>
                  <a:lnTo>
                    <a:pt x="331952" y="234086"/>
                  </a:lnTo>
                  <a:close/>
                </a:path>
                <a:path w="662939" h="386079">
                  <a:moveTo>
                    <a:pt x="331978" y="268592"/>
                  </a:moveTo>
                  <a:lnTo>
                    <a:pt x="331800" y="266268"/>
                  </a:lnTo>
                  <a:lnTo>
                    <a:pt x="331622" y="268693"/>
                  </a:lnTo>
                  <a:lnTo>
                    <a:pt x="331978" y="268592"/>
                  </a:lnTo>
                  <a:close/>
                </a:path>
                <a:path w="662939" h="386079">
                  <a:moveTo>
                    <a:pt x="331978" y="263944"/>
                  </a:moveTo>
                  <a:lnTo>
                    <a:pt x="331622" y="263842"/>
                  </a:lnTo>
                  <a:lnTo>
                    <a:pt x="331800" y="266268"/>
                  </a:lnTo>
                  <a:lnTo>
                    <a:pt x="331978" y="263944"/>
                  </a:lnTo>
                  <a:close/>
                </a:path>
                <a:path w="662939" h="386079">
                  <a:moveTo>
                    <a:pt x="332740" y="210032"/>
                  </a:moveTo>
                  <a:lnTo>
                    <a:pt x="330860" y="210096"/>
                  </a:lnTo>
                  <a:lnTo>
                    <a:pt x="330377" y="210108"/>
                  </a:lnTo>
                  <a:lnTo>
                    <a:pt x="329907" y="210146"/>
                  </a:lnTo>
                  <a:lnTo>
                    <a:pt x="328980" y="210286"/>
                  </a:lnTo>
                  <a:lnTo>
                    <a:pt x="328549" y="210769"/>
                  </a:lnTo>
                  <a:lnTo>
                    <a:pt x="328409" y="211455"/>
                  </a:lnTo>
                  <a:lnTo>
                    <a:pt x="328409" y="211658"/>
                  </a:lnTo>
                  <a:lnTo>
                    <a:pt x="332740" y="213067"/>
                  </a:lnTo>
                  <a:lnTo>
                    <a:pt x="332740" y="210032"/>
                  </a:lnTo>
                  <a:close/>
                </a:path>
                <a:path w="662939" h="386079">
                  <a:moveTo>
                    <a:pt x="336880" y="265290"/>
                  </a:moveTo>
                  <a:lnTo>
                    <a:pt x="334683" y="264680"/>
                  </a:lnTo>
                  <a:lnTo>
                    <a:pt x="332016" y="263359"/>
                  </a:lnTo>
                  <a:lnTo>
                    <a:pt x="331978" y="263944"/>
                  </a:lnTo>
                  <a:lnTo>
                    <a:pt x="331851" y="266915"/>
                  </a:lnTo>
                  <a:lnTo>
                    <a:pt x="331978" y="268592"/>
                  </a:lnTo>
                  <a:lnTo>
                    <a:pt x="332016" y="269176"/>
                  </a:lnTo>
                  <a:lnTo>
                    <a:pt x="334683" y="267855"/>
                  </a:lnTo>
                  <a:lnTo>
                    <a:pt x="336880" y="267246"/>
                  </a:lnTo>
                  <a:lnTo>
                    <a:pt x="336880" y="265290"/>
                  </a:lnTo>
                  <a:close/>
                </a:path>
                <a:path w="662939" h="386079">
                  <a:moveTo>
                    <a:pt x="339191" y="14897"/>
                  </a:moveTo>
                  <a:lnTo>
                    <a:pt x="336931" y="14897"/>
                  </a:lnTo>
                  <a:lnTo>
                    <a:pt x="336931" y="16662"/>
                  </a:lnTo>
                  <a:lnTo>
                    <a:pt x="338061" y="16662"/>
                  </a:lnTo>
                  <a:lnTo>
                    <a:pt x="339191" y="16662"/>
                  </a:lnTo>
                  <a:lnTo>
                    <a:pt x="339191" y="14897"/>
                  </a:lnTo>
                  <a:close/>
                </a:path>
                <a:path w="662939" h="386079">
                  <a:moveTo>
                    <a:pt x="365925" y="27419"/>
                  </a:moveTo>
                  <a:lnTo>
                    <a:pt x="364883" y="23977"/>
                  </a:lnTo>
                  <a:lnTo>
                    <a:pt x="363245" y="22263"/>
                  </a:lnTo>
                  <a:lnTo>
                    <a:pt x="362318" y="21310"/>
                  </a:lnTo>
                  <a:lnTo>
                    <a:pt x="361035" y="22694"/>
                  </a:lnTo>
                  <a:lnTo>
                    <a:pt x="361823" y="23685"/>
                  </a:lnTo>
                  <a:lnTo>
                    <a:pt x="362724" y="24815"/>
                  </a:lnTo>
                  <a:lnTo>
                    <a:pt x="361746" y="26123"/>
                  </a:lnTo>
                  <a:lnTo>
                    <a:pt x="361556" y="27914"/>
                  </a:lnTo>
                  <a:lnTo>
                    <a:pt x="362242" y="28295"/>
                  </a:lnTo>
                  <a:lnTo>
                    <a:pt x="365925" y="27419"/>
                  </a:lnTo>
                  <a:close/>
                </a:path>
                <a:path w="662939" h="386079">
                  <a:moveTo>
                    <a:pt x="380466" y="57150"/>
                  </a:moveTo>
                  <a:lnTo>
                    <a:pt x="378282" y="56476"/>
                  </a:lnTo>
                  <a:lnTo>
                    <a:pt x="377202" y="56502"/>
                  </a:lnTo>
                  <a:lnTo>
                    <a:pt x="374319" y="56680"/>
                  </a:lnTo>
                  <a:lnTo>
                    <a:pt x="374319" y="58356"/>
                  </a:lnTo>
                  <a:lnTo>
                    <a:pt x="375488" y="58432"/>
                  </a:lnTo>
                  <a:lnTo>
                    <a:pt x="377202" y="58534"/>
                  </a:lnTo>
                  <a:lnTo>
                    <a:pt x="378282" y="58559"/>
                  </a:lnTo>
                  <a:lnTo>
                    <a:pt x="379958" y="58051"/>
                  </a:lnTo>
                  <a:lnTo>
                    <a:pt x="380466" y="57886"/>
                  </a:lnTo>
                  <a:lnTo>
                    <a:pt x="380466" y="57150"/>
                  </a:lnTo>
                  <a:close/>
                </a:path>
                <a:path w="662939" h="386079">
                  <a:moveTo>
                    <a:pt x="391947" y="263728"/>
                  </a:moveTo>
                  <a:lnTo>
                    <a:pt x="391934" y="263055"/>
                  </a:lnTo>
                  <a:lnTo>
                    <a:pt x="391464" y="262902"/>
                  </a:lnTo>
                  <a:lnTo>
                    <a:pt x="390728" y="262674"/>
                  </a:lnTo>
                  <a:lnTo>
                    <a:pt x="390652" y="261950"/>
                  </a:lnTo>
                  <a:lnTo>
                    <a:pt x="390664" y="260972"/>
                  </a:lnTo>
                  <a:lnTo>
                    <a:pt x="389102" y="260972"/>
                  </a:lnTo>
                  <a:lnTo>
                    <a:pt x="389128" y="261950"/>
                  </a:lnTo>
                  <a:lnTo>
                    <a:pt x="389178" y="263575"/>
                  </a:lnTo>
                  <a:lnTo>
                    <a:pt x="389763" y="264375"/>
                  </a:lnTo>
                  <a:lnTo>
                    <a:pt x="391947" y="263728"/>
                  </a:lnTo>
                  <a:close/>
                </a:path>
                <a:path w="662939" h="386079">
                  <a:moveTo>
                    <a:pt x="396011" y="155295"/>
                  </a:moveTo>
                  <a:lnTo>
                    <a:pt x="395998" y="152666"/>
                  </a:lnTo>
                  <a:lnTo>
                    <a:pt x="394246" y="152590"/>
                  </a:lnTo>
                  <a:lnTo>
                    <a:pt x="394246" y="151053"/>
                  </a:lnTo>
                  <a:lnTo>
                    <a:pt x="391083" y="151117"/>
                  </a:lnTo>
                  <a:lnTo>
                    <a:pt x="391464" y="154838"/>
                  </a:lnTo>
                  <a:lnTo>
                    <a:pt x="392430" y="155435"/>
                  </a:lnTo>
                  <a:lnTo>
                    <a:pt x="394208" y="155371"/>
                  </a:lnTo>
                  <a:lnTo>
                    <a:pt x="396011" y="155295"/>
                  </a:lnTo>
                  <a:close/>
                </a:path>
                <a:path w="662939" h="386079">
                  <a:moveTo>
                    <a:pt x="399948" y="364464"/>
                  </a:moveTo>
                  <a:lnTo>
                    <a:pt x="399872" y="362724"/>
                  </a:lnTo>
                  <a:lnTo>
                    <a:pt x="399846" y="362051"/>
                  </a:lnTo>
                  <a:lnTo>
                    <a:pt x="399884" y="361454"/>
                  </a:lnTo>
                  <a:lnTo>
                    <a:pt x="398957" y="360184"/>
                  </a:lnTo>
                  <a:lnTo>
                    <a:pt x="398094" y="360184"/>
                  </a:lnTo>
                  <a:lnTo>
                    <a:pt x="397154" y="361454"/>
                  </a:lnTo>
                  <a:lnTo>
                    <a:pt x="397192" y="362051"/>
                  </a:lnTo>
                  <a:lnTo>
                    <a:pt x="397090" y="364464"/>
                  </a:lnTo>
                  <a:lnTo>
                    <a:pt x="399948" y="364464"/>
                  </a:lnTo>
                  <a:close/>
                </a:path>
                <a:path w="662939" h="386079">
                  <a:moveTo>
                    <a:pt x="400824" y="235229"/>
                  </a:moveTo>
                  <a:lnTo>
                    <a:pt x="399326" y="235038"/>
                  </a:lnTo>
                  <a:lnTo>
                    <a:pt x="399275" y="236029"/>
                  </a:lnTo>
                  <a:lnTo>
                    <a:pt x="399211" y="237197"/>
                  </a:lnTo>
                  <a:lnTo>
                    <a:pt x="398106" y="237667"/>
                  </a:lnTo>
                  <a:lnTo>
                    <a:pt x="398195" y="239306"/>
                  </a:lnTo>
                  <a:lnTo>
                    <a:pt x="398729" y="239382"/>
                  </a:lnTo>
                  <a:lnTo>
                    <a:pt x="399224" y="237845"/>
                  </a:lnTo>
                  <a:lnTo>
                    <a:pt x="400354" y="237451"/>
                  </a:lnTo>
                  <a:lnTo>
                    <a:pt x="400824" y="235229"/>
                  </a:lnTo>
                  <a:close/>
                </a:path>
                <a:path w="662939" h="386079">
                  <a:moveTo>
                    <a:pt x="401256" y="88404"/>
                  </a:moveTo>
                  <a:lnTo>
                    <a:pt x="401091" y="86614"/>
                  </a:lnTo>
                  <a:lnTo>
                    <a:pt x="399961" y="86766"/>
                  </a:lnTo>
                  <a:lnTo>
                    <a:pt x="396544" y="87210"/>
                  </a:lnTo>
                  <a:lnTo>
                    <a:pt x="393255" y="87947"/>
                  </a:lnTo>
                  <a:lnTo>
                    <a:pt x="388188" y="92316"/>
                  </a:lnTo>
                  <a:lnTo>
                    <a:pt x="387172" y="96139"/>
                  </a:lnTo>
                  <a:lnTo>
                    <a:pt x="388569" y="101117"/>
                  </a:lnTo>
                  <a:lnTo>
                    <a:pt x="391604" y="100723"/>
                  </a:lnTo>
                  <a:lnTo>
                    <a:pt x="391604" y="96126"/>
                  </a:lnTo>
                  <a:lnTo>
                    <a:pt x="391185" y="94094"/>
                  </a:lnTo>
                  <a:lnTo>
                    <a:pt x="394893" y="90271"/>
                  </a:lnTo>
                  <a:lnTo>
                    <a:pt x="397814" y="89395"/>
                  </a:lnTo>
                  <a:lnTo>
                    <a:pt x="401256" y="88404"/>
                  </a:lnTo>
                  <a:close/>
                </a:path>
                <a:path w="662939" h="386079">
                  <a:moveTo>
                    <a:pt x="414502" y="132588"/>
                  </a:moveTo>
                  <a:lnTo>
                    <a:pt x="411327" y="132588"/>
                  </a:lnTo>
                  <a:lnTo>
                    <a:pt x="411327" y="135051"/>
                  </a:lnTo>
                  <a:lnTo>
                    <a:pt x="412915" y="135051"/>
                  </a:lnTo>
                  <a:lnTo>
                    <a:pt x="414502" y="135051"/>
                  </a:lnTo>
                  <a:lnTo>
                    <a:pt x="414502" y="132588"/>
                  </a:lnTo>
                  <a:close/>
                </a:path>
                <a:path w="662939" h="386079">
                  <a:moveTo>
                    <a:pt x="416077" y="59182"/>
                  </a:moveTo>
                  <a:lnTo>
                    <a:pt x="415505" y="58559"/>
                  </a:lnTo>
                  <a:lnTo>
                    <a:pt x="415264" y="56184"/>
                  </a:lnTo>
                  <a:lnTo>
                    <a:pt x="413461" y="56184"/>
                  </a:lnTo>
                  <a:lnTo>
                    <a:pt x="413308" y="57531"/>
                  </a:lnTo>
                  <a:lnTo>
                    <a:pt x="413245" y="58153"/>
                  </a:lnTo>
                  <a:lnTo>
                    <a:pt x="412737" y="58496"/>
                  </a:lnTo>
                  <a:lnTo>
                    <a:pt x="412648" y="60032"/>
                  </a:lnTo>
                  <a:lnTo>
                    <a:pt x="412254" y="60769"/>
                  </a:lnTo>
                  <a:lnTo>
                    <a:pt x="411886" y="62217"/>
                  </a:lnTo>
                  <a:lnTo>
                    <a:pt x="412483" y="63004"/>
                  </a:lnTo>
                  <a:lnTo>
                    <a:pt x="413156" y="62725"/>
                  </a:lnTo>
                  <a:lnTo>
                    <a:pt x="414324" y="62268"/>
                  </a:lnTo>
                  <a:lnTo>
                    <a:pt x="414947" y="61595"/>
                  </a:lnTo>
                  <a:lnTo>
                    <a:pt x="416077" y="59182"/>
                  </a:lnTo>
                  <a:close/>
                </a:path>
                <a:path w="662939" h="386079">
                  <a:moveTo>
                    <a:pt x="419049" y="159766"/>
                  </a:moveTo>
                  <a:lnTo>
                    <a:pt x="418592" y="159766"/>
                  </a:lnTo>
                  <a:lnTo>
                    <a:pt x="418261" y="157873"/>
                  </a:lnTo>
                  <a:lnTo>
                    <a:pt x="415594" y="155003"/>
                  </a:lnTo>
                  <a:lnTo>
                    <a:pt x="414032" y="156591"/>
                  </a:lnTo>
                  <a:lnTo>
                    <a:pt x="414997" y="157657"/>
                  </a:lnTo>
                  <a:lnTo>
                    <a:pt x="416344" y="159143"/>
                  </a:lnTo>
                  <a:lnTo>
                    <a:pt x="416204" y="159766"/>
                  </a:lnTo>
                  <a:lnTo>
                    <a:pt x="415404" y="159766"/>
                  </a:lnTo>
                  <a:lnTo>
                    <a:pt x="415404" y="162585"/>
                  </a:lnTo>
                  <a:lnTo>
                    <a:pt x="416458" y="162585"/>
                  </a:lnTo>
                  <a:lnTo>
                    <a:pt x="416775" y="163487"/>
                  </a:lnTo>
                  <a:lnTo>
                    <a:pt x="417690" y="163487"/>
                  </a:lnTo>
                  <a:lnTo>
                    <a:pt x="417995" y="162585"/>
                  </a:lnTo>
                  <a:lnTo>
                    <a:pt x="419049" y="162585"/>
                  </a:lnTo>
                  <a:lnTo>
                    <a:pt x="419049" y="159766"/>
                  </a:lnTo>
                  <a:close/>
                </a:path>
                <a:path w="662939" h="386079">
                  <a:moveTo>
                    <a:pt x="434035" y="104635"/>
                  </a:moveTo>
                  <a:lnTo>
                    <a:pt x="431152" y="102908"/>
                  </a:lnTo>
                  <a:lnTo>
                    <a:pt x="427062" y="103936"/>
                  </a:lnTo>
                  <a:lnTo>
                    <a:pt x="424332" y="106540"/>
                  </a:lnTo>
                  <a:lnTo>
                    <a:pt x="425462" y="108064"/>
                  </a:lnTo>
                  <a:lnTo>
                    <a:pt x="426389" y="107353"/>
                  </a:lnTo>
                  <a:lnTo>
                    <a:pt x="428510" y="105740"/>
                  </a:lnTo>
                  <a:lnTo>
                    <a:pt x="431317" y="107086"/>
                  </a:lnTo>
                  <a:lnTo>
                    <a:pt x="434035" y="105435"/>
                  </a:lnTo>
                  <a:lnTo>
                    <a:pt x="434035" y="104635"/>
                  </a:lnTo>
                  <a:close/>
                </a:path>
                <a:path w="662939" h="386079">
                  <a:moveTo>
                    <a:pt x="449224" y="141020"/>
                  </a:moveTo>
                  <a:lnTo>
                    <a:pt x="449211" y="139725"/>
                  </a:lnTo>
                  <a:lnTo>
                    <a:pt x="448906" y="139026"/>
                  </a:lnTo>
                  <a:lnTo>
                    <a:pt x="447636" y="138468"/>
                  </a:lnTo>
                  <a:lnTo>
                    <a:pt x="447306" y="138468"/>
                  </a:lnTo>
                  <a:lnTo>
                    <a:pt x="446036" y="139026"/>
                  </a:lnTo>
                  <a:lnTo>
                    <a:pt x="445719" y="139725"/>
                  </a:lnTo>
                  <a:lnTo>
                    <a:pt x="445706" y="141020"/>
                  </a:lnTo>
                  <a:lnTo>
                    <a:pt x="445782" y="141732"/>
                  </a:lnTo>
                  <a:lnTo>
                    <a:pt x="445973" y="144564"/>
                  </a:lnTo>
                  <a:lnTo>
                    <a:pt x="448957" y="144564"/>
                  </a:lnTo>
                  <a:lnTo>
                    <a:pt x="449110" y="142455"/>
                  </a:lnTo>
                  <a:lnTo>
                    <a:pt x="449160" y="141732"/>
                  </a:lnTo>
                  <a:lnTo>
                    <a:pt x="449224" y="141020"/>
                  </a:lnTo>
                  <a:close/>
                </a:path>
                <a:path w="662939" h="386079">
                  <a:moveTo>
                    <a:pt x="470712" y="153174"/>
                  </a:moveTo>
                  <a:lnTo>
                    <a:pt x="470306" y="152755"/>
                  </a:lnTo>
                  <a:lnTo>
                    <a:pt x="469874" y="152323"/>
                  </a:lnTo>
                  <a:lnTo>
                    <a:pt x="467436" y="152387"/>
                  </a:lnTo>
                  <a:lnTo>
                    <a:pt x="466598" y="153860"/>
                  </a:lnTo>
                  <a:lnTo>
                    <a:pt x="466001" y="154559"/>
                  </a:lnTo>
                  <a:lnTo>
                    <a:pt x="464261" y="156070"/>
                  </a:lnTo>
                  <a:lnTo>
                    <a:pt x="466750" y="158534"/>
                  </a:lnTo>
                  <a:lnTo>
                    <a:pt x="468464" y="157060"/>
                  </a:lnTo>
                  <a:lnTo>
                    <a:pt x="469176" y="156451"/>
                  </a:lnTo>
                  <a:lnTo>
                    <a:pt x="470662" y="155600"/>
                  </a:lnTo>
                  <a:lnTo>
                    <a:pt x="470712" y="153174"/>
                  </a:lnTo>
                  <a:close/>
                </a:path>
                <a:path w="662939" h="386079">
                  <a:moveTo>
                    <a:pt x="485978" y="114604"/>
                  </a:moveTo>
                  <a:lnTo>
                    <a:pt x="480949" y="114604"/>
                  </a:lnTo>
                  <a:lnTo>
                    <a:pt x="480949" y="118491"/>
                  </a:lnTo>
                  <a:lnTo>
                    <a:pt x="483463" y="118491"/>
                  </a:lnTo>
                  <a:lnTo>
                    <a:pt x="485978" y="118491"/>
                  </a:lnTo>
                  <a:lnTo>
                    <a:pt x="485978" y="114604"/>
                  </a:lnTo>
                  <a:close/>
                </a:path>
                <a:path w="662939" h="386079">
                  <a:moveTo>
                    <a:pt x="512737" y="297510"/>
                  </a:moveTo>
                  <a:lnTo>
                    <a:pt x="512711" y="295173"/>
                  </a:lnTo>
                  <a:lnTo>
                    <a:pt x="512216" y="295135"/>
                  </a:lnTo>
                  <a:lnTo>
                    <a:pt x="512241" y="294995"/>
                  </a:lnTo>
                  <a:lnTo>
                    <a:pt x="512330" y="294335"/>
                  </a:lnTo>
                  <a:lnTo>
                    <a:pt x="511657" y="294030"/>
                  </a:lnTo>
                  <a:lnTo>
                    <a:pt x="511657" y="296037"/>
                  </a:lnTo>
                  <a:lnTo>
                    <a:pt x="511657" y="294030"/>
                  </a:lnTo>
                  <a:lnTo>
                    <a:pt x="510501" y="293484"/>
                  </a:lnTo>
                  <a:lnTo>
                    <a:pt x="509397" y="295021"/>
                  </a:lnTo>
                  <a:lnTo>
                    <a:pt x="509219" y="295173"/>
                  </a:lnTo>
                  <a:lnTo>
                    <a:pt x="508622" y="295859"/>
                  </a:lnTo>
                  <a:lnTo>
                    <a:pt x="508469" y="296557"/>
                  </a:lnTo>
                  <a:lnTo>
                    <a:pt x="509282" y="297967"/>
                  </a:lnTo>
                  <a:lnTo>
                    <a:pt x="510019" y="298043"/>
                  </a:lnTo>
                  <a:lnTo>
                    <a:pt x="512737" y="297840"/>
                  </a:lnTo>
                  <a:lnTo>
                    <a:pt x="512737" y="297510"/>
                  </a:lnTo>
                  <a:close/>
                </a:path>
                <a:path w="662939" h="386079">
                  <a:moveTo>
                    <a:pt x="521195" y="186817"/>
                  </a:moveTo>
                  <a:lnTo>
                    <a:pt x="518972" y="186829"/>
                  </a:lnTo>
                  <a:lnTo>
                    <a:pt x="517004" y="186855"/>
                  </a:lnTo>
                  <a:lnTo>
                    <a:pt x="516229" y="188099"/>
                  </a:lnTo>
                  <a:lnTo>
                    <a:pt x="516623" y="192036"/>
                  </a:lnTo>
                  <a:lnTo>
                    <a:pt x="519379" y="192011"/>
                  </a:lnTo>
                  <a:lnTo>
                    <a:pt x="519582" y="190169"/>
                  </a:lnTo>
                  <a:lnTo>
                    <a:pt x="521106" y="190004"/>
                  </a:lnTo>
                  <a:lnTo>
                    <a:pt x="521195" y="186817"/>
                  </a:lnTo>
                  <a:close/>
                </a:path>
                <a:path w="662939" h="386079">
                  <a:moveTo>
                    <a:pt x="524205" y="151599"/>
                  </a:moveTo>
                  <a:lnTo>
                    <a:pt x="524129" y="150774"/>
                  </a:lnTo>
                  <a:lnTo>
                    <a:pt x="524014" y="149593"/>
                  </a:lnTo>
                  <a:lnTo>
                    <a:pt x="521004" y="148856"/>
                  </a:lnTo>
                  <a:lnTo>
                    <a:pt x="520954" y="149059"/>
                  </a:lnTo>
                  <a:lnTo>
                    <a:pt x="520509" y="148653"/>
                  </a:lnTo>
                  <a:lnTo>
                    <a:pt x="518439" y="150723"/>
                  </a:lnTo>
                  <a:lnTo>
                    <a:pt x="520344" y="152781"/>
                  </a:lnTo>
                  <a:lnTo>
                    <a:pt x="520573" y="153098"/>
                  </a:lnTo>
                  <a:lnTo>
                    <a:pt x="521385" y="154432"/>
                  </a:lnTo>
                  <a:lnTo>
                    <a:pt x="523824" y="154368"/>
                  </a:lnTo>
                  <a:lnTo>
                    <a:pt x="524167" y="152476"/>
                  </a:lnTo>
                  <a:lnTo>
                    <a:pt x="524205" y="151599"/>
                  </a:lnTo>
                  <a:close/>
                </a:path>
                <a:path w="662939" h="386079">
                  <a:moveTo>
                    <a:pt x="541324" y="119519"/>
                  </a:moveTo>
                  <a:lnTo>
                    <a:pt x="539597" y="119532"/>
                  </a:lnTo>
                  <a:lnTo>
                    <a:pt x="537121" y="119545"/>
                  </a:lnTo>
                  <a:lnTo>
                    <a:pt x="534581" y="119392"/>
                  </a:lnTo>
                  <a:lnTo>
                    <a:pt x="531380" y="120294"/>
                  </a:lnTo>
                  <a:lnTo>
                    <a:pt x="531380" y="121450"/>
                  </a:lnTo>
                  <a:lnTo>
                    <a:pt x="534581" y="122339"/>
                  </a:lnTo>
                  <a:lnTo>
                    <a:pt x="537121" y="122186"/>
                  </a:lnTo>
                  <a:lnTo>
                    <a:pt x="541324" y="122212"/>
                  </a:lnTo>
                  <a:lnTo>
                    <a:pt x="541324" y="119519"/>
                  </a:lnTo>
                  <a:close/>
                </a:path>
                <a:path w="662939" h="386079">
                  <a:moveTo>
                    <a:pt x="547903" y="218503"/>
                  </a:moveTo>
                  <a:lnTo>
                    <a:pt x="546849" y="217614"/>
                  </a:lnTo>
                  <a:lnTo>
                    <a:pt x="546150" y="217284"/>
                  </a:lnTo>
                  <a:lnTo>
                    <a:pt x="544423" y="215912"/>
                  </a:lnTo>
                  <a:lnTo>
                    <a:pt x="544766" y="214503"/>
                  </a:lnTo>
                  <a:lnTo>
                    <a:pt x="545807" y="211924"/>
                  </a:lnTo>
                  <a:lnTo>
                    <a:pt x="543382" y="210908"/>
                  </a:lnTo>
                  <a:lnTo>
                    <a:pt x="542734" y="212305"/>
                  </a:lnTo>
                  <a:lnTo>
                    <a:pt x="541845" y="214210"/>
                  </a:lnTo>
                  <a:lnTo>
                    <a:pt x="541693" y="215988"/>
                  </a:lnTo>
                  <a:lnTo>
                    <a:pt x="543331" y="219684"/>
                  </a:lnTo>
                  <a:lnTo>
                    <a:pt x="545617" y="220573"/>
                  </a:lnTo>
                  <a:lnTo>
                    <a:pt x="547712" y="219252"/>
                  </a:lnTo>
                  <a:lnTo>
                    <a:pt x="547903" y="218503"/>
                  </a:lnTo>
                  <a:close/>
                </a:path>
                <a:path w="662939" h="386079">
                  <a:moveTo>
                    <a:pt x="552513" y="198704"/>
                  </a:moveTo>
                  <a:lnTo>
                    <a:pt x="552145" y="196519"/>
                  </a:lnTo>
                  <a:lnTo>
                    <a:pt x="551764" y="196138"/>
                  </a:lnTo>
                  <a:lnTo>
                    <a:pt x="551395" y="196075"/>
                  </a:lnTo>
                  <a:lnTo>
                    <a:pt x="549579" y="195757"/>
                  </a:lnTo>
                  <a:lnTo>
                    <a:pt x="547941" y="197599"/>
                  </a:lnTo>
                  <a:lnTo>
                    <a:pt x="547484" y="198221"/>
                  </a:lnTo>
                  <a:lnTo>
                    <a:pt x="547065" y="198501"/>
                  </a:lnTo>
                  <a:lnTo>
                    <a:pt x="547357" y="198399"/>
                  </a:lnTo>
                  <a:lnTo>
                    <a:pt x="545477" y="199110"/>
                  </a:lnTo>
                  <a:lnTo>
                    <a:pt x="547433" y="202717"/>
                  </a:lnTo>
                  <a:lnTo>
                    <a:pt x="549897" y="200914"/>
                  </a:lnTo>
                  <a:lnTo>
                    <a:pt x="549783" y="201206"/>
                  </a:lnTo>
                  <a:lnTo>
                    <a:pt x="550062" y="200787"/>
                  </a:lnTo>
                  <a:lnTo>
                    <a:pt x="550735" y="200279"/>
                  </a:lnTo>
                  <a:lnTo>
                    <a:pt x="552513" y="198704"/>
                  </a:lnTo>
                  <a:close/>
                </a:path>
                <a:path w="662939" h="386079">
                  <a:moveTo>
                    <a:pt x="563308" y="161810"/>
                  </a:moveTo>
                  <a:lnTo>
                    <a:pt x="562686" y="158305"/>
                  </a:lnTo>
                  <a:lnTo>
                    <a:pt x="562533" y="153606"/>
                  </a:lnTo>
                  <a:lnTo>
                    <a:pt x="559854" y="153606"/>
                  </a:lnTo>
                  <a:lnTo>
                    <a:pt x="559803" y="155409"/>
                  </a:lnTo>
                  <a:lnTo>
                    <a:pt x="559714" y="158305"/>
                  </a:lnTo>
                  <a:lnTo>
                    <a:pt x="559092" y="161810"/>
                  </a:lnTo>
                  <a:lnTo>
                    <a:pt x="560717" y="165087"/>
                  </a:lnTo>
                  <a:lnTo>
                    <a:pt x="561682" y="165087"/>
                  </a:lnTo>
                  <a:lnTo>
                    <a:pt x="563308" y="161810"/>
                  </a:lnTo>
                  <a:close/>
                </a:path>
                <a:path w="662939" h="386079">
                  <a:moveTo>
                    <a:pt x="582447" y="159232"/>
                  </a:moveTo>
                  <a:lnTo>
                    <a:pt x="579158" y="157530"/>
                  </a:lnTo>
                  <a:lnTo>
                    <a:pt x="575602" y="158191"/>
                  </a:lnTo>
                  <a:lnTo>
                    <a:pt x="570953" y="158470"/>
                  </a:lnTo>
                  <a:lnTo>
                    <a:pt x="570953" y="160997"/>
                  </a:lnTo>
                  <a:lnTo>
                    <a:pt x="572719" y="161099"/>
                  </a:lnTo>
                  <a:lnTo>
                    <a:pt x="575602" y="161264"/>
                  </a:lnTo>
                  <a:lnTo>
                    <a:pt x="579158" y="161937"/>
                  </a:lnTo>
                  <a:lnTo>
                    <a:pt x="582447" y="160223"/>
                  </a:lnTo>
                  <a:lnTo>
                    <a:pt x="582447" y="159232"/>
                  </a:lnTo>
                  <a:close/>
                </a:path>
                <a:path w="662939" h="386079">
                  <a:moveTo>
                    <a:pt x="604367" y="185178"/>
                  </a:moveTo>
                  <a:lnTo>
                    <a:pt x="601573" y="182816"/>
                  </a:lnTo>
                  <a:lnTo>
                    <a:pt x="597852" y="183235"/>
                  </a:lnTo>
                  <a:lnTo>
                    <a:pt x="593813" y="188239"/>
                  </a:lnTo>
                  <a:lnTo>
                    <a:pt x="595045" y="191427"/>
                  </a:lnTo>
                  <a:lnTo>
                    <a:pt x="598360" y="196113"/>
                  </a:lnTo>
                  <a:lnTo>
                    <a:pt x="601853" y="194195"/>
                  </a:lnTo>
                  <a:lnTo>
                    <a:pt x="600468" y="191770"/>
                  </a:lnTo>
                  <a:lnTo>
                    <a:pt x="600125" y="191160"/>
                  </a:lnTo>
                  <a:lnTo>
                    <a:pt x="599135" y="189522"/>
                  </a:lnTo>
                  <a:lnTo>
                    <a:pt x="600100" y="188455"/>
                  </a:lnTo>
                  <a:lnTo>
                    <a:pt x="600748" y="188302"/>
                  </a:lnTo>
                  <a:lnTo>
                    <a:pt x="602170" y="187782"/>
                  </a:lnTo>
                  <a:lnTo>
                    <a:pt x="603123" y="187210"/>
                  </a:lnTo>
                  <a:lnTo>
                    <a:pt x="604342" y="186105"/>
                  </a:lnTo>
                  <a:lnTo>
                    <a:pt x="604367" y="185178"/>
                  </a:lnTo>
                  <a:close/>
                </a:path>
                <a:path w="662939" h="386079">
                  <a:moveTo>
                    <a:pt x="617740" y="216585"/>
                  </a:moveTo>
                  <a:lnTo>
                    <a:pt x="617131" y="214325"/>
                  </a:lnTo>
                  <a:lnTo>
                    <a:pt x="615581" y="214693"/>
                  </a:lnTo>
                  <a:lnTo>
                    <a:pt x="612571" y="215417"/>
                  </a:lnTo>
                  <a:lnTo>
                    <a:pt x="609587" y="216242"/>
                  </a:lnTo>
                  <a:lnTo>
                    <a:pt x="608253" y="222808"/>
                  </a:lnTo>
                  <a:lnTo>
                    <a:pt x="611085" y="227457"/>
                  </a:lnTo>
                  <a:lnTo>
                    <a:pt x="615340" y="227152"/>
                  </a:lnTo>
                  <a:lnTo>
                    <a:pt x="615823" y="226466"/>
                  </a:lnTo>
                  <a:lnTo>
                    <a:pt x="615353" y="223647"/>
                  </a:lnTo>
                  <a:lnTo>
                    <a:pt x="613308" y="222567"/>
                  </a:lnTo>
                  <a:lnTo>
                    <a:pt x="612444" y="218986"/>
                  </a:lnTo>
                  <a:lnTo>
                    <a:pt x="615061" y="217436"/>
                  </a:lnTo>
                  <a:lnTo>
                    <a:pt x="617740" y="216585"/>
                  </a:lnTo>
                  <a:close/>
                </a:path>
                <a:path w="662939" h="386079">
                  <a:moveTo>
                    <a:pt x="662559" y="207606"/>
                  </a:moveTo>
                  <a:lnTo>
                    <a:pt x="662495" y="207111"/>
                  </a:lnTo>
                  <a:lnTo>
                    <a:pt x="662470" y="206959"/>
                  </a:lnTo>
                  <a:lnTo>
                    <a:pt x="659244" y="203047"/>
                  </a:lnTo>
                  <a:lnTo>
                    <a:pt x="655777" y="204165"/>
                  </a:lnTo>
                  <a:lnTo>
                    <a:pt x="651573" y="204635"/>
                  </a:lnTo>
                  <a:lnTo>
                    <a:pt x="651573" y="206971"/>
                  </a:lnTo>
                  <a:lnTo>
                    <a:pt x="655256" y="207391"/>
                  </a:lnTo>
                  <a:lnTo>
                    <a:pt x="657148" y="207568"/>
                  </a:lnTo>
                  <a:lnTo>
                    <a:pt x="658202" y="207606"/>
                  </a:lnTo>
                  <a:lnTo>
                    <a:pt x="658977" y="207606"/>
                  </a:lnTo>
                  <a:lnTo>
                    <a:pt x="662559" y="207606"/>
                  </a:lnTo>
                  <a:close/>
                </a:path>
                <a:path w="662939" h="386079">
                  <a:moveTo>
                    <a:pt x="662901" y="210261"/>
                  </a:moveTo>
                  <a:lnTo>
                    <a:pt x="662559" y="207645"/>
                  </a:lnTo>
                  <a:lnTo>
                    <a:pt x="659079" y="207645"/>
                  </a:lnTo>
                  <a:lnTo>
                    <a:pt x="658241" y="207645"/>
                  </a:lnTo>
                  <a:lnTo>
                    <a:pt x="659003" y="208559"/>
                  </a:lnTo>
                  <a:lnTo>
                    <a:pt x="658431" y="210642"/>
                  </a:lnTo>
                  <a:lnTo>
                    <a:pt x="660069" y="212877"/>
                  </a:lnTo>
                  <a:lnTo>
                    <a:pt x="660984" y="212890"/>
                  </a:lnTo>
                  <a:lnTo>
                    <a:pt x="662901" y="21026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095500" y="4004703"/>
              <a:ext cx="699135" cy="340995"/>
            </a:xfrm>
            <a:custGeom>
              <a:avLst/>
              <a:gdLst/>
              <a:ahLst/>
              <a:cxnLst/>
              <a:rect l="l" t="t" r="r" b="b"/>
              <a:pathLst>
                <a:path w="699135" h="340995">
                  <a:moveTo>
                    <a:pt x="1968" y="155879"/>
                  </a:moveTo>
                  <a:lnTo>
                    <a:pt x="279" y="155879"/>
                  </a:lnTo>
                  <a:lnTo>
                    <a:pt x="368" y="156857"/>
                  </a:lnTo>
                  <a:lnTo>
                    <a:pt x="419" y="157403"/>
                  </a:lnTo>
                  <a:lnTo>
                    <a:pt x="292" y="158292"/>
                  </a:lnTo>
                  <a:lnTo>
                    <a:pt x="749" y="158673"/>
                  </a:lnTo>
                  <a:lnTo>
                    <a:pt x="990" y="158864"/>
                  </a:lnTo>
                  <a:lnTo>
                    <a:pt x="1270" y="158864"/>
                  </a:lnTo>
                  <a:lnTo>
                    <a:pt x="1968" y="158292"/>
                  </a:lnTo>
                  <a:lnTo>
                    <a:pt x="1841" y="157403"/>
                  </a:lnTo>
                  <a:lnTo>
                    <a:pt x="1892" y="156857"/>
                  </a:lnTo>
                  <a:lnTo>
                    <a:pt x="1968" y="155879"/>
                  </a:lnTo>
                  <a:close/>
                </a:path>
                <a:path w="699135" h="340995">
                  <a:moveTo>
                    <a:pt x="2247" y="181406"/>
                  </a:moveTo>
                  <a:lnTo>
                    <a:pt x="2159" y="180771"/>
                  </a:lnTo>
                  <a:lnTo>
                    <a:pt x="2222" y="178523"/>
                  </a:lnTo>
                  <a:lnTo>
                    <a:pt x="25" y="178523"/>
                  </a:lnTo>
                  <a:lnTo>
                    <a:pt x="63" y="179895"/>
                  </a:lnTo>
                  <a:lnTo>
                    <a:pt x="88" y="180771"/>
                  </a:lnTo>
                  <a:lnTo>
                    <a:pt x="0" y="181406"/>
                  </a:lnTo>
                  <a:lnTo>
                    <a:pt x="952" y="182105"/>
                  </a:lnTo>
                  <a:lnTo>
                    <a:pt x="1308" y="182105"/>
                  </a:lnTo>
                  <a:lnTo>
                    <a:pt x="2247" y="181406"/>
                  </a:lnTo>
                  <a:close/>
                </a:path>
                <a:path w="699135" h="340995">
                  <a:moveTo>
                    <a:pt x="8407" y="126390"/>
                  </a:moveTo>
                  <a:lnTo>
                    <a:pt x="7124" y="125107"/>
                  </a:lnTo>
                  <a:lnTo>
                    <a:pt x="6197" y="125945"/>
                  </a:lnTo>
                  <a:lnTo>
                    <a:pt x="4318" y="127647"/>
                  </a:lnTo>
                  <a:lnTo>
                    <a:pt x="2082" y="130098"/>
                  </a:lnTo>
                  <a:lnTo>
                    <a:pt x="3594" y="133311"/>
                  </a:lnTo>
                  <a:lnTo>
                    <a:pt x="4406" y="133248"/>
                  </a:lnTo>
                  <a:lnTo>
                    <a:pt x="5143" y="131978"/>
                  </a:lnTo>
                  <a:lnTo>
                    <a:pt x="5245" y="131114"/>
                  </a:lnTo>
                  <a:lnTo>
                    <a:pt x="6045" y="129108"/>
                  </a:lnTo>
                  <a:lnTo>
                    <a:pt x="6756" y="128231"/>
                  </a:lnTo>
                  <a:lnTo>
                    <a:pt x="8407" y="126390"/>
                  </a:lnTo>
                  <a:close/>
                </a:path>
                <a:path w="699135" h="340995">
                  <a:moveTo>
                    <a:pt x="13843" y="71907"/>
                  </a:moveTo>
                  <a:lnTo>
                    <a:pt x="13804" y="71716"/>
                  </a:lnTo>
                  <a:lnTo>
                    <a:pt x="13030" y="70561"/>
                  </a:lnTo>
                  <a:lnTo>
                    <a:pt x="11468" y="71716"/>
                  </a:lnTo>
                  <a:lnTo>
                    <a:pt x="11099" y="71780"/>
                  </a:lnTo>
                  <a:lnTo>
                    <a:pt x="10680" y="71132"/>
                  </a:lnTo>
                  <a:lnTo>
                    <a:pt x="10782" y="71831"/>
                  </a:lnTo>
                  <a:lnTo>
                    <a:pt x="10591" y="71856"/>
                  </a:lnTo>
                  <a:lnTo>
                    <a:pt x="9156" y="72339"/>
                  </a:lnTo>
                  <a:lnTo>
                    <a:pt x="8597" y="73088"/>
                  </a:lnTo>
                  <a:lnTo>
                    <a:pt x="8534" y="73317"/>
                  </a:lnTo>
                  <a:lnTo>
                    <a:pt x="9499" y="75920"/>
                  </a:lnTo>
                  <a:lnTo>
                    <a:pt x="11074" y="75742"/>
                  </a:lnTo>
                  <a:lnTo>
                    <a:pt x="13309" y="75565"/>
                  </a:lnTo>
                  <a:lnTo>
                    <a:pt x="13779" y="74739"/>
                  </a:lnTo>
                  <a:lnTo>
                    <a:pt x="13436" y="74422"/>
                  </a:lnTo>
                  <a:lnTo>
                    <a:pt x="12788" y="73812"/>
                  </a:lnTo>
                  <a:lnTo>
                    <a:pt x="12522" y="73571"/>
                  </a:lnTo>
                  <a:lnTo>
                    <a:pt x="12649" y="73812"/>
                  </a:lnTo>
                  <a:lnTo>
                    <a:pt x="12369" y="73329"/>
                  </a:lnTo>
                  <a:lnTo>
                    <a:pt x="12839" y="72974"/>
                  </a:lnTo>
                  <a:lnTo>
                    <a:pt x="13843" y="71907"/>
                  </a:lnTo>
                  <a:close/>
                </a:path>
                <a:path w="699135" h="340995">
                  <a:moveTo>
                    <a:pt x="26885" y="107632"/>
                  </a:moveTo>
                  <a:lnTo>
                    <a:pt x="24790" y="104648"/>
                  </a:lnTo>
                  <a:lnTo>
                    <a:pt x="20751" y="106273"/>
                  </a:lnTo>
                  <a:lnTo>
                    <a:pt x="20802" y="111556"/>
                  </a:lnTo>
                  <a:lnTo>
                    <a:pt x="23990" y="111975"/>
                  </a:lnTo>
                  <a:lnTo>
                    <a:pt x="24498" y="110210"/>
                  </a:lnTo>
                  <a:lnTo>
                    <a:pt x="24574" y="109943"/>
                  </a:lnTo>
                  <a:lnTo>
                    <a:pt x="24447" y="109969"/>
                  </a:lnTo>
                  <a:lnTo>
                    <a:pt x="24587" y="109880"/>
                  </a:lnTo>
                  <a:lnTo>
                    <a:pt x="24980" y="109766"/>
                  </a:lnTo>
                  <a:lnTo>
                    <a:pt x="25768" y="109499"/>
                  </a:lnTo>
                  <a:lnTo>
                    <a:pt x="26238" y="109143"/>
                  </a:lnTo>
                  <a:lnTo>
                    <a:pt x="26873" y="108191"/>
                  </a:lnTo>
                  <a:lnTo>
                    <a:pt x="26885" y="107632"/>
                  </a:lnTo>
                  <a:close/>
                </a:path>
                <a:path w="699135" h="340995">
                  <a:moveTo>
                    <a:pt x="41516" y="52171"/>
                  </a:moveTo>
                  <a:lnTo>
                    <a:pt x="39992" y="52019"/>
                  </a:lnTo>
                  <a:lnTo>
                    <a:pt x="39331" y="51968"/>
                  </a:lnTo>
                  <a:lnTo>
                    <a:pt x="39014" y="51930"/>
                  </a:lnTo>
                  <a:lnTo>
                    <a:pt x="36868" y="51625"/>
                  </a:lnTo>
                  <a:lnTo>
                    <a:pt x="36868" y="54775"/>
                  </a:lnTo>
                  <a:lnTo>
                    <a:pt x="39014" y="54483"/>
                  </a:lnTo>
                  <a:lnTo>
                    <a:pt x="39331" y="54432"/>
                  </a:lnTo>
                  <a:lnTo>
                    <a:pt x="39662" y="54419"/>
                  </a:lnTo>
                  <a:lnTo>
                    <a:pt x="39992" y="54394"/>
                  </a:lnTo>
                  <a:lnTo>
                    <a:pt x="41516" y="54241"/>
                  </a:lnTo>
                  <a:lnTo>
                    <a:pt x="41516" y="52171"/>
                  </a:lnTo>
                  <a:close/>
                </a:path>
                <a:path w="699135" h="340995">
                  <a:moveTo>
                    <a:pt x="45262" y="246545"/>
                  </a:moveTo>
                  <a:lnTo>
                    <a:pt x="44932" y="244830"/>
                  </a:lnTo>
                  <a:lnTo>
                    <a:pt x="44081" y="244297"/>
                  </a:lnTo>
                  <a:lnTo>
                    <a:pt x="43815" y="241833"/>
                  </a:lnTo>
                  <a:lnTo>
                    <a:pt x="41922" y="241820"/>
                  </a:lnTo>
                  <a:lnTo>
                    <a:pt x="41783" y="243230"/>
                  </a:lnTo>
                  <a:lnTo>
                    <a:pt x="41617" y="244944"/>
                  </a:lnTo>
                  <a:lnTo>
                    <a:pt x="42240" y="246545"/>
                  </a:lnTo>
                  <a:lnTo>
                    <a:pt x="44754" y="247065"/>
                  </a:lnTo>
                  <a:lnTo>
                    <a:pt x="45262" y="246545"/>
                  </a:lnTo>
                  <a:close/>
                </a:path>
                <a:path w="699135" h="340995">
                  <a:moveTo>
                    <a:pt x="62699" y="205359"/>
                  </a:moveTo>
                  <a:lnTo>
                    <a:pt x="61036" y="204330"/>
                  </a:lnTo>
                  <a:lnTo>
                    <a:pt x="59905" y="204343"/>
                  </a:lnTo>
                  <a:lnTo>
                    <a:pt x="56896" y="204470"/>
                  </a:lnTo>
                  <a:lnTo>
                    <a:pt x="56896" y="207137"/>
                  </a:lnTo>
                  <a:lnTo>
                    <a:pt x="58712" y="207213"/>
                  </a:lnTo>
                  <a:lnTo>
                    <a:pt x="59905" y="207264"/>
                  </a:lnTo>
                  <a:lnTo>
                    <a:pt x="61036" y="207276"/>
                  </a:lnTo>
                  <a:lnTo>
                    <a:pt x="62699" y="206235"/>
                  </a:lnTo>
                  <a:lnTo>
                    <a:pt x="62699" y="205359"/>
                  </a:lnTo>
                  <a:close/>
                </a:path>
                <a:path w="699135" h="340995">
                  <a:moveTo>
                    <a:pt x="70053" y="155968"/>
                  </a:moveTo>
                  <a:lnTo>
                    <a:pt x="69532" y="154978"/>
                  </a:lnTo>
                  <a:lnTo>
                    <a:pt x="68884" y="153720"/>
                  </a:lnTo>
                  <a:lnTo>
                    <a:pt x="68033" y="152819"/>
                  </a:lnTo>
                  <a:lnTo>
                    <a:pt x="65024" y="154355"/>
                  </a:lnTo>
                  <a:lnTo>
                    <a:pt x="64998" y="157048"/>
                  </a:lnTo>
                  <a:lnTo>
                    <a:pt x="65519" y="159016"/>
                  </a:lnTo>
                  <a:lnTo>
                    <a:pt x="66268" y="158953"/>
                  </a:lnTo>
                  <a:lnTo>
                    <a:pt x="66611" y="157988"/>
                  </a:lnTo>
                  <a:lnTo>
                    <a:pt x="67271" y="154724"/>
                  </a:lnTo>
                  <a:lnTo>
                    <a:pt x="68656" y="156768"/>
                  </a:lnTo>
                  <a:lnTo>
                    <a:pt x="70053" y="155968"/>
                  </a:lnTo>
                  <a:close/>
                </a:path>
                <a:path w="699135" h="340995">
                  <a:moveTo>
                    <a:pt x="70205" y="53594"/>
                  </a:moveTo>
                  <a:lnTo>
                    <a:pt x="68795" y="53555"/>
                  </a:lnTo>
                  <a:lnTo>
                    <a:pt x="67551" y="53530"/>
                  </a:lnTo>
                  <a:lnTo>
                    <a:pt x="66370" y="53238"/>
                  </a:lnTo>
                  <a:lnTo>
                    <a:pt x="65405" y="54140"/>
                  </a:lnTo>
                  <a:lnTo>
                    <a:pt x="65112" y="54394"/>
                  </a:lnTo>
                  <a:lnTo>
                    <a:pt x="65112" y="54902"/>
                  </a:lnTo>
                  <a:lnTo>
                    <a:pt x="66370" y="56057"/>
                  </a:lnTo>
                  <a:lnTo>
                    <a:pt x="67551" y="55765"/>
                  </a:lnTo>
                  <a:lnTo>
                    <a:pt x="70205" y="55702"/>
                  </a:lnTo>
                  <a:lnTo>
                    <a:pt x="70205" y="53594"/>
                  </a:lnTo>
                  <a:close/>
                </a:path>
                <a:path w="699135" h="340995">
                  <a:moveTo>
                    <a:pt x="85585" y="49987"/>
                  </a:moveTo>
                  <a:lnTo>
                    <a:pt x="85483" y="49034"/>
                  </a:lnTo>
                  <a:lnTo>
                    <a:pt x="85356" y="47790"/>
                  </a:lnTo>
                  <a:lnTo>
                    <a:pt x="83896" y="47802"/>
                  </a:lnTo>
                  <a:lnTo>
                    <a:pt x="83743" y="49187"/>
                  </a:lnTo>
                  <a:lnTo>
                    <a:pt x="82981" y="49390"/>
                  </a:lnTo>
                  <a:lnTo>
                    <a:pt x="82588" y="49987"/>
                  </a:lnTo>
                  <a:lnTo>
                    <a:pt x="82461" y="50482"/>
                  </a:lnTo>
                  <a:lnTo>
                    <a:pt x="83019" y="51308"/>
                  </a:lnTo>
                  <a:lnTo>
                    <a:pt x="83426" y="51460"/>
                  </a:lnTo>
                  <a:lnTo>
                    <a:pt x="85369" y="51130"/>
                  </a:lnTo>
                  <a:lnTo>
                    <a:pt x="85534" y="50482"/>
                  </a:lnTo>
                  <a:lnTo>
                    <a:pt x="85585" y="49987"/>
                  </a:lnTo>
                  <a:close/>
                </a:path>
                <a:path w="699135" h="340995">
                  <a:moveTo>
                    <a:pt x="85864" y="339877"/>
                  </a:moveTo>
                  <a:lnTo>
                    <a:pt x="85178" y="339128"/>
                  </a:lnTo>
                  <a:lnTo>
                    <a:pt x="83235" y="336981"/>
                  </a:lnTo>
                  <a:lnTo>
                    <a:pt x="84264" y="334695"/>
                  </a:lnTo>
                  <a:lnTo>
                    <a:pt x="84912" y="333870"/>
                  </a:lnTo>
                  <a:lnTo>
                    <a:pt x="85661" y="332143"/>
                  </a:lnTo>
                  <a:lnTo>
                    <a:pt x="84988" y="331406"/>
                  </a:lnTo>
                  <a:lnTo>
                    <a:pt x="82550" y="332562"/>
                  </a:lnTo>
                  <a:lnTo>
                    <a:pt x="81368" y="334022"/>
                  </a:lnTo>
                  <a:lnTo>
                    <a:pt x="81140" y="337654"/>
                  </a:lnTo>
                  <a:lnTo>
                    <a:pt x="82956" y="339153"/>
                  </a:lnTo>
                  <a:lnTo>
                    <a:pt x="84785" y="340969"/>
                  </a:lnTo>
                  <a:lnTo>
                    <a:pt x="85864" y="339877"/>
                  </a:lnTo>
                  <a:close/>
                </a:path>
                <a:path w="699135" h="340995">
                  <a:moveTo>
                    <a:pt x="94322" y="100304"/>
                  </a:moveTo>
                  <a:lnTo>
                    <a:pt x="93738" y="99910"/>
                  </a:lnTo>
                  <a:lnTo>
                    <a:pt x="92710" y="99263"/>
                  </a:lnTo>
                  <a:lnTo>
                    <a:pt x="91567" y="99377"/>
                  </a:lnTo>
                  <a:lnTo>
                    <a:pt x="88620" y="99314"/>
                  </a:lnTo>
                  <a:lnTo>
                    <a:pt x="88620" y="102120"/>
                  </a:lnTo>
                  <a:lnTo>
                    <a:pt x="90385" y="102082"/>
                  </a:lnTo>
                  <a:lnTo>
                    <a:pt x="91567" y="102057"/>
                  </a:lnTo>
                  <a:lnTo>
                    <a:pt x="92710" y="102171"/>
                  </a:lnTo>
                  <a:lnTo>
                    <a:pt x="94322" y="101130"/>
                  </a:lnTo>
                  <a:lnTo>
                    <a:pt x="94322" y="100304"/>
                  </a:lnTo>
                  <a:close/>
                </a:path>
                <a:path w="699135" h="340995">
                  <a:moveTo>
                    <a:pt x="100177" y="30721"/>
                  </a:moveTo>
                  <a:lnTo>
                    <a:pt x="97866" y="30721"/>
                  </a:lnTo>
                  <a:lnTo>
                    <a:pt x="97866" y="32512"/>
                  </a:lnTo>
                  <a:lnTo>
                    <a:pt x="99021" y="32512"/>
                  </a:lnTo>
                  <a:lnTo>
                    <a:pt x="100177" y="32512"/>
                  </a:lnTo>
                  <a:lnTo>
                    <a:pt x="100177" y="30721"/>
                  </a:lnTo>
                  <a:close/>
                </a:path>
                <a:path w="699135" h="340995">
                  <a:moveTo>
                    <a:pt x="100863" y="139915"/>
                  </a:moveTo>
                  <a:lnTo>
                    <a:pt x="100825" y="139750"/>
                  </a:lnTo>
                  <a:lnTo>
                    <a:pt x="98933" y="137833"/>
                  </a:lnTo>
                  <a:lnTo>
                    <a:pt x="97764" y="137045"/>
                  </a:lnTo>
                  <a:lnTo>
                    <a:pt x="94729" y="138023"/>
                  </a:lnTo>
                  <a:lnTo>
                    <a:pt x="94729" y="140157"/>
                  </a:lnTo>
                  <a:lnTo>
                    <a:pt x="95758" y="141986"/>
                  </a:lnTo>
                  <a:lnTo>
                    <a:pt x="96507" y="141909"/>
                  </a:lnTo>
                  <a:lnTo>
                    <a:pt x="97116" y="141008"/>
                  </a:lnTo>
                  <a:lnTo>
                    <a:pt x="97307" y="140500"/>
                  </a:lnTo>
                  <a:lnTo>
                    <a:pt x="97561" y="140157"/>
                  </a:lnTo>
                  <a:lnTo>
                    <a:pt x="97586" y="139915"/>
                  </a:lnTo>
                  <a:lnTo>
                    <a:pt x="99339" y="141363"/>
                  </a:lnTo>
                  <a:lnTo>
                    <a:pt x="100863" y="139915"/>
                  </a:lnTo>
                  <a:close/>
                </a:path>
                <a:path w="699135" h="340995">
                  <a:moveTo>
                    <a:pt x="109131" y="215874"/>
                  </a:moveTo>
                  <a:close/>
                </a:path>
                <a:path w="699135" h="340995">
                  <a:moveTo>
                    <a:pt x="112649" y="116852"/>
                  </a:moveTo>
                  <a:lnTo>
                    <a:pt x="112522" y="116116"/>
                  </a:lnTo>
                  <a:lnTo>
                    <a:pt x="111975" y="116065"/>
                  </a:lnTo>
                  <a:lnTo>
                    <a:pt x="109969" y="115912"/>
                  </a:lnTo>
                  <a:lnTo>
                    <a:pt x="108369" y="117525"/>
                  </a:lnTo>
                  <a:lnTo>
                    <a:pt x="108089" y="120459"/>
                  </a:lnTo>
                  <a:lnTo>
                    <a:pt x="109829" y="120688"/>
                  </a:lnTo>
                  <a:lnTo>
                    <a:pt x="109982" y="119672"/>
                  </a:lnTo>
                  <a:lnTo>
                    <a:pt x="110159" y="118402"/>
                  </a:lnTo>
                  <a:lnTo>
                    <a:pt x="110845" y="117436"/>
                  </a:lnTo>
                  <a:lnTo>
                    <a:pt x="112649" y="116852"/>
                  </a:lnTo>
                  <a:close/>
                </a:path>
                <a:path w="699135" h="340995">
                  <a:moveTo>
                    <a:pt x="113093" y="24777"/>
                  </a:moveTo>
                  <a:lnTo>
                    <a:pt x="112966" y="23787"/>
                  </a:lnTo>
                  <a:lnTo>
                    <a:pt x="112217" y="23558"/>
                  </a:lnTo>
                  <a:lnTo>
                    <a:pt x="111760" y="23406"/>
                  </a:lnTo>
                  <a:lnTo>
                    <a:pt x="111277" y="23291"/>
                  </a:lnTo>
                  <a:lnTo>
                    <a:pt x="110794" y="23431"/>
                  </a:lnTo>
                  <a:lnTo>
                    <a:pt x="110172" y="23596"/>
                  </a:lnTo>
                  <a:lnTo>
                    <a:pt x="109728" y="24447"/>
                  </a:lnTo>
                  <a:lnTo>
                    <a:pt x="107149" y="24688"/>
                  </a:lnTo>
                  <a:lnTo>
                    <a:pt x="107518" y="27482"/>
                  </a:lnTo>
                  <a:lnTo>
                    <a:pt x="109461" y="27165"/>
                  </a:lnTo>
                  <a:lnTo>
                    <a:pt x="110832" y="26936"/>
                  </a:lnTo>
                  <a:lnTo>
                    <a:pt x="111340" y="25882"/>
                  </a:lnTo>
                  <a:lnTo>
                    <a:pt x="113093" y="24777"/>
                  </a:lnTo>
                  <a:close/>
                </a:path>
                <a:path w="699135" h="340995">
                  <a:moveTo>
                    <a:pt x="120053" y="75984"/>
                  </a:moveTo>
                  <a:lnTo>
                    <a:pt x="119735" y="75387"/>
                  </a:lnTo>
                  <a:lnTo>
                    <a:pt x="117767" y="75565"/>
                  </a:lnTo>
                  <a:lnTo>
                    <a:pt x="115595" y="76695"/>
                  </a:lnTo>
                  <a:lnTo>
                    <a:pt x="113677" y="79959"/>
                  </a:lnTo>
                  <a:lnTo>
                    <a:pt x="116535" y="80302"/>
                  </a:lnTo>
                  <a:lnTo>
                    <a:pt x="119265" y="80276"/>
                  </a:lnTo>
                  <a:lnTo>
                    <a:pt x="119240" y="78041"/>
                  </a:lnTo>
                  <a:lnTo>
                    <a:pt x="118859" y="78028"/>
                  </a:lnTo>
                  <a:lnTo>
                    <a:pt x="118999" y="77914"/>
                  </a:lnTo>
                  <a:lnTo>
                    <a:pt x="119761" y="77406"/>
                  </a:lnTo>
                  <a:lnTo>
                    <a:pt x="120053" y="75984"/>
                  </a:lnTo>
                  <a:close/>
                </a:path>
                <a:path w="699135" h="340995">
                  <a:moveTo>
                    <a:pt x="125577" y="99174"/>
                  </a:moveTo>
                  <a:lnTo>
                    <a:pt x="125564" y="98171"/>
                  </a:lnTo>
                  <a:lnTo>
                    <a:pt x="125539" y="99174"/>
                  </a:lnTo>
                  <a:close/>
                </a:path>
                <a:path w="699135" h="340995">
                  <a:moveTo>
                    <a:pt x="125615" y="95084"/>
                  </a:moveTo>
                  <a:lnTo>
                    <a:pt x="125603" y="96126"/>
                  </a:lnTo>
                  <a:lnTo>
                    <a:pt x="125615" y="95084"/>
                  </a:lnTo>
                  <a:close/>
                </a:path>
                <a:path w="699135" h="340995">
                  <a:moveTo>
                    <a:pt x="127165" y="97180"/>
                  </a:moveTo>
                  <a:lnTo>
                    <a:pt x="127152" y="96278"/>
                  </a:lnTo>
                  <a:lnTo>
                    <a:pt x="127127" y="97180"/>
                  </a:lnTo>
                  <a:lnTo>
                    <a:pt x="127127" y="95084"/>
                  </a:lnTo>
                  <a:lnTo>
                    <a:pt x="125615" y="95084"/>
                  </a:lnTo>
                  <a:lnTo>
                    <a:pt x="125615" y="97180"/>
                  </a:lnTo>
                  <a:lnTo>
                    <a:pt x="125603" y="96126"/>
                  </a:lnTo>
                  <a:lnTo>
                    <a:pt x="125577" y="96774"/>
                  </a:lnTo>
                  <a:lnTo>
                    <a:pt x="125564" y="98171"/>
                  </a:lnTo>
                  <a:lnTo>
                    <a:pt x="125577" y="97472"/>
                  </a:lnTo>
                  <a:lnTo>
                    <a:pt x="125577" y="99174"/>
                  </a:lnTo>
                  <a:lnTo>
                    <a:pt x="127165" y="99174"/>
                  </a:lnTo>
                  <a:lnTo>
                    <a:pt x="127165" y="97180"/>
                  </a:lnTo>
                  <a:close/>
                </a:path>
                <a:path w="699135" h="340995">
                  <a:moveTo>
                    <a:pt x="127177" y="95084"/>
                  </a:moveTo>
                  <a:lnTo>
                    <a:pt x="127152" y="96278"/>
                  </a:lnTo>
                  <a:lnTo>
                    <a:pt x="127177" y="95084"/>
                  </a:lnTo>
                  <a:close/>
                </a:path>
                <a:path w="699135" h="340995">
                  <a:moveTo>
                    <a:pt x="127203" y="99174"/>
                  </a:moveTo>
                  <a:lnTo>
                    <a:pt x="127190" y="98221"/>
                  </a:lnTo>
                  <a:lnTo>
                    <a:pt x="127165" y="99174"/>
                  </a:lnTo>
                  <a:close/>
                </a:path>
                <a:path w="699135" h="340995">
                  <a:moveTo>
                    <a:pt x="127215" y="96774"/>
                  </a:moveTo>
                  <a:lnTo>
                    <a:pt x="127165" y="97180"/>
                  </a:lnTo>
                  <a:lnTo>
                    <a:pt x="127190" y="98221"/>
                  </a:lnTo>
                  <a:lnTo>
                    <a:pt x="127215" y="96774"/>
                  </a:lnTo>
                  <a:close/>
                </a:path>
                <a:path w="699135" h="340995">
                  <a:moveTo>
                    <a:pt x="131991" y="325640"/>
                  </a:moveTo>
                  <a:lnTo>
                    <a:pt x="131089" y="323075"/>
                  </a:lnTo>
                  <a:lnTo>
                    <a:pt x="130289" y="323075"/>
                  </a:lnTo>
                  <a:lnTo>
                    <a:pt x="129387" y="325640"/>
                  </a:lnTo>
                  <a:lnTo>
                    <a:pt x="129540" y="327583"/>
                  </a:lnTo>
                  <a:lnTo>
                    <a:pt x="129730" y="330949"/>
                  </a:lnTo>
                  <a:lnTo>
                    <a:pt x="131648" y="330949"/>
                  </a:lnTo>
                  <a:lnTo>
                    <a:pt x="131724" y="329615"/>
                  </a:lnTo>
                  <a:lnTo>
                    <a:pt x="131838" y="327583"/>
                  </a:lnTo>
                  <a:lnTo>
                    <a:pt x="131991" y="325640"/>
                  </a:lnTo>
                  <a:close/>
                </a:path>
                <a:path w="699135" h="340995">
                  <a:moveTo>
                    <a:pt x="141249" y="265252"/>
                  </a:moveTo>
                  <a:lnTo>
                    <a:pt x="141084" y="265226"/>
                  </a:lnTo>
                  <a:lnTo>
                    <a:pt x="141249" y="265252"/>
                  </a:lnTo>
                  <a:close/>
                </a:path>
                <a:path w="699135" h="340995">
                  <a:moveTo>
                    <a:pt x="142100" y="265391"/>
                  </a:moveTo>
                  <a:lnTo>
                    <a:pt x="141058" y="265226"/>
                  </a:lnTo>
                  <a:lnTo>
                    <a:pt x="140512" y="265137"/>
                  </a:lnTo>
                  <a:lnTo>
                    <a:pt x="140182" y="265099"/>
                  </a:lnTo>
                  <a:lnTo>
                    <a:pt x="139814" y="264858"/>
                  </a:lnTo>
                  <a:lnTo>
                    <a:pt x="139217" y="264858"/>
                  </a:lnTo>
                  <a:lnTo>
                    <a:pt x="137922" y="265607"/>
                  </a:lnTo>
                  <a:lnTo>
                    <a:pt x="137820" y="267868"/>
                  </a:lnTo>
                  <a:lnTo>
                    <a:pt x="138239" y="268605"/>
                  </a:lnTo>
                  <a:lnTo>
                    <a:pt x="139217" y="268770"/>
                  </a:lnTo>
                  <a:lnTo>
                    <a:pt x="139458" y="268770"/>
                  </a:lnTo>
                  <a:lnTo>
                    <a:pt x="140220" y="268643"/>
                  </a:lnTo>
                  <a:lnTo>
                    <a:pt x="140754" y="268122"/>
                  </a:lnTo>
                  <a:lnTo>
                    <a:pt x="140843" y="267500"/>
                  </a:lnTo>
                  <a:lnTo>
                    <a:pt x="140868" y="267347"/>
                  </a:lnTo>
                  <a:lnTo>
                    <a:pt x="142087" y="267119"/>
                  </a:lnTo>
                  <a:lnTo>
                    <a:pt x="142087" y="266293"/>
                  </a:lnTo>
                  <a:lnTo>
                    <a:pt x="142100" y="265391"/>
                  </a:lnTo>
                  <a:close/>
                </a:path>
                <a:path w="699135" h="340995">
                  <a:moveTo>
                    <a:pt x="158902" y="218414"/>
                  </a:moveTo>
                  <a:lnTo>
                    <a:pt x="158216" y="218147"/>
                  </a:lnTo>
                  <a:lnTo>
                    <a:pt x="157086" y="217728"/>
                  </a:lnTo>
                  <a:lnTo>
                    <a:pt x="156654" y="216674"/>
                  </a:lnTo>
                  <a:lnTo>
                    <a:pt x="155409" y="216446"/>
                  </a:lnTo>
                  <a:lnTo>
                    <a:pt x="154101" y="216217"/>
                  </a:lnTo>
                  <a:lnTo>
                    <a:pt x="153847" y="218135"/>
                  </a:lnTo>
                  <a:lnTo>
                    <a:pt x="155168" y="218236"/>
                  </a:lnTo>
                  <a:lnTo>
                    <a:pt x="156362" y="218325"/>
                  </a:lnTo>
                  <a:lnTo>
                    <a:pt x="156718" y="219532"/>
                  </a:lnTo>
                  <a:lnTo>
                    <a:pt x="158775" y="219329"/>
                  </a:lnTo>
                  <a:lnTo>
                    <a:pt x="158902" y="218414"/>
                  </a:lnTo>
                  <a:close/>
                </a:path>
                <a:path w="699135" h="340995">
                  <a:moveTo>
                    <a:pt x="163144" y="299885"/>
                  </a:moveTo>
                  <a:lnTo>
                    <a:pt x="161582" y="299885"/>
                  </a:lnTo>
                  <a:lnTo>
                    <a:pt x="161632" y="300824"/>
                  </a:lnTo>
                  <a:lnTo>
                    <a:pt x="161772" y="303136"/>
                  </a:lnTo>
                  <a:lnTo>
                    <a:pt x="162953" y="303136"/>
                  </a:lnTo>
                  <a:lnTo>
                    <a:pt x="163093" y="300824"/>
                  </a:lnTo>
                  <a:lnTo>
                    <a:pt x="163144" y="299885"/>
                  </a:lnTo>
                  <a:close/>
                </a:path>
                <a:path w="699135" h="340995">
                  <a:moveTo>
                    <a:pt x="168236" y="50571"/>
                  </a:moveTo>
                  <a:lnTo>
                    <a:pt x="165138" y="50571"/>
                  </a:lnTo>
                  <a:lnTo>
                    <a:pt x="165138" y="52971"/>
                  </a:lnTo>
                  <a:lnTo>
                    <a:pt x="166687" y="52971"/>
                  </a:lnTo>
                  <a:lnTo>
                    <a:pt x="168236" y="52971"/>
                  </a:lnTo>
                  <a:lnTo>
                    <a:pt x="168236" y="50571"/>
                  </a:lnTo>
                  <a:close/>
                </a:path>
                <a:path w="699135" h="340995">
                  <a:moveTo>
                    <a:pt x="168617" y="258775"/>
                  </a:moveTo>
                  <a:lnTo>
                    <a:pt x="166966" y="257111"/>
                  </a:lnTo>
                  <a:lnTo>
                    <a:pt x="165811" y="258203"/>
                  </a:lnTo>
                  <a:lnTo>
                    <a:pt x="164985" y="258978"/>
                  </a:lnTo>
                  <a:lnTo>
                    <a:pt x="163944" y="259613"/>
                  </a:lnTo>
                  <a:lnTo>
                    <a:pt x="164414" y="262153"/>
                  </a:lnTo>
                  <a:lnTo>
                    <a:pt x="165531" y="262750"/>
                  </a:lnTo>
                  <a:lnTo>
                    <a:pt x="167144" y="262928"/>
                  </a:lnTo>
                  <a:lnTo>
                    <a:pt x="167652" y="262420"/>
                  </a:lnTo>
                  <a:lnTo>
                    <a:pt x="167474" y="260578"/>
                  </a:lnTo>
                  <a:lnTo>
                    <a:pt x="166789" y="260781"/>
                  </a:lnTo>
                  <a:lnTo>
                    <a:pt x="168617" y="258775"/>
                  </a:lnTo>
                  <a:close/>
                </a:path>
                <a:path w="699135" h="340995">
                  <a:moveTo>
                    <a:pt x="172529" y="84277"/>
                  </a:moveTo>
                  <a:lnTo>
                    <a:pt x="171602" y="83350"/>
                  </a:lnTo>
                  <a:lnTo>
                    <a:pt x="170776" y="83451"/>
                  </a:lnTo>
                  <a:lnTo>
                    <a:pt x="169621" y="83578"/>
                  </a:lnTo>
                  <a:lnTo>
                    <a:pt x="169024" y="84201"/>
                  </a:lnTo>
                  <a:lnTo>
                    <a:pt x="166306" y="86614"/>
                  </a:lnTo>
                  <a:lnTo>
                    <a:pt x="169278" y="89573"/>
                  </a:lnTo>
                  <a:lnTo>
                    <a:pt x="170942" y="87693"/>
                  </a:lnTo>
                  <a:lnTo>
                    <a:pt x="171678" y="86855"/>
                  </a:lnTo>
                  <a:lnTo>
                    <a:pt x="172300" y="86258"/>
                  </a:lnTo>
                  <a:lnTo>
                    <a:pt x="172440" y="85102"/>
                  </a:lnTo>
                  <a:lnTo>
                    <a:pt x="172529" y="84277"/>
                  </a:lnTo>
                  <a:close/>
                </a:path>
                <a:path w="699135" h="340995">
                  <a:moveTo>
                    <a:pt x="177888" y="141592"/>
                  </a:moveTo>
                  <a:lnTo>
                    <a:pt x="176758" y="141579"/>
                  </a:lnTo>
                  <a:lnTo>
                    <a:pt x="175628" y="141566"/>
                  </a:lnTo>
                  <a:lnTo>
                    <a:pt x="174612" y="141427"/>
                  </a:lnTo>
                  <a:lnTo>
                    <a:pt x="173253" y="142189"/>
                  </a:lnTo>
                  <a:lnTo>
                    <a:pt x="173253" y="142735"/>
                  </a:lnTo>
                  <a:lnTo>
                    <a:pt x="173609" y="142925"/>
                  </a:lnTo>
                  <a:lnTo>
                    <a:pt x="174612" y="143497"/>
                  </a:lnTo>
                  <a:lnTo>
                    <a:pt x="175628" y="143357"/>
                  </a:lnTo>
                  <a:lnTo>
                    <a:pt x="176758" y="143344"/>
                  </a:lnTo>
                  <a:lnTo>
                    <a:pt x="177888" y="143319"/>
                  </a:lnTo>
                  <a:lnTo>
                    <a:pt x="177888" y="141592"/>
                  </a:lnTo>
                  <a:close/>
                </a:path>
                <a:path w="699135" h="340995">
                  <a:moveTo>
                    <a:pt x="208356" y="230873"/>
                  </a:moveTo>
                  <a:lnTo>
                    <a:pt x="208089" y="228485"/>
                  </a:lnTo>
                  <a:lnTo>
                    <a:pt x="207911" y="224701"/>
                  </a:lnTo>
                  <a:lnTo>
                    <a:pt x="206082" y="224701"/>
                  </a:lnTo>
                  <a:lnTo>
                    <a:pt x="206019" y="225958"/>
                  </a:lnTo>
                  <a:lnTo>
                    <a:pt x="205905" y="228485"/>
                  </a:lnTo>
                  <a:lnTo>
                    <a:pt x="205625" y="230873"/>
                  </a:lnTo>
                  <a:lnTo>
                    <a:pt x="206578" y="233921"/>
                  </a:lnTo>
                  <a:lnTo>
                    <a:pt x="207403" y="233921"/>
                  </a:lnTo>
                  <a:lnTo>
                    <a:pt x="208356" y="230873"/>
                  </a:lnTo>
                  <a:close/>
                </a:path>
                <a:path w="699135" h="340995">
                  <a:moveTo>
                    <a:pt x="216662" y="291998"/>
                  </a:moveTo>
                  <a:lnTo>
                    <a:pt x="216293" y="291376"/>
                  </a:lnTo>
                  <a:lnTo>
                    <a:pt x="213944" y="291185"/>
                  </a:lnTo>
                  <a:lnTo>
                    <a:pt x="212763" y="292709"/>
                  </a:lnTo>
                  <a:lnTo>
                    <a:pt x="212242" y="294170"/>
                  </a:lnTo>
                  <a:lnTo>
                    <a:pt x="211505" y="296164"/>
                  </a:lnTo>
                  <a:lnTo>
                    <a:pt x="212661" y="298069"/>
                  </a:lnTo>
                  <a:lnTo>
                    <a:pt x="213982" y="300672"/>
                  </a:lnTo>
                  <a:lnTo>
                    <a:pt x="215239" y="299872"/>
                  </a:lnTo>
                  <a:lnTo>
                    <a:pt x="214858" y="298983"/>
                  </a:lnTo>
                  <a:lnTo>
                    <a:pt x="214388" y="297865"/>
                  </a:lnTo>
                  <a:lnTo>
                    <a:pt x="214312" y="296481"/>
                  </a:lnTo>
                  <a:lnTo>
                    <a:pt x="214769" y="294144"/>
                  </a:lnTo>
                  <a:lnTo>
                    <a:pt x="215874" y="293611"/>
                  </a:lnTo>
                  <a:lnTo>
                    <a:pt x="216662" y="291998"/>
                  </a:lnTo>
                  <a:close/>
                </a:path>
                <a:path w="699135" h="340995">
                  <a:moveTo>
                    <a:pt x="218186" y="19227"/>
                  </a:moveTo>
                  <a:lnTo>
                    <a:pt x="215950" y="19227"/>
                  </a:lnTo>
                  <a:lnTo>
                    <a:pt x="215950" y="20955"/>
                  </a:lnTo>
                  <a:lnTo>
                    <a:pt x="217068" y="20955"/>
                  </a:lnTo>
                  <a:lnTo>
                    <a:pt x="218186" y="20955"/>
                  </a:lnTo>
                  <a:lnTo>
                    <a:pt x="218186" y="19227"/>
                  </a:lnTo>
                  <a:close/>
                </a:path>
                <a:path w="699135" h="340995">
                  <a:moveTo>
                    <a:pt x="218351" y="82042"/>
                  </a:moveTo>
                  <a:lnTo>
                    <a:pt x="218224" y="80556"/>
                  </a:lnTo>
                  <a:lnTo>
                    <a:pt x="218160" y="79781"/>
                  </a:lnTo>
                  <a:lnTo>
                    <a:pt x="218198" y="78930"/>
                  </a:lnTo>
                  <a:lnTo>
                    <a:pt x="217220" y="78333"/>
                  </a:lnTo>
                  <a:lnTo>
                    <a:pt x="216916" y="78333"/>
                  </a:lnTo>
                  <a:lnTo>
                    <a:pt x="216700" y="78473"/>
                  </a:lnTo>
                  <a:lnTo>
                    <a:pt x="215950" y="78930"/>
                  </a:lnTo>
                  <a:lnTo>
                    <a:pt x="215988" y="79781"/>
                  </a:lnTo>
                  <a:lnTo>
                    <a:pt x="215912" y="80556"/>
                  </a:lnTo>
                  <a:lnTo>
                    <a:pt x="215785" y="82042"/>
                  </a:lnTo>
                  <a:lnTo>
                    <a:pt x="218351" y="82042"/>
                  </a:lnTo>
                  <a:close/>
                </a:path>
                <a:path w="699135" h="340995">
                  <a:moveTo>
                    <a:pt x="223913" y="117805"/>
                  </a:moveTo>
                  <a:lnTo>
                    <a:pt x="223024" y="116776"/>
                  </a:lnTo>
                  <a:lnTo>
                    <a:pt x="222669" y="115836"/>
                  </a:lnTo>
                  <a:lnTo>
                    <a:pt x="222478" y="113538"/>
                  </a:lnTo>
                  <a:lnTo>
                    <a:pt x="220268" y="113525"/>
                  </a:lnTo>
                  <a:lnTo>
                    <a:pt x="220154" y="115112"/>
                  </a:lnTo>
                  <a:lnTo>
                    <a:pt x="220065" y="116281"/>
                  </a:lnTo>
                  <a:lnTo>
                    <a:pt x="219608" y="117563"/>
                  </a:lnTo>
                  <a:lnTo>
                    <a:pt x="221526" y="119164"/>
                  </a:lnTo>
                  <a:lnTo>
                    <a:pt x="222364" y="119443"/>
                  </a:lnTo>
                  <a:lnTo>
                    <a:pt x="223304" y="118821"/>
                  </a:lnTo>
                  <a:lnTo>
                    <a:pt x="223837" y="118452"/>
                  </a:lnTo>
                  <a:lnTo>
                    <a:pt x="223913" y="117805"/>
                  </a:lnTo>
                  <a:close/>
                </a:path>
                <a:path w="699135" h="340995">
                  <a:moveTo>
                    <a:pt x="234175" y="95491"/>
                  </a:moveTo>
                  <a:lnTo>
                    <a:pt x="232905" y="95415"/>
                  </a:lnTo>
                  <a:lnTo>
                    <a:pt x="231711" y="95338"/>
                  </a:lnTo>
                  <a:lnTo>
                    <a:pt x="230517" y="95897"/>
                  </a:lnTo>
                  <a:lnTo>
                    <a:pt x="230517" y="96901"/>
                  </a:lnTo>
                  <a:lnTo>
                    <a:pt x="231114" y="97180"/>
                  </a:lnTo>
                  <a:lnTo>
                    <a:pt x="231711" y="97472"/>
                  </a:lnTo>
                  <a:lnTo>
                    <a:pt x="232905" y="97383"/>
                  </a:lnTo>
                  <a:lnTo>
                    <a:pt x="234175" y="97307"/>
                  </a:lnTo>
                  <a:lnTo>
                    <a:pt x="234175" y="95491"/>
                  </a:lnTo>
                  <a:close/>
                </a:path>
                <a:path w="699135" h="340995">
                  <a:moveTo>
                    <a:pt x="234784" y="229362"/>
                  </a:moveTo>
                  <a:lnTo>
                    <a:pt x="234759" y="228841"/>
                  </a:lnTo>
                  <a:lnTo>
                    <a:pt x="234734" y="228333"/>
                  </a:lnTo>
                  <a:lnTo>
                    <a:pt x="234746" y="227812"/>
                  </a:lnTo>
                  <a:lnTo>
                    <a:pt x="234632" y="227317"/>
                  </a:lnTo>
                  <a:lnTo>
                    <a:pt x="234556" y="227050"/>
                  </a:lnTo>
                  <a:lnTo>
                    <a:pt x="234137" y="227050"/>
                  </a:lnTo>
                  <a:lnTo>
                    <a:pt x="234073" y="227317"/>
                  </a:lnTo>
                  <a:lnTo>
                    <a:pt x="233946" y="227812"/>
                  </a:lnTo>
                  <a:lnTo>
                    <a:pt x="233959" y="228333"/>
                  </a:lnTo>
                  <a:lnTo>
                    <a:pt x="233946" y="228841"/>
                  </a:lnTo>
                  <a:lnTo>
                    <a:pt x="233908" y="229362"/>
                  </a:lnTo>
                  <a:lnTo>
                    <a:pt x="234784" y="229362"/>
                  </a:lnTo>
                  <a:close/>
                </a:path>
                <a:path w="699135" h="340995">
                  <a:moveTo>
                    <a:pt x="235686" y="315925"/>
                  </a:moveTo>
                  <a:lnTo>
                    <a:pt x="234594" y="315734"/>
                  </a:lnTo>
                  <a:lnTo>
                    <a:pt x="232511" y="315366"/>
                  </a:lnTo>
                  <a:lnTo>
                    <a:pt x="230886" y="313397"/>
                  </a:lnTo>
                  <a:lnTo>
                    <a:pt x="228206" y="312889"/>
                  </a:lnTo>
                  <a:lnTo>
                    <a:pt x="227634" y="313359"/>
                  </a:lnTo>
                  <a:lnTo>
                    <a:pt x="228485" y="316560"/>
                  </a:lnTo>
                  <a:lnTo>
                    <a:pt x="232003" y="317665"/>
                  </a:lnTo>
                  <a:lnTo>
                    <a:pt x="235381" y="317588"/>
                  </a:lnTo>
                  <a:lnTo>
                    <a:pt x="235686" y="315925"/>
                  </a:lnTo>
                  <a:close/>
                </a:path>
                <a:path w="699135" h="340995">
                  <a:moveTo>
                    <a:pt x="237985" y="281800"/>
                  </a:moveTo>
                  <a:lnTo>
                    <a:pt x="237680" y="281546"/>
                  </a:lnTo>
                  <a:lnTo>
                    <a:pt x="237083" y="281063"/>
                  </a:lnTo>
                  <a:lnTo>
                    <a:pt x="236524" y="281139"/>
                  </a:lnTo>
                  <a:lnTo>
                    <a:pt x="235788" y="281178"/>
                  </a:lnTo>
                  <a:lnTo>
                    <a:pt x="234594" y="281228"/>
                  </a:lnTo>
                  <a:lnTo>
                    <a:pt x="234594" y="282981"/>
                  </a:lnTo>
                  <a:lnTo>
                    <a:pt x="235788" y="283032"/>
                  </a:lnTo>
                  <a:lnTo>
                    <a:pt x="236524" y="283070"/>
                  </a:lnTo>
                  <a:lnTo>
                    <a:pt x="237083" y="283146"/>
                  </a:lnTo>
                  <a:lnTo>
                    <a:pt x="237680" y="282663"/>
                  </a:lnTo>
                  <a:lnTo>
                    <a:pt x="237985" y="282409"/>
                  </a:lnTo>
                  <a:lnTo>
                    <a:pt x="237985" y="281800"/>
                  </a:lnTo>
                  <a:close/>
                </a:path>
                <a:path w="699135" h="340995">
                  <a:moveTo>
                    <a:pt x="238264" y="78308"/>
                  </a:moveTo>
                  <a:lnTo>
                    <a:pt x="236181" y="78308"/>
                  </a:lnTo>
                  <a:lnTo>
                    <a:pt x="236181" y="79921"/>
                  </a:lnTo>
                  <a:lnTo>
                    <a:pt x="237223" y="79921"/>
                  </a:lnTo>
                  <a:lnTo>
                    <a:pt x="238264" y="79921"/>
                  </a:lnTo>
                  <a:lnTo>
                    <a:pt x="238264" y="78308"/>
                  </a:lnTo>
                  <a:close/>
                </a:path>
                <a:path w="699135" h="340995">
                  <a:moveTo>
                    <a:pt x="240068" y="119773"/>
                  </a:moveTo>
                  <a:lnTo>
                    <a:pt x="237248" y="119773"/>
                  </a:lnTo>
                  <a:lnTo>
                    <a:pt x="237248" y="121958"/>
                  </a:lnTo>
                  <a:lnTo>
                    <a:pt x="238658" y="121958"/>
                  </a:lnTo>
                  <a:lnTo>
                    <a:pt x="240068" y="121958"/>
                  </a:lnTo>
                  <a:lnTo>
                    <a:pt x="240068" y="119773"/>
                  </a:lnTo>
                  <a:close/>
                </a:path>
                <a:path w="699135" h="340995">
                  <a:moveTo>
                    <a:pt x="284784" y="313944"/>
                  </a:moveTo>
                  <a:lnTo>
                    <a:pt x="282778" y="314109"/>
                  </a:lnTo>
                  <a:lnTo>
                    <a:pt x="282321" y="314134"/>
                  </a:lnTo>
                  <a:lnTo>
                    <a:pt x="282689" y="313893"/>
                  </a:lnTo>
                  <a:lnTo>
                    <a:pt x="282219" y="312966"/>
                  </a:lnTo>
                  <a:lnTo>
                    <a:pt x="281470" y="312953"/>
                  </a:lnTo>
                  <a:lnTo>
                    <a:pt x="280314" y="315315"/>
                  </a:lnTo>
                  <a:lnTo>
                    <a:pt x="281457" y="316204"/>
                  </a:lnTo>
                  <a:lnTo>
                    <a:pt x="284772" y="316496"/>
                  </a:lnTo>
                  <a:lnTo>
                    <a:pt x="284784" y="314337"/>
                  </a:lnTo>
                  <a:lnTo>
                    <a:pt x="284784" y="313944"/>
                  </a:lnTo>
                  <a:close/>
                </a:path>
                <a:path w="699135" h="340995">
                  <a:moveTo>
                    <a:pt x="296367" y="289534"/>
                  </a:moveTo>
                  <a:lnTo>
                    <a:pt x="293243" y="289534"/>
                  </a:lnTo>
                  <a:lnTo>
                    <a:pt x="293243" y="291960"/>
                  </a:lnTo>
                  <a:lnTo>
                    <a:pt x="294805" y="291960"/>
                  </a:lnTo>
                  <a:lnTo>
                    <a:pt x="296367" y="291960"/>
                  </a:lnTo>
                  <a:lnTo>
                    <a:pt x="296367" y="289534"/>
                  </a:lnTo>
                  <a:close/>
                </a:path>
                <a:path w="699135" h="340995">
                  <a:moveTo>
                    <a:pt x="329946" y="299250"/>
                  </a:moveTo>
                  <a:lnTo>
                    <a:pt x="325869" y="299250"/>
                  </a:lnTo>
                  <a:lnTo>
                    <a:pt x="325869" y="302399"/>
                  </a:lnTo>
                  <a:lnTo>
                    <a:pt x="327914" y="302399"/>
                  </a:lnTo>
                  <a:lnTo>
                    <a:pt x="329946" y="302399"/>
                  </a:lnTo>
                  <a:lnTo>
                    <a:pt x="329946" y="299250"/>
                  </a:lnTo>
                  <a:close/>
                </a:path>
                <a:path w="699135" h="340995">
                  <a:moveTo>
                    <a:pt x="355422" y="275145"/>
                  </a:moveTo>
                  <a:lnTo>
                    <a:pt x="355320" y="273469"/>
                  </a:lnTo>
                  <a:lnTo>
                    <a:pt x="355193" y="271449"/>
                  </a:lnTo>
                  <a:lnTo>
                    <a:pt x="353860" y="270611"/>
                  </a:lnTo>
                  <a:lnTo>
                    <a:pt x="349313" y="269976"/>
                  </a:lnTo>
                  <a:lnTo>
                    <a:pt x="349072" y="273926"/>
                  </a:lnTo>
                  <a:lnTo>
                    <a:pt x="351891" y="273761"/>
                  </a:lnTo>
                  <a:lnTo>
                    <a:pt x="352348" y="273672"/>
                  </a:lnTo>
                  <a:lnTo>
                    <a:pt x="352399" y="273862"/>
                  </a:lnTo>
                  <a:lnTo>
                    <a:pt x="352742" y="275501"/>
                  </a:lnTo>
                  <a:lnTo>
                    <a:pt x="355422" y="275145"/>
                  </a:lnTo>
                  <a:close/>
                </a:path>
                <a:path w="699135" h="340995">
                  <a:moveTo>
                    <a:pt x="383870" y="24168"/>
                  </a:moveTo>
                  <a:lnTo>
                    <a:pt x="381876" y="22542"/>
                  </a:lnTo>
                  <a:lnTo>
                    <a:pt x="380568" y="24295"/>
                  </a:lnTo>
                  <a:lnTo>
                    <a:pt x="380314" y="26263"/>
                  </a:lnTo>
                  <a:lnTo>
                    <a:pt x="380771" y="26720"/>
                  </a:lnTo>
                  <a:lnTo>
                    <a:pt x="381622" y="26619"/>
                  </a:lnTo>
                  <a:lnTo>
                    <a:pt x="381736" y="27508"/>
                  </a:lnTo>
                  <a:lnTo>
                    <a:pt x="383590" y="26974"/>
                  </a:lnTo>
                  <a:lnTo>
                    <a:pt x="383768" y="25552"/>
                  </a:lnTo>
                  <a:lnTo>
                    <a:pt x="383794" y="25412"/>
                  </a:lnTo>
                  <a:lnTo>
                    <a:pt x="383870" y="24168"/>
                  </a:lnTo>
                  <a:close/>
                </a:path>
                <a:path w="699135" h="340995">
                  <a:moveTo>
                    <a:pt x="392557" y="66090"/>
                  </a:moveTo>
                  <a:lnTo>
                    <a:pt x="392480" y="64731"/>
                  </a:lnTo>
                  <a:lnTo>
                    <a:pt x="392353" y="62687"/>
                  </a:lnTo>
                  <a:lnTo>
                    <a:pt x="390804" y="61836"/>
                  </a:lnTo>
                  <a:lnTo>
                    <a:pt x="388924" y="61658"/>
                  </a:lnTo>
                  <a:lnTo>
                    <a:pt x="388239" y="61582"/>
                  </a:lnTo>
                  <a:lnTo>
                    <a:pt x="387477" y="62191"/>
                  </a:lnTo>
                  <a:lnTo>
                    <a:pt x="387286" y="63169"/>
                  </a:lnTo>
                  <a:lnTo>
                    <a:pt x="387286" y="63411"/>
                  </a:lnTo>
                  <a:lnTo>
                    <a:pt x="387489" y="64427"/>
                  </a:lnTo>
                  <a:lnTo>
                    <a:pt x="388239" y="64947"/>
                  </a:lnTo>
                  <a:lnTo>
                    <a:pt x="388924" y="64935"/>
                  </a:lnTo>
                  <a:lnTo>
                    <a:pt x="389255" y="64909"/>
                  </a:lnTo>
                  <a:lnTo>
                    <a:pt x="389597" y="64909"/>
                  </a:lnTo>
                  <a:lnTo>
                    <a:pt x="389928" y="64935"/>
                  </a:lnTo>
                  <a:lnTo>
                    <a:pt x="390423" y="64808"/>
                  </a:lnTo>
                  <a:lnTo>
                    <a:pt x="390093" y="65062"/>
                  </a:lnTo>
                  <a:lnTo>
                    <a:pt x="390372" y="66395"/>
                  </a:lnTo>
                  <a:lnTo>
                    <a:pt x="392557" y="66090"/>
                  </a:lnTo>
                  <a:close/>
                </a:path>
                <a:path w="699135" h="340995">
                  <a:moveTo>
                    <a:pt x="395033" y="965"/>
                  </a:moveTo>
                  <a:lnTo>
                    <a:pt x="393903" y="393"/>
                  </a:lnTo>
                  <a:lnTo>
                    <a:pt x="393382" y="279"/>
                  </a:lnTo>
                  <a:lnTo>
                    <a:pt x="391172" y="0"/>
                  </a:lnTo>
                  <a:lnTo>
                    <a:pt x="391172" y="2755"/>
                  </a:lnTo>
                  <a:lnTo>
                    <a:pt x="395033" y="1790"/>
                  </a:lnTo>
                  <a:lnTo>
                    <a:pt x="395033" y="965"/>
                  </a:lnTo>
                  <a:close/>
                </a:path>
                <a:path w="699135" h="340995">
                  <a:moveTo>
                    <a:pt x="417220" y="72212"/>
                  </a:moveTo>
                  <a:lnTo>
                    <a:pt x="414248" y="72212"/>
                  </a:lnTo>
                  <a:lnTo>
                    <a:pt x="414248" y="74523"/>
                  </a:lnTo>
                  <a:lnTo>
                    <a:pt x="415734" y="74523"/>
                  </a:lnTo>
                  <a:lnTo>
                    <a:pt x="417220" y="74523"/>
                  </a:lnTo>
                  <a:lnTo>
                    <a:pt x="417220" y="72212"/>
                  </a:lnTo>
                  <a:close/>
                </a:path>
                <a:path w="699135" h="340995">
                  <a:moveTo>
                    <a:pt x="418782" y="56311"/>
                  </a:moveTo>
                  <a:lnTo>
                    <a:pt x="415340" y="56248"/>
                  </a:lnTo>
                  <a:lnTo>
                    <a:pt x="413435" y="57785"/>
                  </a:lnTo>
                  <a:lnTo>
                    <a:pt x="415467" y="59855"/>
                  </a:lnTo>
                  <a:lnTo>
                    <a:pt x="415988" y="59842"/>
                  </a:lnTo>
                  <a:lnTo>
                    <a:pt x="416509" y="59321"/>
                  </a:lnTo>
                  <a:lnTo>
                    <a:pt x="416763" y="59105"/>
                  </a:lnTo>
                  <a:lnTo>
                    <a:pt x="416826" y="58801"/>
                  </a:lnTo>
                  <a:lnTo>
                    <a:pt x="418769" y="58724"/>
                  </a:lnTo>
                  <a:lnTo>
                    <a:pt x="418782" y="58204"/>
                  </a:lnTo>
                  <a:lnTo>
                    <a:pt x="418782" y="56311"/>
                  </a:lnTo>
                  <a:close/>
                </a:path>
                <a:path w="699135" h="340995">
                  <a:moveTo>
                    <a:pt x="435927" y="26162"/>
                  </a:moveTo>
                  <a:lnTo>
                    <a:pt x="432981" y="26162"/>
                  </a:lnTo>
                  <a:lnTo>
                    <a:pt x="432981" y="28435"/>
                  </a:lnTo>
                  <a:lnTo>
                    <a:pt x="434454" y="28435"/>
                  </a:lnTo>
                  <a:lnTo>
                    <a:pt x="435927" y="28435"/>
                  </a:lnTo>
                  <a:lnTo>
                    <a:pt x="435927" y="26162"/>
                  </a:lnTo>
                  <a:close/>
                </a:path>
                <a:path w="699135" h="340995">
                  <a:moveTo>
                    <a:pt x="454977" y="67779"/>
                  </a:moveTo>
                  <a:lnTo>
                    <a:pt x="453161" y="67335"/>
                  </a:lnTo>
                  <a:lnTo>
                    <a:pt x="450900" y="66802"/>
                  </a:lnTo>
                  <a:lnTo>
                    <a:pt x="449745" y="68402"/>
                  </a:lnTo>
                  <a:lnTo>
                    <a:pt x="449986" y="72898"/>
                  </a:lnTo>
                  <a:lnTo>
                    <a:pt x="453428" y="72885"/>
                  </a:lnTo>
                  <a:lnTo>
                    <a:pt x="453580" y="70612"/>
                  </a:lnTo>
                  <a:lnTo>
                    <a:pt x="454710" y="70205"/>
                  </a:lnTo>
                  <a:lnTo>
                    <a:pt x="454977" y="67779"/>
                  </a:lnTo>
                  <a:close/>
                </a:path>
                <a:path w="699135" h="340995">
                  <a:moveTo>
                    <a:pt x="464032" y="86309"/>
                  </a:moveTo>
                  <a:lnTo>
                    <a:pt x="463499" y="85598"/>
                  </a:lnTo>
                  <a:lnTo>
                    <a:pt x="462889" y="84797"/>
                  </a:lnTo>
                  <a:lnTo>
                    <a:pt x="462280" y="83985"/>
                  </a:lnTo>
                  <a:lnTo>
                    <a:pt x="461556" y="83705"/>
                  </a:lnTo>
                  <a:lnTo>
                    <a:pt x="460756" y="84709"/>
                  </a:lnTo>
                  <a:lnTo>
                    <a:pt x="458431" y="84874"/>
                  </a:lnTo>
                  <a:lnTo>
                    <a:pt x="458419" y="87782"/>
                  </a:lnTo>
                  <a:lnTo>
                    <a:pt x="462305" y="87858"/>
                  </a:lnTo>
                  <a:lnTo>
                    <a:pt x="464032" y="86309"/>
                  </a:lnTo>
                  <a:close/>
                </a:path>
                <a:path w="699135" h="340995">
                  <a:moveTo>
                    <a:pt x="473887" y="50355"/>
                  </a:moveTo>
                  <a:lnTo>
                    <a:pt x="471881" y="50203"/>
                  </a:lnTo>
                  <a:lnTo>
                    <a:pt x="471271" y="50152"/>
                  </a:lnTo>
                  <a:lnTo>
                    <a:pt x="470725" y="50076"/>
                  </a:lnTo>
                  <a:lnTo>
                    <a:pt x="470128" y="50253"/>
                  </a:lnTo>
                  <a:lnTo>
                    <a:pt x="468642" y="50723"/>
                  </a:lnTo>
                  <a:lnTo>
                    <a:pt x="468642" y="52806"/>
                  </a:lnTo>
                  <a:lnTo>
                    <a:pt x="470725" y="53467"/>
                  </a:lnTo>
                  <a:lnTo>
                    <a:pt x="471271" y="53378"/>
                  </a:lnTo>
                  <a:lnTo>
                    <a:pt x="471881" y="53340"/>
                  </a:lnTo>
                  <a:lnTo>
                    <a:pt x="473887" y="53174"/>
                  </a:lnTo>
                  <a:lnTo>
                    <a:pt x="473887" y="50355"/>
                  </a:lnTo>
                  <a:close/>
                </a:path>
                <a:path w="699135" h="340995">
                  <a:moveTo>
                    <a:pt x="474433" y="137261"/>
                  </a:moveTo>
                  <a:lnTo>
                    <a:pt x="473316" y="137287"/>
                  </a:lnTo>
                  <a:lnTo>
                    <a:pt x="472808" y="137299"/>
                  </a:lnTo>
                  <a:lnTo>
                    <a:pt x="472325" y="137299"/>
                  </a:lnTo>
                  <a:lnTo>
                    <a:pt x="471093" y="137591"/>
                  </a:lnTo>
                  <a:lnTo>
                    <a:pt x="471093" y="138709"/>
                  </a:lnTo>
                  <a:lnTo>
                    <a:pt x="472325" y="139001"/>
                  </a:lnTo>
                  <a:lnTo>
                    <a:pt x="472808" y="139001"/>
                  </a:lnTo>
                  <a:lnTo>
                    <a:pt x="474433" y="139039"/>
                  </a:lnTo>
                  <a:lnTo>
                    <a:pt x="474433" y="137261"/>
                  </a:lnTo>
                  <a:close/>
                </a:path>
                <a:path w="699135" h="340995">
                  <a:moveTo>
                    <a:pt x="482117" y="187286"/>
                  </a:moveTo>
                  <a:lnTo>
                    <a:pt x="478904" y="187286"/>
                  </a:lnTo>
                  <a:lnTo>
                    <a:pt x="478904" y="189776"/>
                  </a:lnTo>
                  <a:lnTo>
                    <a:pt x="480517" y="189776"/>
                  </a:lnTo>
                  <a:lnTo>
                    <a:pt x="482117" y="189776"/>
                  </a:lnTo>
                  <a:lnTo>
                    <a:pt x="482117" y="187286"/>
                  </a:lnTo>
                  <a:close/>
                </a:path>
                <a:path w="699135" h="340995">
                  <a:moveTo>
                    <a:pt x="486156" y="266458"/>
                  </a:moveTo>
                  <a:lnTo>
                    <a:pt x="486092" y="264833"/>
                  </a:lnTo>
                  <a:lnTo>
                    <a:pt x="485965" y="261988"/>
                  </a:lnTo>
                  <a:lnTo>
                    <a:pt x="483692" y="261988"/>
                  </a:lnTo>
                  <a:lnTo>
                    <a:pt x="483565" y="264833"/>
                  </a:lnTo>
                  <a:lnTo>
                    <a:pt x="483501" y="266458"/>
                  </a:lnTo>
                  <a:lnTo>
                    <a:pt x="486156" y="266458"/>
                  </a:lnTo>
                  <a:close/>
                </a:path>
                <a:path w="699135" h="340995">
                  <a:moveTo>
                    <a:pt x="490880" y="300926"/>
                  </a:moveTo>
                  <a:lnTo>
                    <a:pt x="487426" y="300926"/>
                  </a:lnTo>
                  <a:lnTo>
                    <a:pt x="487426" y="303593"/>
                  </a:lnTo>
                  <a:lnTo>
                    <a:pt x="489153" y="303593"/>
                  </a:lnTo>
                  <a:lnTo>
                    <a:pt x="490880" y="303593"/>
                  </a:lnTo>
                  <a:lnTo>
                    <a:pt x="490880" y="300926"/>
                  </a:lnTo>
                  <a:close/>
                </a:path>
                <a:path w="699135" h="340995">
                  <a:moveTo>
                    <a:pt x="503516" y="143675"/>
                  </a:moveTo>
                  <a:lnTo>
                    <a:pt x="500710" y="143675"/>
                  </a:lnTo>
                  <a:lnTo>
                    <a:pt x="500824" y="145338"/>
                  </a:lnTo>
                  <a:lnTo>
                    <a:pt x="501015" y="148120"/>
                  </a:lnTo>
                  <a:lnTo>
                    <a:pt x="503212" y="148120"/>
                  </a:lnTo>
                  <a:lnTo>
                    <a:pt x="503516" y="143675"/>
                  </a:lnTo>
                  <a:close/>
                </a:path>
                <a:path w="699135" h="340995">
                  <a:moveTo>
                    <a:pt x="507758" y="289712"/>
                  </a:moveTo>
                  <a:lnTo>
                    <a:pt x="505091" y="289712"/>
                  </a:lnTo>
                  <a:lnTo>
                    <a:pt x="505091" y="291782"/>
                  </a:lnTo>
                  <a:lnTo>
                    <a:pt x="506425" y="291782"/>
                  </a:lnTo>
                  <a:lnTo>
                    <a:pt x="507758" y="291782"/>
                  </a:lnTo>
                  <a:lnTo>
                    <a:pt x="507758" y="289712"/>
                  </a:lnTo>
                  <a:close/>
                </a:path>
                <a:path w="699135" h="340995">
                  <a:moveTo>
                    <a:pt x="521830" y="287667"/>
                  </a:moveTo>
                  <a:lnTo>
                    <a:pt x="521093" y="286461"/>
                  </a:lnTo>
                  <a:lnTo>
                    <a:pt x="519988" y="286245"/>
                  </a:lnTo>
                  <a:lnTo>
                    <a:pt x="517994" y="287210"/>
                  </a:lnTo>
                  <a:lnTo>
                    <a:pt x="518020" y="289115"/>
                  </a:lnTo>
                  <a:lnTo>
                    <a:pt x="518147" y="291045"/>
                  </a:lnTo>
                  <a:lnTo>
                    <a:pt x="520598" y="291033"/>
                  </a:lnTo>
                  <a:lnTo>
                    <a:pt x="520738" y="289280"/>
                  </a:lnTo>
                  <a:lnTo>
                    <a:pt x="521157" y="289115"/>
                  </a:lnTo>
                  <a:lnTo>
                    <a:pt x="521449" y="288696"/>
                  </a:lnTo>
                  <a:lnTo>
                    <a:pt x="521665" y="288315"/>
                  </a:lnTo>
                  <a:lnTo>
                    <a:pt x="521817" y="288048"/>
                  </a:lnTo>
                  <a:lnTo>
                    <a:pt x="521830" y="287667"/>
                  </a:lnTo>
                  <a:close/>
                </a:path>
                <a:path w="699135" h="340995">
                  <a:moveTo>
                    <a:pt x="522605" y="198678"/>
                  </a:moveTo>
                  <a:lnTo>
                    <a:pt x="520827" y="198666"/>
                  </a:lnTo>
                  <a:lnTo>
                    <a:pt x="519214" y="198653"/>
                  </a:lnTo>
                  <a:lnTo>
                    <a:pt x="518045" y="197853"/>
                  </a:lnTo>
                  <a:lnTo>
                    <a:pt x="515874" y="197599"/>
                  </a:lnTo>
                  <a:lnTo>
                    <a:pt x="515467" y="198323"/>
                  </a:lnTo>
                  <a:lnTo>
                    <a:pt x="515607" y="198856"/>
                  </a:lnTo>
                  <a:lnTo>
                    <a:pt x="516166" y="201155"/>
                  </a:lnTo>
                  <a:lnTo>
                    <a:pt x="518807" y="201434"/>
                  </a:lnTo>
                  <a:lnTo>
                    <a:pt x="522605" y="201434"/>
                  </a:lnTo>
                  <a:lnTo>
                    <a:pt x="522605" y="198678"/>
                  </a:lnTo>
                  <a:close/>
                </a:path>
                <a:path w="699135" h="340995">
                  <a:moveTo>
                    <a:pt x="526122" y="122034"/>
                  </a:moveTo>
                  <a:lnTo>
                    <a:pt x="525183" y="120929"/>
                  </a:lnTo>
                  <a:lnTo>
                    <a:pt x="524497" y="120980"/>
                  </a:lnTo>
                  <a:lnTo>
                    <a:pt x="523709" y="120942"/>
                  </a:lnTo>
                  <a:lnTo>
                    <a:pt x="521944" y="120827"/>
                  </a:lnTo>
                  <a:lnTo>
                    <a:pt x="521944" y="123786"/>
                  </a:lnTo>
                  <a:lnTo>
                    <a:pt x="523709" y="123672"/>
                  </a:lnTo>
                  <a:lnTo>
                    <a:pt x="524497" y="123621"/>
                  </a:lnTo>
                  <a:lnTo>
                    <a:pt x="525183" y="123685"/>
                  </a:lnTo>
                  <a:lnTo>
                    <a:pt x="526122" y="122580"/>
                  </a:lnTo>
                  <a:lnTo>
                    <a:pt x="526122" y="122034"/>
                  </a:lnTo>
                  <a:close/>
                </a:path>
                <a:path w="699135" h="340995">
                  <a:moveTo>
                    <a:pt x="529234" y="95338"/>
                  </a:moveTo>
                  <a:lnTo>
                    <a:pt x="529056" y="94818"/>
                  </a:lnTo>
                  <a:lnTo>
                    <a:pt x="528726" y="93789"/>
                  </a:lnTo>
                  <a:lnTo>
                    <a:pt x="527316" y="93789"/>
                  </a:lnTo>
                  <a:lnTo>
                    <a:pt x="526986" y="94818"/>
                  </a:lnTo>
                  <a:lnTo>
                    <a:pt x="526808" y="95338"/>
                  </a:lnTo>
                  <a:lnTo>
                    <a:pt x="526834" y="95846"/>
                  </a:lnTo>
                  <a:lnTo>
                    <a:pt x="526821" y="96393"/>
                  </a:lnTo>
                  <a:lnTo>
                    <a:pt x="526808" y="97942"/>
                  </a:lnTo>
                  <a:lnTo>
                    <a:pt x="529234" y="97942"/>
                  </a:lnTo>
                  <a:lnTo>
                    <a:pt x="529221" y="96393"/>
                  </a:lnTo>
                  <a:lnTo>
                    <a:pt x="529221" y="95846"/>
                  </a:lnTo>
                  <a:lnTo>
                    <a:pt x="529234" y="95338"/>
                  </a:lnTo>
                  <a:close/>
                </a:path>
                <a:path w="699135" h="340995">
                  <a:moveTo>
                    <a:pt x="531914" y="286296"/>
                  </a:moveTo>
                  <a:lnTo>
                    <a:pt x="531825" y="286067"/>
                  </a:lnTo>
                  <a:lnTo>
                    <a:pt x="531609" y="285445"/>
                  </a:lnTo>
                  <a:lnTo>
                    <a:pt x="531177" y="285140"/>
                  </a:lnTo>
                  <a:lnTo>
                    <a:pt x="530174" y="285038"/>
                  </a:lnTo>
                  <a:lnTo>
                    <a:pt x="527685" y="285038"/>
                  </a:lnTo>
                  <a:lnTo>
                    <a:pt x="527685" y="287807"/>
                  </a:lnTo>
                  <a:lnTo>
                    <a:pt x="529463" y="287807"/>
                  </a:lnTo>
                  <a:lnTo>
                    <a:pt x="530174" y="287807"/>
                  </a:lnTo>
                  <a:lnTo>
                    <a:pt x="530529" y="287769"/>
                  </a:lnTo>
                  <a:lnTo>
                    <a:pt x="531177" y="287718"/>
                  </a:lnTo>
                  <a:lnTo>
                    <a:pt x="531609" y="287401"/>
                  </a:lnTo>
                  <a:lnTo>
                    <a:pt x="531825" y="286778"/>
                  </a:lnTo>
                  <a:lnTo>
                    <a:pt x="531914" y="286550"/>
                  </a:lnTo>
                  <a:lnTo>
                    <a:pt x="531914" y="286296"/>
                  </a:lnTo>
                  <a:close/>
                </a:path>
                <a:path w="699135" h="340995">
                  <a:moveTo>
                    <a:pt x="540169" y="169049"/>
                  </a:moveTo>
                  <a:lnTo>
                    <a:pt x="538924" y="169049"/>
                  </a:lnTo>
                  <a:lnTo>
                    <a:pt x="538949" y="169811"/>
                  </a:lnTo>
                  <a:lnTo>
                    <a:pt x="538975" y="170345"/>
                  </a:lnTo>
                  <a:lnTo>
                    <a:pt x="539038" y="170840"/>
                  </a:lnTo>
                  <a:lnTo>
                    <a:pt x="539165" y="171348"/>
                  </a:lnTo>
                  <a:lnTo>
                    <a:pt x="539254" y="171729"/>
                  </a:lnTo>
                  <a:lnTo>
                    <a:pt x="539826" y="171729"/>
                  </a:lnTo>
                  <a:lnTo>
                    <a:pt x="539927" y="171348"/>
                  </a:lnTo>
                  <a:lnTo>
                    <a:pt x="540042" y="170840"/>
                  </a:lnTo>
                  <a:lnTo>
                    <a:pt x="540105" y="170345"/>
                  </a:lnTo>
                  <a:lnTo>
                    <a:pt x="540169" y="169049"/>
                  </a:lnTo>
                  <a:close/>
                </a:path>
                <a:path w="699135" h="340995">
                  <a:moveTo>
                    <a:pt x="543153" y="281914"/>
                  </a:moveTo>
                  <a:lnTo>
                    <a:pt x="542493" y="281127"/>
                  </a:lnTo>
                  <a:lnTo>
                    <a:pt x="542353" y="280962"/>
                  </a:lnTo>
                  <a:lnTo>
                    <a:pt x="541477" y="281139"/>
                  </a:lnTo>
                  <a:lnTo>
                    <a:pt x="542213" y="281127"/>
                  </a:lnTo>
                  <a:lnTo>
                    <a:pt x="541426" y="281152"/>
                  </a:lnTo>
                  <a:lnTo>
                    <a:pt x="540537" y="281165"/>
                  </a:lnTo>
                  <a:lnTo>
                    <a:pt x="539356" y="281139"/>
                  </a:lnTo>
                  <a:lnTo>
                    <a:pt x="539356" y="283032"/>
                  </a:lnTo>
                  <a:lnTo>
                    <a:pt x="540575" y="283057"/>
                  </a:lnTo>
                  <a:lnTo>
                    <a:pt x="541477" y="283070"/>
                  </a:lnTo>
                  <a:lnTo>
                    <a:pt x="542353" y="283248"/>
                  </a:lnTo>
                  <a:lnTo>
                    <a:pt x="542480" y="283095"/>
                  </a:lnTo>
                  <a:lnTo>
                    <a:pt x="543153" y="282308"/>
                  </a:lnTo>
                  <a:lnTo>
                    <a:pt x="543153" y="281914"/>
                  </a:lnTo>
                  <a:close/>
                </a:path>
                <a:path w="699135" h="340995">
                  <a:moveTo>
                    <a:pt x="557187" y="182740"/>
                  </a:moveTo>
                  <a:lnTo>
                    <a:pt x="555142" y="182803"/>
                  </a:lnTo>
                  <a:lnTo>
                    <a:pt x="555066" y="182575"/>
                  </a:lnTo>
                  <a:lnTo>
                    <a:pt x="554824" y="182359"/>
                  </a:lnTo>
                  <a:lnTo>
                    <a:pt x="554253" y="181749"/>
                  </a:lnTo>
                  <a:lnTo>
                    <a:pt x="553605" y="181749"/>
                  </a:lnTo>
                  <a:lnTo>
                    <a:pt x="551510" y="184023"/>
                  </a:lnTo>
                  <a:lnTo>
                    <a:pt x="553440" y="185547"/>
                  </a:lnTo>
                  <a:lnTo>
                    <a:pt x="557187" y="185712"/>
                  </a:lnTo>
                  <a:lnTo>
                    <a:pt x="557187" y="183578"/>
                  </a:lnTo>
                  <a:lnTo>
                    <a:pt x="557187" y="182740"/>
                  </a:lnTo>
                  <a:close/>
                </a:path>
                <a:path w="699135" h="340995">
                  <a:moveTo>
                    <a:pt x="560933" y="269074"/>
                  </a:moveTo>
                  <a:lnTo>
                    <a:pt x="558469" y="269074"/>
                  </a:lnTo>
                  <a:lnTo>
                    <a:pt x="558533" y="270586"/>
                  </a:lnTo>
                  <a:lnTo>
                    <a:pt x="558571" y="271399"/>
                  </a:lnTo>
                  <a:lnTo>
                    <a:pt x="558507" y="272186"/>
                  </a:lnTo>
                  <a:lnTo>
                    <a:pt x="559257" y="272669"/>
                  </a:lnTo>
                  <a:lnTo>
                    <a:pt x="559523" y="272821"/>
                  </a:lnTo>
                  <a:lnTo>
                    <a:pt x="559879" y="272821"/>
                  </a:lnTo>
                  <a:lnTo>
                    <a:pt x="560146" y="272669"/>
                  </a:lnTo>
                  <a:lnTo>
                    <a:pt x="560895" y="272186"/>
                  </a:lnTo>
                  <a:lnTo>
                    <a:pt x="560832" y="271399"/>
                  </a:lnTo>
                  <a:lnTo>
                    <a:pt x="560933" y="269074"/>
                  </a:lnTo>
                  <a:close/>
                </a:path>
                <a:path w="699135" h="340995">
                  <a:moveTo>
                    <a:pt x="580656" y="191693"/>
                  </a:moveTo>
                  <a:lnTo>
                    <a:pt x="579767" y="189153"/>
                  </a:lnTo>
                  <a:lnTo>
                    <a:pt x="578218" y="188036"/>
                  </a:lnTo>
                  <a:lnTo>
                    <a:pt x="578104" y="184124"/>
                  </a:lnTo>
                  <a:lnTo>
                    <a:pt x="575703" y="184124"/>
                  </a:lnTo>
                  <a:lnTo>
                    <a:pt x="575779" y="185648"/>
                  </a:lnTo>
                  <a:lnTo>
                    <a:pt x="575919" y="188252"/>
                  </a:lnTo>
                  <a:lnTo>
                    <a:pt x="577024" y="191122"/>
                  </a:lnTo>
                  <a:lnTo>
                    <a:pt x="580136" y="192214"/>
                  </a:lnTo>
                  <a:lnTo>
                    <a:pt x="580656" y="191693"/>
                  </a:lnTo>
                  <a:close/>
                </a:path>
                <a:path w="699135" h="340995">
                  <a:moveTo>
                    <a:pt x="597801" y="224828"/>
                  </a:moveTo>
                  <a:lnTo>
                    <a:pt x="596493" y="222618"/>
                  </a:lnTo>
                  <a:lnTo>
                    <a:pt x="595033" y="223405"/>
                  </a:lnTo>
                  <a:lnTo>
                    <a:pt x="593763" y="224091"/>
                  </a:lnTo>
                  <a:lnTo>
                    <a:pt x="592201" y="225056"/>
                  </a:lnTo>
                  <a:lnTo>
                    <a:pt x="592035" y="227990"/>
                  </a:lnTo>
                  <a:lnTo>
                    <a:pt x="592670" y="228981"/>
                  </a:lnTo>
                  <a:lnTo>
                    <a:pt x="593839" y="229527"/>
                  </a:lnTo>
                  <a:lnTo>
                    <a:pt x="594410" y="229781"/>
                  </a:lnTo>
                  <a:lnTo>
                    <a:pt x="595261" y="229349"/>
                  </a:lnTo>
                  <a:lnTo>
                    <a:pt x="594880" y="228269"/>
                  </a:lnTo>
                  <a:lnTo>
                    <a:pt x="594779" y="227901"/>
                  </a:lnTo>
                  <a:lnTo>
                    <a:pt x="594194" y="226593"/>
                  </a:lnTo>
                  <a:lnTo>
                    <a:pt x="595718" y="225971"/>
                  </a:lnTo>
                  <a:lnTo>
                    <a:pt x="597801" y="224828"/>
                  </a:lnTo>
                  <a:close/>
                </a:path>
                <a:path w="699135" h="340995">
                  <a:moveTo>
                    <a:pt x="639775" y="178041"/>
                  </a:moveTo>
                  <a:lnTo>
                    <a:pt x="639267" y="177787"/>
                  </a:lnTo>
                  <a:lnTo>
                    <a:pt x="638632" y="177457"/>
                  </a:lnTo>
                  <a:lnTo>
                    <a:pt x="638149" y="177355"/>
                  </a:lnTo>
                  <a:lnTo>
                    <a:pt x="637438" y="177317"/>
                  </a:lnTo>
                  <a:lnTo>
                    <a:pt x="635965" y="177215"/>
                  </a:lnTo>
                  <a:lnTo>
                    <a:pt x="635965" y="179679"/>
                  </a:lnTo>
                  <a:lnTo>
                    <a:pt x="637438" y="179590"/>
                  </a:lnTo>
                  <a:lnTo>
                    <a:pt x="638149" y="179552"/>
                  </a:lnTo>
                  <a:lnTo>
                    <a:pt x="638632" y="179438"/>
                  </a:lnTo>
                  <a:lnTo>
                    <a:pt x="639775" y="178866"/>
                  </a:lnTo>
                  <a:lnTo>
                    <a:pt x="639775" y="178041"/>
                  </a:lnTo>
                  <a:close/>
                </a:path>
                <a:path w="699135" h="340995">
                  <a:moveTo>
                    <a:pt x="698995" y="172808"/>
                  </a:moveTo>
                  <a:lnTo>
                    <a:pt x="698601" y="172097"/>
                  </a:lnTo>
                  <a:lnTo>
                    <a:pt x="698487" y="171881"/>
                  </a:lnTo>
                  <a:lnTo>
                    <a:pt x="698220" y="171500"/>
                  </a:lnTo>
                  <a:lnTo>
                    <a:pt x="697585" y="171373"/>
                  </a:lnTo>
                  <a:lnTo>
                    <a:pt x="697585" y="171221"/>
                  </a:lnTo>
                  <a:lnTo>
                    <a:pt x="697522" y="169811"/>
                  </a:lnTo>
                  <a:lnTo>
                    <a:pt x="695375" y="169811"/>
                  </a:lnTo>
                  <a:lnTo>
                    <a:pt x="695312" y="172808"/>
                  </a:lnTo>
                  <a:lnTo>
                    <a:pt x="696061" y="175044"/>
                  </a:lnTo>
                  <a:lnTo>
                    <a:pt x="698614" y="173532"/>
                  </a:lnTo>
                  <a:lnTo>
                    <a:pt x="698995" y="172808"/>
                  </a:lnTo>
                  <a:close/>
                </a:path>
              </a:pathLst>
            </a:custGeom>
            <a:solidFill>
              <a:srgbClr val="6B6B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095728" y="3407384"/>
              <a:ext cx="1552575" cy="925194"/>
            </a:xfrm>
            <a:custGeom>
              <a:avLst/>
              <a:gdLst/>
              <a:ahLst/>
              <a:cxnLst/>
              <a:rect l="l" t="t" r="r" b="b"/>
              <a:pathLst>
                <a:path w="1552575" h="925195">
                  <a:moveTo>
                    <a:pt x="1803" y="858418"/>
                  </a:moveTo>
                  <a:lnTo>
                    <a:pt x="1727" y="857440"/>
                  </a:lnTo>
                  <a:lnTo>
                    <a:pt x="1752" y="856386"/>
                  </a:lnTo>
                  <a:lnTo>
                    <a:pt x="1765" y="855294"/>
                  </a:lnTo>
                  <a:lnTo>
                    <a:pt x="25" y="855294"/>
                  </a:lnTo>
                  <a:lnTo>
                    <a:pt x="50" y="856386"/>
                  </a:lnTo>
                  <a:lnTo>
                    <a:pt x="63" y="857440"/>
                  </a:lnTo>
                  <a:lnTo>
                    <a:pt x="0" y="858418"/>
                  </a:lnTo>
                  <a:lnTo>
                    <a:pt x="533" y="859967"/>
                  </a:lnTo>
                  <a:lnTo>
                    <a:pt x="1270" y="859967"/>
                  </a:lnTo>
                  <a:lnTo>
                    <a:pt x="1803" y="858418"/>
                  </a:lnTo>
                  <a:close/>
                </a:path>
                <a:path w="1552575" h="925195">
                  <a:moveTo>
                    <a:pt x="4305" y="596950"/>
                  </a:moveTo>
                  <a:lnTo>
                    <a:pt x="2908" y="596633"/>
                  </a:lnTo>
                  <a:lnTo>
                    <a:pt x="1917" y="596620"/>
                  </a:lnTo>
                  <a:lnTo>
                    <a:pt x="0" y="596519"/>
                  </a:lnTo>
                  <a:lnTo>
                    <a:pt x="0" y="598004"/>
                  </a:lnTo>
                  <a:lnTo>
                    <a:pt x="901" y="597966"/>
                  </a:lnTo>
                  <a:lnTo>
                    <a:pt x="1917" y="597916"/>
                  </a:lnTo>
                  <a:lnTo>
                    <a:pt x="2908" y="597903"/>
                  </a:lnTo>
                  <a:lnTo>
                    <a:pt x="4305" y="597585"/>
                  </a:lnTo>
                  <a:lnTo>
                    <a:pt x="4305" y="596950"/>
                  </a:lnTo>
                  <a:close/>
                </a:path>
                <a:path w="1552575" h="925195">
                  <a:moveTo>
                    <a:pt x="10668" y="603580"/>
                  </a:moveTo>
                  <a:lnTo>
                    <a:pt x="8407" y="603580"/>
                  </a:lnTo>
                  <a:lnTo>
                    <a:pt x="8407" y="605345"/>
                  </a:lnTo>
                  <a:lnTo>
                    <a:pt x="9537" y="605345"/>
                  </a:lnTo>
                  <a:lnTo>
                    <a:pt x="10668" y="605345"/>
                  </a:lnTo>
                  <a:lnTo>
                    <a:pt x="10668" y="603580"/>
                  </a:lnTo>
                  <a:close/>
                </a:path>
                <a:path w="1552575" h="925195">
                  <a:moveTo>
                    <a:pt x="19126" y="605878"/>
                  </a:moveTo>
                  <a:lnTo>
                    <a:pt x="18097" y="605396"/>
                  </a:lnTo>
                  <a:lnTo>
                    <a:pt x="16738" y="605472"/>
                  </a:lnTo>
                  <a:lnTo>
                    <a:pt x="16192" y="605510"/>
                  </a:lnTo>
                  <a:lnTo>
                    <a:pt x="16192" y="606285"/>
                  </a:lnTo>
                  <a:lnTo>
                    <a:pt x="16738" y="606323"/>
                  </a:lnTo>
                  <a:lnTo>
                    <a:pt x="17513" y="606374"/>
                  </a:lnTo>
                  <a:lnTo>
                    <a:pt x="17564" y="606818"/>
                  </a:lnTo>
                  <a:lnTo>
                    <a:pt x="17792" y="607441"/>
                  </a:lnTo>
                  <a:lnTo>
                    <a:pt x="17945" y="607809"/>
                  </a:lnTo>
                  <a:lnTo>
                    <a:pt x="18427" y="607822"/>
                  </a:lnTo>
                  <a:lnTo>
                    <a:pt x="18554" y="607441"/>
                  </a:lnTo>
                  <a:lnTo>
                    <a:pt x="19126" y="605878"/>
                  </a:lnTo>
                  <a:close/>
                </a:path>
                <a:path w="1552575" h="925195">
                  <a:moveTo>
                    <a:pt x="20281" y="909586"/>
                  </a:moveTo>
                  <a:lnTo>
                    <a:pt x="19316" y="908443"/>
                  </a:lnTo>
                  <a:lnTo>
                    <a:pt x="18288" y="907923"/>
                  </a:lnTo>
                  <a:lnTo>
                    <a:pt x="17475" y="905954"/>
                  </a:lnTo>
                  <a:lnTo>
                    <a:pt x="17411" y="904913"/>
                  </a:lnTo>
                  <a:lnTo>
                    <a:pt x="17360" y="903058"/>
                  </a:lnTo>
                  <a:lnTo>
                    <a:pt x="16103" y="903058"/>
                  </a:lnTo>
                  <a:lnTo>
                    <a:pt x="16078" y="903897"/>
                  </a:lnTo>
                  <a:lnTo>
                    <a:pt x="16014" y="906678"/>
                  </a:lnTo>
                  <a:lnTo>
                    <a:pt x="16154" y="909789"/>
                  </a:lnTo>
                  <a:lnTo>
                    <a:pt x="20142" y="910285"/>
                  </a:lnTo>
                  <a:lnTo>
                    <a:pt x="20281" y="909586"/>
                  </a:lnTo>
                  <a:close/>
                </a:path>
                <a:path w="1552575" h="925195">
                  <a:moveTo>
                    <a:pt x="29260" y="611187"/>
                  </a:moveTo>
                  <a:lnTo>
                    <a:pt x="28714" y="610641"/>
                  </a:lnTo>
                  <a:lnTo>
                    <a:pt x="27444" y="610882"/>
                  </a:lnTo>
                  <a:lnTo>
                    <a:pt x="27051" y="611073"/>
                  </a:lnTo>
                  <a:lnTo>
                    <a:pt x="25984" y="611936"/>
                  </a:lnTo>
                  <a:lnTo>
                    <a:pt x="26022" y="612216"/>
                  </a:lnTo>
                  <a:lnTo>
                    <a:pt x="25831" y="610831"/>
                  </a:lnTo>
                  <a:lnTo>
                    <a:pt x="24815" y="611035"/>
                  </a:lnTo>
                  <a:lnTo>
                    <a:pt x="24790" y="611657"/>
                  </a:lnTo>
                  <a:lnTo>
                    <a:pt x="24752" y="612470"/>
                  </a:lnTo>
                  <a:lnTo>
                    <a:pt x="24193" y="612787"/>
                  </a:lnTo>
                  <a:lnTo>
                    <a:pt x="24688" y="614273"/>
                  </a:lnTo>
                  <a:lnTo>
                    <a:pt x="25323" y="614705"/>
                  </a:lnTo>
                  <a:lnTo>
                    <a:pt x="27419" y="614705"/>
                  </a:lnTo>
                  <a:lnTo>
                    <a:pt x="28879" y="613206"/>
                  </a:lnTo>
                  <a:lnTo>
                    <a:pt x="29121" y="611898"/>
                  </a:lnTo>
                  <a:lnTo>
                    <a:pt x="29260" y="611187"/>
                  </a:lnTo>
                  <a:close/>
                </a:path>
                <a:path w="1552575" h="925195">
                  <a:moveTo>
                    <a:pt x="32194" y="879424"/>
                  </a:moveTo>
                  <a:lnTo>
                    <a:pt x="32143" y="878674"/>
                  </a:lnTo>
                  <a:lnTo>
                    <a:pt x="32131" y="877989"/>
                  </a:lnTo>
                  <a:lnTo>
                    <a:pt x="32092" y="876693"/>
                  </a:lnTo>
                  <a:lnTo>
                    <a:pt x="30149" y="876693"/>
                  </a:lnTo>
                  <a:lnTo>
                    <a:pt x="30124" y="877989"/>
                  </a:lnTo>
                  <a:lnTo>
                    <a:pt x="30111" y="878674"/>
                  </a:lnTo>
                  <a:lnTo>
                    <a:pt x="30060" y="879424"/>
                  </a:lnTo>
                  <a:lnTo>
                    <a:pt x="30949" y="880160"/>
                  </a:lnTo>
                  <a:lnTo>
                    <a:pt x="31305" y="880160"/>
                  </a:lnTo>
                  <a:lnTo>
                    <a:pt x="32194" y="879424"/>
                  </a:lnTo>
                  <a:close/>
                </a:path>
                <a:path w="1552575" h="925195">
                  <a:moveTo>
                    <a:pt x="39128" y="598081"/>
                  </a:moveTo>
                  <a:lnTo>
                    <a:pt x="37528" y="598081"/>
                  </a:lnTo>
                  <a:lnTo>
                    <a:pt x="37528" y="599325"/>
                  </a:lnTo>
                  <a:lnTo>
                    <a:pt x="38328" y="599325"/>
                  </a:lnTo>
                  <a:lnTo>
                    <a:pt x="39128" y="599325"/>
                  </a:lnTo>
                  <a:lnTo>
                    <a:pt x="39128" y="598081"/>
                  </a:lnTo>
                  <a:close/>
                </a:path>
                <a:path w="1552575" h="925195">
                  <a:moveTo>
                    <a:pt x="40665" y="922616"/>
                  </a:moveTo>
                  <a:lnTo>
                    <a:pt x="40119" y="921969"/>
                  </a:lnTo>
                  <a:lnTo>
                    <a:pt x="36728" y="922578"/>
                  </a:lnTo>
                  <a:lnTo>
                    <a:pt x="34074" y="923099"/>
                  </a:lnTo>
                  <a:lnTo>
                    <a:pt x="29908" y="923112"/>
                  </a:lnTo>
                  <a:lnTo>
                    <a:pt x="29908" y="924991"/>
                  </a:lnTo>
                  <a:lnTo>
                    <a:pt x="31127" y="924991"/>
                  </a:lnTo>
                  <a:lnTo>
                    <a:pt x="34239" y="924991"/>
                  </a:lnTo>
                  <a:lnTo>
                    <a:pt x="37642" y="925068"/>
                  </a:lnTo>
                  <a:lnTo>
                    <a:pt x="40665" y="922616"/>
                  </a:lnTo>
                  <a:close/>
                </a:path>
                <a:path w="1552575" h="925195">
                  <a:moveTo>
                    <a:pt x="47980" y="602462"/>
                  </a:moveTo>
                  <a:lnTo>
                    <a:pt x="46532" y="602018"/>
                  </a:lnTo>
                  <a:lnTo>
                    <a:pt x="46151" y="601929"/>
                  </a:lnTo>
                  <a:lnTo>
                    <a:pt x="45504" y="601802"/>
                  </a:lnTo>
                  <a:lnTo>
                    <a:pt x="45313" y="601764"/>
                  </a:lnTo>
                  <a:lnTo>
                    <a:pt x="45516" y="601929"/>
                  </a:lnTo>
                  <a:lnTo>
                    <a:pt x="45288" y="601764"/>
                  </a:lnTo>
                  <a:lnTo>
                    <a:pt x="45148" y="601649"/>
                  </a:lnTo>
                  <a:lnTo>
                    <a:pt x="45300" y="601713"/>
                  </a:lnTo>
                  <a:lnTo>
                    <a:pt x="45021" y="599821"/>
                  </a:lnTo>
                  <a:lnTo>
                    <a:pt x="43065" y="600405"/>
                  </a:lnTo>
                  <a:lnTo>
                    <a:pt x="42519" y="604456"/>
                  </a:lnTo>
                  <a:lnTo>
                    <a:pt x="45059" y="604494"/>
                  </a:lnTo>
                  <a:lnTo>
                    <a:pt x="47980" y="603580"/>
                  </a:lnTo>
                  <a:lnTo>
                    <a:pt x="47980" y="602462"/>
                  </a:lnTo>
                  <a:close/>
                </a:path>
                <a:path w="1552575" h="925195">
                  <a:moveTo>
                    <a:pt x="50177" y="867638"/>
                  </a:moveTo>
                  <a:lnTo>
                    <a:pt x="49847" y="867651"/>
                  </a:lnTo>
                  <a:lnTo>
                    <a:pt x="46964" y="867727"/>
                  </a:lnTo>
                  <a:lnTo>
                    <a:pt x="46736" y="867727"/>
                  </a:lnTo>
                  <a:lnTo>
                    <a:pt x="46736" y="868083"/>
                  </a:lnTo>
                  <a:lnTo>
                    <a:pt x="46964" y="868095"/>
                  </a:lnTo>
                  <a:lnTo>
                    <a:pt x="49847" y="868159"/>
                  </a:lnTo>
                  <a:lnTo>
                    <a:pt x="50177" y="868172"/>
                  </a:lnTo>
                  <a:lnTo>
                    <a:pt x="50177" y="867638"/>
                  </a:lnTo>
                  <a:close/>
                </a:path>
                <a:path w="1552575" h="925195">
                  <a:moveTo>
                    <a:pt x="58534" y="610501"/>
                  </a:moveTo>
                  <a:lnTo>
                    <a:pt x="55562" y="610501"/>
                  </a:lnTo>
                  <a:lnTo>
                    <a:pt x="55562" y="612813"/>
                  </a:lnTo>
                  <a:lnTo>
                    <a:pt x="57048" y="612813"/>
                  </a:lnTo>
                  <a:lnTo>
                    <a:pt x="58534" y="612813"/>
                  </a:lnTo>
                  <a:lnTo>
                    <a:pt x="58534" y="610501"/>
                  </a:lnTo>
                  <a:close/>
                </a:path>
                <a:path w="1552575" h="925195">
                  <a:moveTo>
                    <a:pt x="61785" y="920927"/>
                  </a:moveTo>
                  <a:lnTo>
                    <a:pt x="61455" y="920838"/>
                  </a:lnTo>
                  <a:lnTo>
                    <a:pt x="60998" y="920737"/>
                  </a:lnTo>
                  <a:lnTo>
                    <a:pt x="60540" y="920673"/>
                  </a:lnTo>
                  <a:lnTo>
                    <a:pt x="59105" y="920432"/>
                  </a:lnTo>
                  <a:lnTo>
                    <a:pt x="59105" y="921931"/>
                  </a:lnTo>
                  <a:lnTo>
                    <a:pt x="60083" y="921766"/>
                  </a:lnTo>
                  <a:lnTo>
                    <a:pt x="60540" y="921689"/>
                  </a:lnTo>
                  <a:lnTo>
                    <a:pt x="60998" y="921626"/>
                  </a:lnTo>
                  <a:lnTo>
                    <a:pt x="61455" y="921512"/>
                  </a:lnTo>
                  <a:lnTo>
                    <a:pt x="61785" y="921435"/>
                  </a:lnTo>
                  <a:lnTo>
                    <a:pt x="61785" y="920927"/>
                  </a:lnTo>
                  <a:close/>
                </a:path>
                <a:path w="1552575" h="925195">
                  <a:moveTo>
                    <a:pt x="79197" y="899845"/>
                  </a:moveTo>
                  <a:lnTo>
                    <a:pt x="79044" y="898715"/>
                  </a:lnTo>
                  <a:lnTo>
                    <a:pt x="78333" y="898207"/>
                  </a:lnTo>
                  <a:lnTo>
                    <a:pt x="77736" y="897597"/>
                  </a:lnTo>
                  <a:lnTo>
                    <a:pt x="77050" y="896874"/>
                  </a:lnTo>
                  <a:lnTo>
                    <a:pt x="75920" y="897991"/>
                  </a:lnTo>
                  <a:lnTo>
                    <a:pt x="76644" y="898690"/>
                  </a:lnTo>
                  <a:lnTo>
                    <a:pt x="77254" y="899287"/>
                  </a:lnTo>
                  <a:lnTo>
                    <a:pt x="77762" y="899998"/>
                  </a:lnTo>
                  <a:lnTo>
                    <a:pt x="78892" y="900150"/>
                  </a:lnTo>
                  <a:lnTo>
                    <a:pt x="79197" y="899845"/>
                  </a:lnTo>
                  <a:close/>
                </a:path>
                <a:path w="1552575" h="925195">
                  <a:moveTo>
                    <a:pt x="83070" y="588860"/>
                  </a:moveTo>
                  <a:lnTo>
                    <a:pt x="79971" y="588860"/>
                  </a:lnTo>
                  <a:lnTo>
                    <a:pt x="79971" y="591261"/>
                  </a:lnTo>
                  <a:lnTo>
                    <a:pt x="81521" y="591261"/>
                  </a:lnTo>
                  <a:lnTo>
                    <a:pt x="83070" y="591261"/>
                  </a:lnTo>
                  <a:lnTo>
                    <a:pt x="83070" y="588860"/>
                  </a:lnTo>
                  <a:close/>
                </a:path>
                <a:path w="1552575" h="925195">
                  <a:moveTo>
                    <a:pt x="93713" y="849807"/>
                  </a:moveTo>
                  <a:lnTo>
                    <a:pt x="92341" y="849807"/>
                  </a:lnTo>
                  <a:lnTo>
                    <a:pt x="92392" y="850633"/>
                  </a:lnTo>
                  <a:lnTo>
                    <a:pt x="92430" y="851179"/>
                  </a:lnTo>
                  <a:lnTo>
                    <a:pt x="92494" y="851662"/>
                  </a:lnTo>
                  <a:lnTo>
                    <a:pt x="92621" y="852182"/>
                  </a:lnTo>
                  <a:lnTo>
                    <a:pt x="92710" y="852589"/>
                  </a:lnTo>
                  <a:lnTo>
                    <a:pt x="93345" y="852589"/>
                  </a:lnTo>
                  <a:lnTo>
                    <a:pt x="93433" y="852182"/>
                  </a:lnTo>
                  <a:lnTo>
                    <a:pt x="93560" y="851662"/>
                  </a:lnTo>
                  <a:lnTo>
                    <a:pt x="93637" y="851179"/>
                  </a:lnTo>
                  <a:lnTo>
                    <a:pt x="93662" y="850633"/>
                  </a:lnTo>
                  <a:lnTo>
                    <a:pt x="93713" y="849807"/>
                  </a:lnTo>
                  <a:close/>
                </a:path>
                <a:path w="1552575" h="925195">
                  <a:moveTo>
                    <a:pt x="99415" y="617982"/>
                  </a:moveTo>
                  <a:lnTo>
                    <a:pt x="99352" y="616978"/>
                  </a:lnTo>
                  <a:lnTo>
                    <a:pt x="99377" y="615238"/>
                  </a:lnTo>
                  <a:lnTo>
                    <a:pt x="98196" y="615238"/>
                  </a:lnTo>
                  <a:lnTo>
                    <a:pt x="98209" y="615975"/>
                  </a:lnTo>
                  <a:lnTo>
                    <a:pt x="98221" y="616978"/>
                  </a:lnTo>
                  <a:lnTo>
                    <a:pt x="98158" y="617982"/>
                  </a:lnTo>
                  <a:lnTo>
                    <a:pt x="98399" y="618959"/>
                  </a:lnTo>
                  <a:lnTo>
                    <a:pt x="98501" y="619340"/>
                  </a:lnTo>
                  <a:lnTo>
                    <a:pt x="99072" y="619340"/>
                  </a:lnTo>
                  <a:lnTo>
                    <a:pt x="99174" y="618959"/>
                  </a:lnTo>
                  <a:lnTo>
                    <a:pt x="99415" y="617982"/>
                  </a:lnTo>
                  <a:close/>
                </a:path>
                <a:path w="1552575" h="925195">
                  <a:moveTo>
                    <a:pt x="99466" y="595731"/>
                  </a:moveTo>
                  <a:lnTo>
                    <a:pt x="99415" y="594652"/>
                  </a:lnTo>
                  <a:lnTo>
                    <a:pt x="99364" y="595731"/>
                  </a:lnTo>
                  <a:close/>
                </a:path>
                <a:path w="1552575" h="925195">
                  <a:moveTo>
                    <a:pt x="99555" y="591718"/>
                  </a:moveTo>
                  <a:lnTo>
                    <a:pt x="99504" y="592607"/>
                  </a:lnTo>
                  <a:lnTo>
                    <a:pt x="99555" y="591718"/>
                  </a:lnTo>
                  <a:close/>
                </a:path>
                <a:path w="1552575" h="925195">
                  <a:moveTo>
                    <a:pt x="101003" y="591718"/>
                  </a:moveTo>
                  <a:lnTo>
                    <a:pt x="100952" y="592670"/>
                  </a:lnTo>
                  <a:lnTo>
                    <a:pt x="101003" y="591718"/>
                  </a:lnTo>
                  <a:close/>
                </a:path>
                <a:path w="1552575" h="925195">
                  <a:moveTo>
                    <a:pt x="101104" y="595731"/>
                  </a:moveTo>
                  <a:lnTo>
                    <a:pt x="101053" y="594728"/>
                  </a:lnTo>
                  <a:lnTo>
                    <a:pt x="101015" y="595731"/>
                  </a:lnTo>
                  <a:close/>
                </a:path>
                <a:path w="1552575" h="925195">
                  <a:moveTo>
                    <a:pt x="101117" y="593305"/>
                  </a:moveTo>
                  <a:lnTo>
                    <a:pt x="100977" y="593305"/>
                  </a:lnTo>
                  <a:lnTo>
                    <a:pt x="100952" y="592670"/>
                  </a:lnTo>
                  <a:lnTo>
                    <a:pt x="100914" y="593661"/>
                  </a:lnTo>
                  <a:lnTo>
                    <a:pt x="100914" y="591718"/>
                  </a:lnTo>
                  <a:lnTo>
                    <a:pt x="99555" y="591718"/>
                  </a:lnTo>
                  <a:lnTo>
                    <a:pt x="99568" y="593661"/>
                  </a:lnTo>
                  <a:lnTo>
                    <a:pt x="99504" y="592607"/>
                  </a:lnTo>
                  <a:lnTo>
                    <a:pt x="99466" y="593305"/>
                  </a:lnTo>
                  <a:lnTo>
                    <a:pt x="99415" y="594652"/>
                  </a:lnTo>
                  <a:lnTo>
                    <a:pt x="99453" y="593826"/>
                  </a:lnTo>
                  <a:lnTo>
                    <a:pt x="99466" y="595731"/>
                  </a:lnTo>
                  <a:lnTo>
                    <a:pt x="101015" y="595731"/>
                  </a:lnTo>
                  <a:lnTo>
                    <a:pt x="101003" y="593801"/>
                  </a:lnTo>
                  <a:lnTo>
                    <a:pt x="101053" y="594728"/>
                  </a:lnTo>
                  <a:lnTo>
                    <a:pt x="101117" y="593305"/>
                  </a:lnTo>
                  <a:close/>
                </a:path>
                <a:path w="1552575" h="925195">
                  <a:moveTo>
                    <a:pt x="105803" y="794143"/>
                  </a:moveTo>
                  <a:lnTo>
                    <a:pt x="105740" y="794016"/>
                  </a:lnTo>
                  <a:lnTo>
                    <a:pt x="104927" y="793216"/>
                  </a:lnTo>
                  <a:lnTo>
                    <a:pt x="103822" y="794359"/>
                  </a:lnTo>
                  <a:lnTo>
                    <a:pt x="103403" y="794753"/>
                  </a:lnTo>
                  <a:lnTo>
                    <a:pt x="103289" y="794943"/>
                  </a:lnTo>
                  <a:lnTo>
                    <a:pt x="104114" y="795756"/>
                  </a:lnTo>
                  <a:lnTo>
                    <a:pt x="104673" y="795223"/>
                  </a:lnTo>
                  <a:lnTo>
                    <a:pt x="105803" y="794143"/>
                  </a:lnTo>
                  <a:close/>
                </a:path>
                <a:path w="1552575" h="925195">
                  <a:moveTo>
                    <a:pt x="107365" y="792619"/>
                  </a:moveTo>
                  <a:lnTo>
                    <a:pt x="106438" y="791692"/>
                  </a:lnTo>
                  <a:lnTo>
                    <a:pt x="105816" y="792289"/>
                  </a:lnTo>
                  <a:lnTo>
                    <a:pt x="104902" y="793178"/>
                  </a:lnTo>
                  <a:lnTo>
                    <a:pt x="105740" y="794016"/>
                  </a:lnTo>
                  <a:lnTo>
                    <a:pt x="105930" y="794029"/>
                  </a:lnTo>
                  <a:lnTo>
                    <a:pt x="106743" y="793229"/>
                  </a:lnTo>
                  <a:lnTo>
                    <a:pt x="107365" y="792619"/>
                  </a:lnTo>
                  <a:close/>
                </a:path>
                <a:path w="1552575" h="925195">
                  <a:moveTo>
                    <a:pt x="112420" y="811390"/>
                  </a:moveTo>
                  <a:lnTo>
                    <a:pt x="111899" y="811237"/>
                  </a:lnTo>
                  <a:lnTo>
                    <a:pt x="110896" y="810958"/>
                  </a:lnTo>
                  <a:lnTo>
                    <a:pt x="109918" y="811022"/>
                  </a:lnTo>
                  <a:lnTo>
                    <a:pt x="107937" y="811047"/>
                  </a:lnTo>
                  <a:lnTo>
                    <a:pt x="107937" y="812482"/>
                  </a:lnTo>
                  <a:lnTo>
                    <a:pt x="108877" y="812495"/>
                  </a:lnTo>
                  <a:lnTo>
                    <a:pt x="109918" y="812507"/>
                  </a:lnTo>
                  <a:lnTo>
                    <a:pt x="110896" y="812571"/>
                  </a:lnTo>
                  <a:lnTo>
                    <a:pt x="111899" y="812292"/>
                  </a:lnTo>
                  <a:lnTo>
                    <a:pt x="112420" y="812139"/>
                  </a:lnTo>
                  <a:lnTo>
                    <a:pt x="112420" y="811390"/>
                  </a:lnTo>
                  <a:close/>
                </a:path>
                <a:path w="1552575" h="925195">
                  <a:moveTo>
                    <a:pt x="116370" y="861707"/>
                  </a:moveTo>
                  <a:lnTo>
                    <a:pt x="116357" y="862799"/>
                  </a:lnTo>
                  <a:lnTo>
                    <a:pt x="116370" y="861707"/>
                  </a:lnTo>
                  <a:close/>
                </a:path>
                <a:path w="1552575" h="925195">
                  <a:moveTo>
                    <a:pt x="118656" y="861707"/>
                  </a:moveTo>
                  <a:lnTo>
                    <a:pt x="118643" y="863117"/>
                  </a:lnTo>
                  <a:lnTo>
                    <a:pt x="118656" y="861707"/>
                  </a:lnTo>
                  <a:close/>
                </a:path>
                <a:path w="1552575" h="925195">
                  <a:moveTo>
                    <a:pt x="118795" y="864806"/>
                  </a:moveTo>
                  <a:lnTo>
                    <a:pt x="118656" y="863955"/>
                  </a:lnTo>
                  <a:lnTo>
                    <a:pt x="118643" y="863117"/>
                  </a:lnTo>
                  <a:lnTo>
                    <a:pt x="118630" y="865060"/>
                  </a:lnTo>
                  <a:lnTo>
                    <a:pt x="118630" y="861707"/>
                  </a:lnTo>
                  <a:lnTo>
                    <a:pt x="116370" y="861707"/>
                  </a:lnTo>
                  <a:lnTo>
                    <a:pt x="116370" y="865060"/>
                  </a:lnTo>
                  <a:lnTo>
                    <a:pt x="116357" y="863955"/>
                  </a:lnTo>
                  <a:lnTo>
                    <a:pt x="116217" y="864806"/>
                  </a:lnTo>
                  <a:lnTo>
                    <a:pt x="116344" y="865060"/>
                  </a:lnTo>
                  <a:lnTo>
                    <a:pt x="116928" y="866203"/>
                  </a:lnTo>
                  <a:lnTo>
                    <a:pt x="118071" y="866203"/>
                  </a:lnTo>
                  <a:lnTo>
                    <a:pt x="118668" y="865060"/>
                  </a:lnTo>
                  <a:lnTo>
                    <a:pt x="118795" y="864806"/>
                  </a:lnTo>
                  <a:close/>
                </a:path>
                <a:path w="1552575" h="925195">
                  <a:moveTo>
                    <a:pt x="123482" y="771194"/>
                  </a:moveTo>
                  <a:lnTo>
                    <a:pt x="123063" y="771194"/>
                  </a:lnTo>
                  <a:lnTo>
                    <a:pt x="123063" y="771448"/>
                  </a:lnTo>
                  <a:lnTo>
                    <a:pt x="123050" y="772121"/>
                  </a:lnTo>
                  <a:lnTo>
                    <a:pt x="122694" y="772617"/>
                  </a:lnTo>
                  <a:lnTo>
                    <a:pt x="121627" y="772782"/>
                  </a:lnTo>
                  <a:lnTo>
                    <a:pt x="121666" y="773036"/>
                  </a:lnTo>
                  <a:lnTo>
                    <a:pt x="122758" y="772934"/>
                  </a:lnTo>
                  <a:lnTo>
                    <a:pt x="123380" y="772439"/>
                  </a:lnTo>
                  <a:lnTo>
                    <a:pt x="123456" y="771448"/>
                  </a:lnTo>
                  <a:lnTo>
                    <a:pt x="123482" y="771194"/>
                  </a:lnTo>
                  <a:close/>
                </a:path>
                <a:path w="1552575" h="925195">
                  <a:moveTo>
                    <a:pt x="125463" y="820737"/>
                  </a:moveTo>
                  <a:lnTo>
                    <a:pt x="124701" y="818819"/>
                  </a:lnTo>
                  <a:lnTo>
                    <a:pt x="124206" y="817638"/>
                  </a:lnTo>
                  <a:lnTo>
                    <a:pt x="123990" y="815047"/>
                  </a:lnTo>
                  <a:lnTo>
                    <a:pt x="122542" y="815035"/>
                  </a:lnTo>
                  <a:lnTo>
                    <a:pt x="122466" y="816076"/>
                  </a:lnTo>
                  <a:lnTo>
                    <a:pt x="122326" y="817943"/>
                  </a:lnTo>
                  <a:lnTo>
                    <a:pt x="122656" y="819924"/>
                  </a:lnTo>
                  <a:lnTo>
                    <a:pt x="124828" y="821118"/>
                  </a:lnTo>
                  <a:lnTo>
                    <a:pt x="125463" y="820737"/>
                  </a:lnTo>
                  <a:close/>
                </a:path>
                <a:path w="1552575" h="925195">
                  <a:moveTo>
                    <a:pt x="137096" y="587527"/>
                  </a:moveTo>
                  <a:lnTo>
                    <a:pt x="135343" y="587527"/>
                  </a:lnTo>
                  <a:lnTo>
                    <a:pt x="135369" y="588619"/>
                  </a:lnTo>
                  <a:lnTo>
                    <a:pt x="135394" y="589661"/>
                  </a:lnTo>
                  <a:lnTo>
                    <a:pt x="135343" y="590651"/>
                  </a:lnTo>
                  <a:lnTo>
                    <a:pt x="135686" y="591642"/>
                  </a:lnTo>
                  <a:lnTo>
                    <a:pt x="135877" y="592162"/>
                  </a:lnTo>
                  <a:lnTo>
                    <a:pt x="136563" y="592162"/>
                  </a:lnTo>
                  <a:lnTo>
                    <a:pt x="136740" y="591642"/>
                  </a:lnTo>
                  <a:lnTo>
                    <a:pt x="137096" y="590651"/>
                  </a:lnTo>
                  <a:lnTo>
                    <a:pt x="137045" y="589661"/>
                  </a:lnTo>
                  <a:lnTo>
                    <a:pt x="137096" y="587527"/>
                  </a:lnTo>
                  <a:close/>
                </a:path>
                <a:path w="1552575" h="925195">
                  <a:moveTo>
                    <a:pt x="141795" y="796810"/>
                  </a:moveTo>
                  <a:lnTo>
                    <a:pt x="141782" y="795058"/>
                  </a:lnTo>
                  <a:lnTo>
                    <a:pt x="140538" y="794956"/>
                  </a:lnTo>
                  <a:lnTo>
                    <a:pt x="139255" y="794842"/>
                  </a:lnTo>
                  <a:lnTo>
                    <a:pt x="137756" y="794359"/>
                  </a:lnTo>
                  <a:lnTo>
                    <a:pt x="136601" y="793826"/>
                  </a:lnTo>
                  <a:lnTo>
                    <a:pt x="135966" y="793521"/>
                  </a:lnTo>
                  <a:lnTo>
                    <a:pt x="135128" y="794169"/>
                  </a:lnTo>
                  <a:lnTo>
                    <a:pt x="136842" y="796899"/>
                  </a:lnTo>
                  <a:lnTo>
                    <a:pt x="138353" y="797064"/>
                  </a:lnTo>
                  <a:lnTo>
                    <a:pt x="141795" y="796810"/>
                  </a:lnTo>
                  <a:close/>
                </a:path>
                <a:path w="1552575" h="925195">
                  <a:moveTo>
                    <a:pt x="148564" y="828852"/>
                  </a:moveTo>
                  <a:lnTo>
                    <a:pt x="147929" y="828217"/>
                  </a:lnTo>
                  <a:lnTo>
                    <a:pt x="146532" y="829119"/>
                  </a:lnTo>
                  <a:lnTo>
                    <a:pt x="145986" y="829652"/>
                  </a:lnTo>
                  <a:lnTo>
                    <a:pt x="144856" y="829678"/>
                  </a:lnTo>
                  <a:lnTo>
                    <a:pt x="143814" y="829716"/>
                  </a:lnTo>
                  <a:lnTo>
                    <a:pt x="143814" y="831278"/>
                  </a:lnTo>
                  <a:lnTo>
                    <a:pt x="144856" y="831291"/>
                  </a:lnTo>
                  <a:lnTo>
                    <a:pt x="146519" y="831316"/>
                  </a:lnTo>
                  <a:lnTo>
                    <a:pt x="147345" y="830732"/>
                  </a:lnTo>
                  <a:lnTo>
                    <a:pt x="148564" y="828852"/>
                  </a:lnTo>
                  <a:close/>
                </a:path>
                <a:path w="1552575" h="925195">
                  <a:moveTo>
                    <a:pt x="153352" y="773036"/>
                  </a:moveTo>
                  <a:lnTo>
                    <a:pt x="152615" y="772337"/>
                  </a:lnTo>
                  <a:lnTo>
                    <a:pt x="151625" y="771398"/>
                  </a:lnTo>
                  <a:lnTo>
                    <a:pt x="150418" y="770623"/>
                  </a:lnTo>
                  <a:lnTo>
                    <a:pt x="148590" y="771029"/>
                  </a:lnTo>
                  <a:lnTo>
                    <a:pt x="148475" y="771715"/>
                  </a:lnTo>
                  <a:lnTo>
                    <a:pt x="149821" y="772375"/>
                  </a:lnTo>
                  <a:lnTo>
                    <a:pt x="150749" y="772731"/>
                  </a:lnTo>
                  <a:lnTo>
                    <a:pt x="152234" y="774166"/>
                  </a:lnTo>
                  <a:lnTo>
                    <a:pt x="153352" y="773036"/>
                  </a:lnTo>
                  <a:close/>
                </a:path>
                <a:path w="1552575" h="925195">
                  <a:moveTo>
                    <a:pt x="155702" y="579399"/>
                  </a:moveTo>
                  <a:lnTo>
                    <a:pt x="154178" y="579399"/>
                  </a:lnTo>
                  <a:lnTo>
                    <a:pt x="154178" y="580580"/>
                  </a:lnTo>
                  <a:lnTo>
                    <a:pt x="154940" y="580580"/>
                  </a:lnTo>
                  <a:lnTo>
                    <a:pt x="155702" y="580580"/>
                  </a:lnTo>
                  <a:lnTo>
                    <a:pt x="155702" y="579399"/>
                  </a:lnTo>
                  <a:close/>
                </a:path>
                <a:path w="1552575" h="925195">
                  <a:moveTo>
                    <a:pt x="165646" y="799693"/>
                  </a:moveTo>
                  <a:lnTo>
                    <a:pt x="165417" y="798703"/>
                  </a:lnTo>
                  <a:lnTo>
                    <a:pt x="165315" y="798309"/>
                  </a:lnTo>
                  <a:lnTo>
                    <a:pt x="164719" y="798309"/>
                  </a:lnTo>
                  <a:lnTo>
                    <a:pt x="164376" y="799693"/>
                  </a:lnTo>
                  <a:lnTo>
                    <a:pt x="164439" y="800671"/>
                  </a:lnTo>
                  <a:lnTo>
                    <a:pt x="164439" y="801687"/>
                  </a:lnTo>
                  <a:lnTo>
                    <a:pt x="164452" y="802436"/>
                  </a:lnTo>
                  <a:lnTo>
                    <a:pt x="165595" y="802436"/>
                  </a:lnTo>
                  <a:lnTo>
                    <a:pt x="165595" y="801687"/>
                  </a:lnTo>
                  <a:lnTo>
                    <a:pt x="165595" y="800671"/>
                  </a:lnTo>
                  <a:lnTo>
                    <a:pt x="165646" y="799693"/>
                  </a:lnTo>
                  <a:close/>
                </a:path>
                <a:path w="1552575" h="925195">
                  <a:moveTo>
                    <a:pt x="174523" y="829475"/>
                  </a:moveTo>
                  <a:lnTo>
                    <a:pt x="172796" y="829475"/>
                  </a:lnTo>
                  <a:lnTo>
                    <a:pt x="172885" y="830478"/>
                  </a:lnTo>
                  <a:lnTo>
                    <a:pt x="172935" y="831049"/>
                  </a:lnTo>
                  <a:lnTo>
                    <a:pt x="172834" y="831862"/>
                  </a:lnTo>
                  <a:lnTo>
                    <a:pt x="173482" y="832510"/>
                  </a:lnTo>
                  <a:lnTo>
                    <a:pt x="173824" y="832510"/>
                  </a:lnTo>
                  <a:lnTo>
                    <a:pt x="174040" y="832307"/>
                  </a:lnTo>
                  <a:lnTo>
                    <a:pt x="174485" y="831862"/>
                  </a:lnTo>
                  <a:lnTo>
                    <a:pt x="174383" y="831049"/>
                  </a:lnTo>
                  <a:lnTo>
                    <a:pt x="174523" y="829475"/>
                  </a:lnTo>
                  <a:close/>
                </a:path>
                <a:path w="1552575" h="925195">
                  <a:moveTo>
                    <a:pt x="178028" y="605637"/>
                  </a:moveTo>
                  <a:lnTo>
                    <a:pt x="175031" y="605637"/>
                  </a:lnTo>
                  <a:lnTo>
                    <a:pt x="175209" y="607339"/>
                  </a:lnTo>
                  <a:lnTo>
                    <a:pt x="175285" y="608076"/>
                  </a:lnTo>
                  <a:lnTo>
                    <a:pt x="175234" y="608799"/>
                  </a:lnTo>
                  <a:lnTo>
                    <a:pt x="176301" y="609638"/>
                  </a:lnTo>
                  <a:lnTo>
                    <a:pt x="176758" y="609638"/>
                  </a:lnTo>
                  <a:lnTo>
                    <a:pt x="177825" y="608799"/>
                  </a:lnTo>
                  <a:lnTo>
                    <a:pt x="177774" y="608076"/>
                  </a:lnTo>
                  <a:lnTo>
                    <a:pt x="178028" y="605637"/>
                  </a:lnTo>
                  <a:close/>
                </a:path>
                <a:path w="1552575" h="925195">
                  <a:moveTo>
                    <a:pt x="183324" y="617258"/>
                  </a:moveTo>
                  <a:lnTo>
                    <a:pt x="182435" y="616369"/>
                  </a:lnTo>
                  <a:lnTo>
                    <a:pt x="181825" y="616953"/>
                  </a:lnTo>
                  <a:lnTo>
                    <a:pt x="180479" y="618223"/>
                  </a:lnTo>
                  <a:lnTo>
                    <a:pt x="179019" y="619417"/>
                  </a:lnTo>
                  <a:lnTo>
                    <a:pt x="176822" y="622350"/>
                  </a:lnTo>
                  <a:lnTo>
                    <a:pt x="175183" y="624408"/>
                  </a:lnTo>
                  <a:lnTo>
                    <a:pt x="175844" y="626757"/>
                  </a:lnTo>
                  <a:lnTo>
                    <a:pt x="176504" y="627126"/>
                  </a:lnTo>
                  <a:lnTo>
                    <a:pt x="178371" y="625741"/>
                  </a:lnTo>
                  <a:lnTo>
                    <a:pt x="178485" y="623824"/>
                  </a:lnTo>
                  <a:lnTo>
                    <a:pt x="180187" y="620636"/>
                  </a:lnTo>
                  <a:lnTo>
                    <a:pt x="183324" y="617258"/>
                  </a:lnTo>
                  <a:close/>
                </a:path>
                <a:path w="1552575" h="925195">
                  <a:moveTo>
                    <a:pt x="185508" y="576719"/>
                  </a:moveTo>
                  <a:lnTo>
                    <a:pt x="185343" y="575500"/>
                  </a:lnTo>
                  <a:lnTo>
                    <a:pt x="185166" y="574205"/>
                  </a:lnTo>
                  <a:lnTo>
                    <a:pt x="181254" y="574827"/>
                  </a:lnTo>
                  <a:lnTo>
                    <a:pt x="180746" y="577430"/>
                  </a:lnTo>
                  <a:lnTo>
                    <a:pt x="183337" y="578243"/>
                  </a:lnTo>
                  <a:lnTo>
                    <a:pt x="183769" y="578116"/>
                  </a:lnTo>
                  <a:lnTo>
                    <a:pt x="184467" y="577430"/>
                  </a:lnTo>
                  <a:lnTo>
                    <a:pt x="184467" y="576897"/>
                  </a:lnTo>
                  <a:lnTo>
                    <a:pt x="185508" y="576719"/>
                  </a:lnTo>
                  <a:close/>
                </a:path>
                <a:path w="1552575" h="925195">
                  <a:moveTo>
                    <a:pt x="208330" y="636143"/>
                  </a:moveTo>
                  <a:lnTo>
                    <a:pt x="207327" y="635076"/>
                  </a:lnTo>
                  <a:lnTo>
                    <a:pt x="206857" y="634593"/>
                  </a:lnTo>
                  <a:lnTo>
                    <a:pt x="206743" y="634466"/>
                  </a:lnTo>
                  <a:lnTo>
                    <a:pt x="206540" y="634657"/>
                  </a:lnTo>
                  <a:lnTo>
                    <a:pt x="206667" y="634784"/>
                  </a:lnTo>
                  <a:lnTo>
                    <a:pt x="207162" y="635254"/>
                  </a:lnTo>
                  <a:lnTo>
                    <a:pt x="207657" y="635711"/>
                  </a:lnTo>
                  <a:lnTo>
                    <a:pt x="208153" y="636181"/>
                  </a:lnTo>
                  <a:lnTo>
                    <a:pt x="208330" y="636143"/>
                  </a:lnTo>
                  <a:close/>
                </a:path>
                <a:path w="1552575" h="925195">
                  <a:moveTo>
                    <a:pt x="209854" y="745705"/>
                  </a:moveTo>
                  <a:lnTo>
                    <a:pt x="206552" y="745705"/>
                  </a:lnTo>
                  <a:lnTo>
                    <a:pt x="206552" y="748258"/>
                  </a:lnTo>
                  <a:lnTo>
                    <a:pt x="208203" y="748258"/>
                  </a:lnTo>
                  <a:lnTo>
                    <a:pt x="209854" y="748258"/>
                  </a:lnTo>
                  <a:lnTo>
                    <a:pt x="209854" y="745705"/>
                  </a:lnTo>
                  <a:close/>
                </a:path>
                <a:path w="1552575" h="925195">
                  <a:moveTo>
                    <a:pt x="211632" y="595490"/>
                  </a:moveTo>
                  <a:lnTo>
                    <a:pt x="209740" y="595096"/>
                  </a:lnTo>
                  <a:lnTo>
                    <a:pt x="208254" y="595160"/>
                  </a:lnTo>
                  <a:lnTo>
                    <a:pt x="205892" y="595134"/>
                  </a:lnTo>
                  <a:lnTo>
                    <a:pt x="205892" y="596519"/>
                  </a:lnTo>
                  <a:lnTo>
                    <a:pt x="206768" y="596506"/>
                  </a:lnTo>
                  <a:lnTo>
                    <a:pt x="208254" y="596493"/>
                  </a:lnTo>
                  <a:lnTo>
                    <a:pt x="209740" y="596544"/>
                  </a:lnTo>
                  <a:lnTo>
                    <a:pt x="211632" y="596163"/>
                  </a:lnTo>
                  <a:lnTo>
                    <a:pt x="211632" y="595490"/>
                  </a:lnTo>
                  <a:close/>
                </a:path>
                <a:path w="1552575" h="925195">
                  <a:moveTo>
                    <a:pt x="216268" y="745312"/>
                  </a:moveTo>
                  <a:lnTo>
                    <a:pt x="215938" y="744905"/>
                  </a:lnTo>
                  <a:lnTo>
                    <a:pt x="215430" y="744296"/>
                  </a:lnTo>
                  <a:lnTo>
                    <a:pt x="214668" y="744397"/>
                  </a:lnTo>
                  <a:lnTo>
                    <a:pt x="212471" y="744359"/>
                  </a:lnTo>
                  <a:lnTo>
                    <a:pt x="212471" y="746721"/>
                  </a:lnTo>
                  <a:lnTo>
                    <a:pt x="213956" y="746696"/>
                  </a:lnTo>
                  <a:lnTo>
                    <a:pt x="214668" y="746683"/>
                  </a:lnTo>
                  <a:lnTo>
                    <a:pt x="215430" y="746785"/>
                  </a:lnTo>
                  <a:lnTo>
                    <a:pt x="215938" y="746188"/>
                  </a:lnTo>
                  <a:lnTo>
                    <a:pt x="216268" y="745782"/>
                  </a:lnTo>
                  <a:lnTo>
                    <a:pt x="216268" y="745312"/>
                  </a:lnTo>
                  <a:close/>
                </a:path>
                <a:path w="1552575" h="925195">
                  <a:moveTo>
                    <a:pt x="217474" y="625741"/>
                  </a:moveTo>
                  <a:lnTo>
                    <a:pt x="216992" y="625551"/>
                  </a:lnTo>
                  <a:lnTo>
                    <a:pt x="216077" y="625208"/>
                  </a:lnTo>
                  <a:lnTo>
                    <a:pt x="213334" y="625640"/>
                  </a:lnTo>
                  <a:lnTo>
                    <a:pt x="213080" y="624459"/>
                  </a:lnTo>
                  <a:lnTo>
                    <a:pt x="212953" y="623824"/>
                  </a:lnTo>
                  <a:lnTo>
                    <a:pt x="211861" y="623963"/>
                  </a:lnTo>
                  <a:lnTo>
                    <a:pt x="211950" y="624611"/>
                  </a:lnTo>
                  <a:lnTo>
                    <a:pt x="212217" y="626668"/>
                  </a:lnTo>
                  <a:lnTo>
                    <a:pt x="215353" y="627164"/>
                  </a:lnTo>
                  <a:lnTo>
                    <a:pt x="217474" y="626364"/>
                  </a:lnTo>
                  <a:lnTo>
                    <a:pt x="217474" y="625741"/>
                  </a:lnTo>
                  <a:close/>
                </a:path>
                <a:path w="1552575" h="925195">
                  <a:moveTo>
                    <a:pt x="217957" y="616546"/>
                  </a:moveTo>
                  <a:lnTo>
                    <a:pt x="215722" y="616546"/>
                  </a:lnTo>
                  <a:lnTo>
                    <a:pt x="215722" y="618274"/>
                  </a:lnTo>
                  <a:lnTo>
                    <a:pt x="216839" y="618274"/>
                  </a:lnTo>
                  <a:lnTo>
                    <a:pt x="217957" y="618274"/>
                  </a:lnTo>
                  <a:lnTo>
                    <a:pt x="217957" y="616546"/>
                  </a:lnTo>
                  <a:close/>
                </a:path>
                <a:path w="1552575" h="925195">
                  <a:moveTo>
                    <a:pt x="221437" y="745363"/>
                  </a:moveTo>
                  <a:lnTo>
                    <a:pt x="221221" y="745324"/>
                  </a:lnTo>
                  <a:lnTo>
                    <a:pt x="220751" y="745261"/>
                  </a:lnTo>
                  <a:lnTo>
                    <a:pt x="220294" y="745185"/>
                  </a:lnTo>
                  <a:lnTo>
                    <a:pt x="219837" y="745121"/>
                  </a:lnTo>
                  <a:lnTo>
                    <a:pt x="219125" y="745007"/>
                  </a:lnTo>
                  <a:lnTo>
                    <a:pt x="219125" y="746074"/>
                  </a:lnTo>
                  <a:lnTo>
                    <a:pt x="219837" y="745972"/>
                  </a:lnTo>
                  <a:lnTo>
                    <a:pt x="220294" y="745896"/>
                  </a:lnTo>
                  <a:lnTo>
                    <a:pt x="221221" y="745769"/>
                  </a:lnTo>
                  <a:lnTo>
                    <a:pt x="221437" y="745731"/>
                  </a:lnTo>
                  <a:lnTo>
                    <a:pt x="221437" y="745363"/>
                  </a:lnTo>
                  <a:close/>
                </a:path>
                <a:path w="1552575" h="925195">
                  <a:moveTo>
                    <a:pt x="227418" y="872197"/>
                  </a:moveTo>
                  <a:lnTo>
                    <a:pt x="225475" y="870927"/>
                  </a:lnTo>
                  <a:lnTo>
                    <a:pt x="225044" y="870585"/>
                  </a:lnTo>
                  <a:lnTo>
                    <a:pt x="223812" y="869543"/>
                  </a:lnTo>
                  <a:lnTo>
                    <a:pt x="222796" y="870559"/>
                  </a:lnTo>
                  <a:lnTo>
                    <a:pt x="223469" y="871359"/>
                  </a:lnTo>
                  <a:lnTo>
                    <a:pt x="224180" y="872223"/>
                  </a:lnTo>
                  <a:lnTo>
                    <a:pt x="225450" y="874166"/>
                  </a:lnTo>
                  <a:lnTo>
                    <a:pt x="227418" y="872197"/>
                  </a:lnTo>
                  <a:close/>
                </a:path>
                <a:path w="1552575" h="925195">
                  <a:moveTo>
                    <a:pt x="227457" y="749579"/>
                  </a:moveTo>
                  <a:lnTo>
                    <a:pt x="227037" y="749427"/>
                  </a:lnTo>
                  <a:lnTo>
                    <a:pt x="226072" y="749109"/>
                  </a:lnTo>
                  <a:lnTo>
                    <a:pt x="225056" y="749223"/>
                  </a:lnTo>
                  <a:lnTo>
                    <a:pt x="223215" y="749223"/>
                  </a:lnTo>
                  <a:lnTo>
                    <a:pt x="223215" y="750493"/>
                  </a:lnTo>
                  <a:lnTo>
                    <a:pt x="224040" y="750493"/>
                  </a:lnTo>
                  <a:lnTo>
                    <a:pt x="225056" y="750493"/>
                  </a:lnTo>
                  <a:lnTo>
                    <a:pt x="226072" y="750608"/>
                  </a:lnTo>
                  <a:lnTo>
                    <a:pt x="227457" y="750138"/>
                  </a:lnTo>
                  <a:lnTo>
                    <a:pt x="227457" y="749579"/>
                  </a:lnTo>
                  <a:close/>
                </a:path>
                <a:path w="1552575" h="925195">
                  <a:moveTo>
                    <a:pt x="232803" y="754405"/>
                  </a:moveTo>
                  <a:lnTo>
                    <a:pt x="229679" y="754405"/>
                  </a:lnTo>
                  <a:lnTo>
                    <a:pt x="229679" y="756831"/>
                  </a:lnTo>
                  <a:lnTo>
                    <a:pt x="231241" y="756831"/>
                  </a:lnTo>
                  <a:lnTo>
                    <a:pt x="232803" y="756831"/>
                  </a:lnTo>
                  <a:lnTo>
                    <a:pt x="232803" y="754405"/>
                  </a:lnTo>
                  <a:close/>
                </a:path>
                <a:path w="1552575" h="925195">
                  <a:moveTo>
                    <a:pt x="239661" y="585660"/>
                  </a:moveTo>
                  <a:lnTo>
                    <a:pt x="237197" y="585660"/>
                  </a:lnTo>
                  <a:lnTo>
                    <a:pt x="237248" y="587184"/>
                  </a:lnTo>
                  <a:lnTo>
                    <a:pt x="237274" y="588010"/>
                  </a:lnTo>
                  <a:lnTo>
                    <a:pt x="237261" y="589381"/>
                  </a:lnTo>
                  <a:lnTo>
                    <a:pt x="239598" y="589381"/>
                  </a:lnTo>
                  <a:lnTo>
                    <a:pt x="239598" y="588010"/>
                  </a:lnTo>
                  <a:lnTo>
                    <a:pt x="239661" y="585660"/>
                  </a:lnTo>
                  <a:close/>
                </a:path>
                <a:path w="1552575" h="925195">
                  <a:moveTo>
                    <a:pt x="254355" y="616318"/>
                  </a:moveTo>
                  <a:lnTo>
                    <a:pt x="253885" y="614375"/>
                  </a:lnTo>
                  <a:lnTo>
                    <a:pt x="251777" y="614375"/>
                  </a:lnTo>
                  <a:lnTo>
                    <a:pt x="251320" y="616318"/>
                  </a:lnTo>
                  <a:lnTo>
                    <a:pt x="251333" y="616826"/>
                  </a:lnTo>
                  <a:lnTo>
                    <a:pt x="251498" y="619290"/>
                  </a:lnTo>
                  <a:lnTo>
                    <a:pt x="254177" y="619290"/>
                  </a:lnTo>
                  <a:lnTo>
                    <a:pt x="254292" y="617410"/>
                  </a:lnTo>
                  <a:lnTo>
                    <a:pt x="254355" y="616318"/>
                  </a:lnTo>
                  <a:close/>
                </a:path>
                <a:path w="1552575" h="925195">
                  <a:moveTo>
                    <a:pt x="257911" y="674408"/>
                  </a:moveTo>
                  <a:lnTo>
                    <a:pt x="256387" y="674408"/>
                  </a:lnTo>
                  <a:lnTo>
                    <a:pt x="256387" y="675589"/>
                  </a:lnTo>
                  <a:lnTo>
                    <a:pt x="257149" y="675589"/>
                  </a:lnTo>
                  <a:lnTo>
                    <a:pt x="257911" y="675589"/>
                  </a:lnTo>
                  <a:lnTo>
                    <a:pt x="257911" y="674408"/>
                  </a:lnTo>
                  <a:close/>
                </a:path>
                <a:path w="1552575" h="925195">
                  <a:moveTo>
                    <a:pt x="258610" y="559816"/>
                  </a:moveTo>
                  <a:close/>
                </a:path>
                <a:path w="1552575" h="925195">
                  <a:moveTo>
                    <a:pt x="260870" y="753529"/>
                  </a:moveTo>
                  <a:lnTo>
                    <a:pt x="259194" y="753529"/>
                  </a:lnTo>
                  <a:lnTo>
                    <a:pt x="259194" y="754837"/>
                  </a:lnTo>
                  <a:lnTo>
                    <a:pt x="260032" y="754837"/>
                  </a:lnTo>
                  <a:lnTo>
                    <a:pt x="260870" y="754837"/>
                  </a:lnTo>
                  <a:lnTo>
                    <a:pt x="260870" y="753529"/>
                  </a:lnTo>
                  <a:close/>
                </a:path>
                <a:path w="1552575" h="925195">
                  <a:moveTo>
                    <a:pt x="272453" y="835190"/>
                  </a:moveTo>
                  <a:lnTo>
                    <a:pt x="270649" y="835190"/>
                  </a:lnTo>
                  <a:lnTo>
                    <a:pt x="270738" y="836231"/>
                  </a:lnTo>
                  <a:lnTo>
                    <a:pt x="270802" y="836879"/>
                  </a:lnTo>
                  <a:lnTo>
                    <a:pt x="270675" y="837730"/>
                  </a:lnTo>
                  <a:lnTo>
                    <a:pt x="271259" y="838149"/>
                  </a:lnTo>
                  <a:lnTo>
                    <a:pt x="271411" y="838263"/>
                  </a:lnTo>
                  <a:lnTo>
                    <a:pt x="271678" y="838263"/>
                  </a:lnTo>
                  <a:lnTo>
                    <a:pt x="271830" y="838149"/>
                  </a:lnTo>
                  <a:lnTo>
                    <a:pt x="272415" y="837730"/>
                  </a:lnTo>
                  <a:lnTo>
                    <a:pt x="272288" y="836879"/>
                  </a:lnTo>
                  <a:lnTo>
                    <a:pt x="272453" y="835190"/>
                  </a:lnTo>
                  <a:close/>
                </a:path>
                <a:path w="1552575" h="925195">
                  <a:moveTo>
                    <a:pt x="272453" y="758850"/>
                  </a:moveTo>
                  <a:lnTo>
                    <a:pt x="272275" y="758291"/>
                  </a:lnTo>
                  <a:lnTo>
                    <a:pt x="271754" y="756577"/>
                  </a:lnTo>
                  <a:lnTo>
                    <a:pt x="270357" y="755929"/>
                  </a:lnTo>
                  <a:lnTo>
                    <a:pt x="267258" y="756005"/>
                  </a:lnTo>
                  <a:lnTo>
                    <a:pt x="267258" y="758101"/>
                  </a:lnTo>
                  <a:lnTo>
                    <a:pt x="268668" y="758151"/>
                  </a:lnTo>
                  <a:lnTo>
                    <a:pt x="269786" y="758190"/>
                  </a:lnTo>
                  <a:lnTo>
                    <a:pt x="270306" y="758926"/>
                  </a:lnTo>
                  <a:lnTo>
                    <a:pt x="271894" y="759396"/>
                  </a:lnTo>
                  <a:lnTo>
                    <a:pt x="272453" y="758850"/>
                  </a:lnTo>
                  <a:close/>
                </a:path>
                <a:path w="1552575" h="925195">
                  <a:moveTo>
                    <a:pt x="280784" y="696798"/>
                  </a:moveTo>
                  <a:lnTo>
                    <a:pt x="280644" y="696468"/>
                  </a:lnTo>
                  <a:lnTo>
                    <a:pt x="280352" y="695718"/>
                  </a:lnTo>
                  <a:lnTo>
                    <a:pt x="279831" y="695210"/>
                  </a:lnTo>
                  <a:lnTo>
                    <a:pt x="278612" y="693902"/>
                  </a:lnTo>
                  <a:lnTo>
                    <a:pt x="277482" y="695032"/>
                  </a:lnTo>
                  <a:lnTo>
                    <a:pt x="278206" y="695693"/>
                  </a:lnTo>
                  <a:lnTo>
                    <a:pt x="278803" y="696239"/>
                  </a:lnTo>
                  <a:lnTo>
                    <a:pt x="279298" y="696772"/>
                  </a:lnTo>
                  <a:lnTo>
                    <a:pt x="280060" y="697064"/>
                  </a:lnTo>
                  <a:lnTo>
                    <a:pt x="280377" y="697204"/>
                  </a:lnTo>
                  <a:lnTo>
                    <a:pt x="280784" y="696798"/>
                  </a:lnTo>
                  <a:close/>
                </a:path>
                <a:path w="1552575" h="925195">
                  <a:moveTo>
                    <a:pt x="287489" y="733666"/>
                  </a:moveTo>
                  <a:lnTo>
                    <a:pt x="284391" y="733666"/>
                  </a:lnTo>
                  <a:lnTo>
                    <a:pt x="284543" y="735469"/>
                  </a:lnTo>
                  <a:lnTo>
                    <a:pt x="284594" y="736142"/>
                  </a:lnTo>
                  <a:lnTo>
                    <a:pt x="284568" y="736765"/>
                  </a:lnTo>
                  <a:lnTo>
                    <a:pt x="285534" y="738009"/>
                  </a:lnTo>
                  <a:lnTo>
                    <a:pt x="286346" y="738009"/>
                  </a:lnTo>
                  <a:lnTo>
                    <a:pt x="287312" y="736765"/>
                  </a:lnTo>
                  <a:lnTo>
                    <a:pt x="287274" y="736142"/>
                  </a:lnTo>
                  <a:lnTo>
                    <a:pt x="287337" y="735469"/>
                  </a:lnTo>
                  <a:lnTo>
                    <a:pt x="287489" y="733666"/>
                  </a:lnTo>
                  <a:close/>
                </a:path>
                <a:path w="1552575" h="925195">
                  <a:moveTo>
                    <a:pt x="288277" y="802424"/>
                  </a:moveTo>
                  <a:lnTo>
                    <a:pt x="286473" y="802424"/>
                  </a:lnTo>
                  <a:lnTo>
                    <a:pt x="286473" y="803821"/>
                  </a:lnTo>
                  <a:lnTo>
                    <a:pt x="287375" y="803821"/>
                  </a:lnTo>
                  <a:lnTo>
                    <a:pt x="288277" y="803821"/>
                  </a:lnTo>
                  <a:lnTo>
                    <a:pt x="288277" y="802424"/>
                  </a:lnTo>
                  <a:close/>
                </a:path>
                <a:path w="1552575" h="925195">
                  <a:moveTo>
                    <a:pt x="301498" y="778484"/>
                  </a:moveTo>
                  <a:lnTo>
                    <a:pt x="301409" y="777836"/>
                  </a:lnTo>
                  <a:lnTo>
                    <a:pt x="301485" y="775804"/>
                  </a:lnTo>
                  <a:lnTo>
                    <a:pt x="299199" y="775804"/>
                  </a:lnTo>
                  <a:lnTo>
                    <a:pt x="299250" y="777214"/>
                  </a:lnTo>
                  <a:lnTo>
                    <a:pt x="299275" y="777836"/>
                  </a:lnTo>
                  <a:lnTo>
                    <a:pt x="299186" y="778484"/>
                  </a:lnTo>
                  <a:lnTo>
                    <a:pt x="299986" y="779576"/>
                  </a:lnTo>
                  <a:lnTo>
                    <a:pt x="300697" y="779576"/>
                  </a:lnTo>
                  <a:lnTo>
                    <a:pt x="301498" y="778484"/>
                  </a:lnTo>
                  <a:close/>
                </a:path>
                <a:path w="1552575" h="925195">
                  <a:moveTo>
                    <a:pt x="327037" y="758190"/>
                  </a:moveTo>
                  <a:lnTo>
                    <a:pt x="325247" y="757047"/>
                  </a:lnTo>
                  <a:lnTo>
                    <a:pt x="323481" y="757339"/>
                  </a:lnTo>
                  <a:lnTo>
                    <a:pt x="320408" y="757301"/>
                  </a:lnTo>
                  <a:lnTo>
                    <a:pt x="320408" y="759714"/>
                  </a:lnTo>
                  <a:lnTo>
                    <a:pt x="321932" y="759688"/>
                  </a:lnTo>
                  <a:lnTo>
                    <a:pt x="323481" y="759663"/>
                  </a:lnTo>
                  <a:lnTo>
                    <a:pt x="325247" y="759955"/>
                  </a:lnTo>
                  <a:lnTo>
                    <a:pt x="327037" y="758812"/>
                  </a:lnTo>
                  <a:lnTo>
                    <a:pt x="327037" y="758190"/>
                  </a:lnTo>
                  <a:close/>
                </a:path>
                <a:path w="1552575" h="925195">
                  <a:moveTo>
                    <a:pt x="355587" y="863498"/>
                  </a:moveTo>
                  <a:lnTo>
                    <a:pt x="351624" y="863498"/>
                  </a:lnTo>
                  <a:lnTo>
                    <a:pt x="351624" y="866571"/>
                  </a:lnTo>
                  <a:lnTo>
                    <a:pt x="353606" y="866571"/>
                  </a:lnTo>
                  <a:lnTo>
                    <a:pt x="355587" y="866571"/>
                  </a:lnTo>
                  <a:lnTo>
                    <a:pt x="355587" y="863498"/>
                  </a:lnTo>
                  <a:close/>
                </a:path>
                <a:path w="1552575" h="925195">
                  <a:moveTo>
                    <a:pt x="357517" y="855281"/>
                  </a:moveTo>
                  <a:lnTo>
                    <a:pt x="357327" y="854252"/>
                  </a:lnTo>
                  <a:lnTo>
                    <a:pt x="357289" y="852436"/>
                  </a:lnTo>
                  <a:lnTo>
                    <a:pt x="355688" y="852436"/>
                  </a:lnTo>
                  <a:lnTo>
                    <a:pt x="355638" y="853833"/>
                  </a:lnTo>
                  <a:lnTo>
                    <a:pt x="355079" y="853782"/>
                  </a:lnTo>
                  <a:lnTo>
                    <a:pt x="354190" y="854697"/>
                  </a:lnTo>
                  <a:lnTo>
                    <a:pt x="354241" y="855281"/>
                  </a:lnTo>
                  <a:lnTo>
                    <a:pt x="355104" y="856119"/>
                  </a:lnTo>
                  <a:lnTo>
                    <a:pt x="355879" y="856234"/>
                  </a:lnTo>
                  <a:lnTo>
                    <a:pt x="357517" y="855281"/>
                  </a:lnTo>
                  <a:close/>
                </a:path>
                <a:path w="1552575" h="925195">
                  <a:moveTo>
                    <a:pt x="360476" y="849807"/>
                  </a:moveTo>
                  <a:lnTo>
                    <a:pt x="360273" y="848296"/>
                  </a:lnTo>
                  <a:lnTo>
                    <a:pt x="359359" y="848372"/>
                  </a:lnTo>
                  <a:lnTo>
                    <a:pt x="357276" y="848525"/>
                  </a:lnTo>
                  <a:lnTo>
                    <a:pt x="356641" y="850430"/>
                  </a:lnTo>
                  <a:lnTo>
                    <a:pt x="357530" y="852601"/>
                  </a:lnTo>
                  <a:lnTo>
                    <a:pt x="358190" y="852868"/>
                  </a:lnTo>
                  <a:lnTo>
                    <a:pt x="358660" y="851750"/>
                  </a:lnTo>
                  <a:lnTo>
                    <a:pt x="358800" y="850138"/>
                  </a:lnTo>
                  <a:lnTo>
                    <a:pt x="360476" y="849807"/>
                  </a:lnTo>
                  <a:close/>
                </a:path>
                <a:path w="1552575" h="925195">
                  <a:moveTo>
                    <a:pt x="364845" y="842581"/>
                  </a:moveTo>
                  <a:lnTo>
                    <a:pt x="363677" y="842530"/>
                  </a:lnTo>
                  <a:lnTo>
                    <a:pt x="362953" y="842492"/>
                  </a:lnTo>
                  <a:lnTo>
                    <a:pt x="362381" y="842416"/>
                  </a:lnTo>
                  <a:lnTo>
                    <a:pt x="361797" y="842899"/>
                  </a:lnTo>
                  <a:lnTo>
                    <a:pt x="361505" y="843153"/>
                  </a:lnTo>
                  <a:lnTo>
                    <a:pt x="361505" y="843737"/>
                  </a:lnTo>
                  <a:lnTo>
                    <a:pt x="362381" y="844473"/>
                  </a:lnTo>
                  <a:lnTo>
                    <a:pt x="362953" y="844384"/>
                  </a:lnTo>
                  <a:lnTo>
                    <a:pt x="363677" y="844359"/>
                  </a:lnTo>
                  <a:lnTo>
                    <a:pt x="364845" y="844296"/>
                  </a:lnTo>
                  <a:lnTo>
                    <a:pt x="364845" y="842581"/>
                  </a:lnTo>
                  <a:close/>
                </a:path>
                <a:path w="1552575" h="925195">
                  <a:moveTo>
                    <a:pt x="391172" y="891451"/>
                  </a:moveTo>
                  <a:lnTo>
                    <a:pt x="390232" y="891362"/>
                  </a:lnTo>
                  <a:lnTo>
                    <a:pt x="390461" y="891184"/>
                  </a:lnTo>
                  <a:lnTo>
                    <a:pt x="390372" y="890485"/>
                  </a:lnTo>
                  <a:lnTo>
                    <a:pt x="390118" y="890384"/>
                  </a:lnTo>
                  <a:lnTo>
                    <a:pt x="390118" y="891336"/>
                  </a:lnTo>
                  <a:lnTo>
                    <a:pt x="389597" y="891286"/>
                  </a:lnTo>
                  <a:lnTo>
                    <a:pt x="390118" y="891336"/>
                  </a:lnTo>
                  <a:lnTo>
                    <a:pt x="390118" y="890384"/>
                  </a:lnTo>
                  <a:lnTo>
                    <a:pt x="389966" y="890308"/>
                  </a:lnTo>
                  <a:lnTo>
                    <a:pt x="387438" y="889165"/>
                  </a:lnTo>
                  <a:lnTo>
                    <a:pt x="386473" y="892987"/>
                  </a:lnTo>
                  <a:lnTo>
                    <a:pt x="390880" y="893686"/>
                  </a:lnTo>
                  <a:lnTo>
                    <a:pt x="391172" y="891451"/>
                  </a:lnTo>
                  <a:close/>
                </a:path>
                <a:path w="1552575" h="925195">
                  <a:moveTo>
                    <a:pt x="391947" y="843140"/>
                  </a:moveTo>
                  <a:lnTo>
                    <a:pt x="391287" y="842594"/>
                  </a:lnTo>
                  <a:lnTo>
                    <a:pt x="387604" y="844207"/>
                  </a:lnTo>
                  <a:lnTo>
                    <a:pt x="387680" y="844600"/>
                  </a:lnTo>
                  <a:lnTo>
                    <a:pt x="387426" y="843330"/>
                  </a:lnTo>
                  <a:lnTo>
                    <a:pt x="385533" y="843876"/>
                  </a:lnTo>
                  <a:lnTo>
                    <a:pt x="385749" y="845134"/>
                  </a:lnTo>
                  <a:lnTo>
                    <a:pt x="386308" y="848309"/>
                  </a:lnTo>
                  <a:lnTo>
                    <a:pt x="390829" y="845223"/>
                  </a:lnTo>
                  <a:lnTo>
                    <a:pt x="391947" y="843140"/>
                  </a:lnTo>
                  <a:close/>
                </a:path>
                <a:path w="1552575" h="925195">
                  <a:moveTo>
                    <a:pt x="406514" y="831075"/>
                  </a:moveTo>
                  <a:lnTo>
                    <a:pt x="404355" y="831075"/>
                  </a:lnTo>
                  <a:lnTo>
                    <a:pt x="404355" y="832751"/>
                  </a:lnTo>
                  <a:lnTo>
                    <a:pt x="405434" y="832751"/>
                  </a:lnTo>
                  <a:lnTo>
                    <a:pt x="406514" y="832751"/>
                  </a:lnTo>
                  <a:lnTo>
                    <a:pt x="406514" y="831075"/>
                  </a:lnTo>
                  <a:close/>
                </a:path>
                <a:path w="1552575" h="925195">
                  <a:moveTo>
                    <a:pt x="407593" y="868984"/>
                  </a:moveTo>
                  <a:lnTo>
                    <a:pt x="406488" y="868578"/>
                  </a:lnTo>
                  <a:lnTo>
                    <a:pt x="406006" y="868502"/>
                  </a:lnTo>
                  <a:lnTo>
                    <a:pt x="404241" y="868273"/>
                  </a:lnTo>
                  <a:lnTo>
                    <a:pt x="404241" y="870432"/>
                  </a:lnTo>
                  <a:lnTo>
                    <a:pt x="407593" y="869721"/>
                  </a:lnTo>
                  <a:lnTo>
                    <a:pt x="407593" y="868984"/>
                  </a:lnTo>
                  <a:close/>
                </a:path>
                <a:path w="1552575" h="925195">
                  <a:moveTo>
                    <a:pt x="415112" y="804887"/>
                  </a:moveTo>
                  <a:lnTo>
                    <a:pt x="413346" y="804646"/>
                  </a:lnTo>
                  <a:lnTo>
                    <a:pt x="413118" y="805738"/>
                  </a:lnTo>
                  <a:lnTo>
                    <a:pt x="412838" y="807085"/>
                  </a:lnTo>
                  <a:lnTo>
                    <a:pt x="410845" y="807681"/>
                  </a:lnTo>
                  <a:lnTo>
                    <a:pt x="411962" y="809269"/>
                  </a:lnTo>
                  <a:lnTo>
                    <a:pt x="412254" y="809701"/>
                  </a:lnTo>
                  <a:lnTo>
                    <a:pt x="412775" y="809764"/>
                  </a:lnTo>
                  <a:lnTo>
                    <a:pt x="414147" y="808596"/>
                  </a:lnTo>
                  <a:lnTo>
                    <a:pt x="414985" y="807275"/>
                  </a:lnTo>
                  <a:lnTo>
                    <a:pt x="415061" y="806005"/>
                  </a:lnTo>
                  <a:lnTo>
                    <a:pt x="415112" y="804887"/>
                  </a:lnTo>
                  <a:close/>
                </a:path>
                <a:path w="1552575" h="925195">
                  <a:moveTo>
                    <a:pt x="426974" y="826160"/>
                  </a:moveTo>
                  <a:lnTo>
                    <a:pt x="426580" y="825296"/>
                  </a:lnTo>
                  <a:lnTo>
                    <a:pt x="425958" y="823937"/>
                  </a:lnTo>
                  <a:lnTo>
                    <a:pt x="425208" y="823937"/>
                  </a:lnTo>
                  <a:lnTo>
                    <a:pt x="424776" y="824877"/>
                  </a:lnTo>
                  <a:lnTo>
                    <a:pt x="425018" y="825068"/>
                  </a:lnTo>
                  <a:lnTo>
                    <a:pt x="424700" y="825093"/>
                  </a:lnTo>
                  <a:lnTo>
                    <a:pt x="422795" y="825182"/>
                  </a:lnTo>
                  <a:lnTo>
                    <a:pt x="422795" y="827151"/>
                  </a:lnTo>
                  <a:lnTo>
                    <a:pt x="426034" y="827278"/>
                  </a:lnTo>
                  <a:lnTo>
                    <a:pt x="426974" y="826160"/>
                  </a:lnTo>
                  <a:close/>
                </a:path>
                <a:path w="1552575" h="925195">
                  <a:moveTo>
                    <a:pt x="439191" y="874890"/>
                  </a:moveTo>
                  <a:lnTo>
                    <a:pt x="438315" y="874229"/>
                  </a:lnTo>
                  <a:lnTo>
                    <a:pt x="437692" y="874293"/>
                  </a:lnTo>
                  <a:lnTo>
                    <a:pt x="437095" y="874268"/>
                  </a:lnTo>
                  <a:lnTo>
                    <a:pt x="436016" y="874242"/>
                  </a:lnTo>
                  <a:lnTo>
                    <a:pt x="436016" y="875969"/>
                  </a:lnTo>
                  <a:lnTo>
                    <a:pt x="437095" y="875944"/>
                  </a:lnTo>
                  <a:lnTo>
                    <a:pt x="437692" y="875931"/>
                  </a:lnTo>
                  <a:lnTo>
                    <a:pt x="438315" y="875995"/>
                  </a:lnTo>
                  <a:lnTo>
                    <a:pt x="439191" y="875322"/>
                  </a:lnTo>
                  <a:lnTo>
                    <a:pt x="439191" y="874890"/>
                  </a:lnTo>
                  <a:close/>
                </a:path>
                <a:path w="1552575" h="925195">
                  <a:moveTo>
                    <a:pt x="445249" y="904913"/>
                  </a:moveTo>
                  <a:lnTo>
                    <a:pt x="444207" y="904367"/>
                  </a:lnTo>
                  <a:lnTo>
                    <a:pt x="443763" y="904201"/>
                  </a:lnTo>
                  <a:lnTo>
                    <a:pt x="443204" y="904074"/>
                  </a:lnTo>
                  <a:lnTo>
                    <a:pt x="441096" y="903630"/>
                  </a:lnTo>
                  <a:lnTo>
                    <a:pt x="441096" y="907046"/>
                  </a:lnTo>
                  <a:lnTo>
                    <a:pt x="443204" y="906602"/>
                  </a:lnTo>
                  <a:lnTo>
                    <a:pt x="443763" y="906487"/>
                  </a:lnTo>
                  <a:lnTo>
                    <a:pt x="444207" y="906322"/>
                  </a:lnTo>
                  <a:lnTo>
                    <a:pt x="444715" y="906043"/>
                  </a:lnTo>
                  <a:lnTo>
                    <a:pt x="445249" y="905764"/>
                  </a:lnTo>
                  <a:lnTo>
                    <a:pt x="445249" y="904913"/>
                  </a:lnTo>
                  <a:close/>
                </a:path>
                <a:path w="1552575" h="925195">
                  <a:moveTo>
                    <a:pt x="1522755" y="0"/>
                  </a:moveTo>
                  <a:lnTo>
                    <a:pt x="1519504" y="0"/>
                  </a:lnTo>
                  <a:lnTo>
                    <a:pt x="1519504" y="2527"/>
                  </a:lnTo>
                  <a:lnTo>
                    <a:pt x="1521129" y="2527"/>
                  </a:lnTo>
                  <a:lnTo>
                    <a:pt x="1522755" y="2527"/>
                  </a:lnTo>
                  <a:lnTo>
                    <a:pt x="1522755" y="0"/>
                  </a:lnTo>
                  <a:close/>
                </a:path>
                <a:path w="1552575" h="925195">
                  <a:moveTo>
                    <a:pt x="1533499" y="20358"/>
                  </a:moveTo>
                  <a:lnTo>
                    <a:pt x="1533398" y="19634"/>
                  </a:lnTo>
                  <a:lnTo>
                    <a:pt x="1531835" y="18643"/>
                  </a:lnTo>
                  <a:lnTo>
                    <a:pt x="1530959" y="17830"/>
                  </a:lnTo>
                  <a:lnTo>
                    <a:pt x="1532915" y="15341"/>
                  </a:lnTo>
                  <a:lnTo>
                    <a:pt x="1531454" y="13754"/>
                  </a:lnTo>
                  <a:lnTo>
                    <a:pt x="1530388" y="14846"/>
                  </a:lnTo>
                  <a:lnTo>
                    <a:pt x="1529232" y="16014"/>
                  </a:lnTo>
                  <a:lnTo>
                    <a:pt x="1528622" y="17627"/>
                  </a:lnTo>
                  <a:lnTo>
                    <a:pt x="1529867" y="20815"/>
                  </a:lnTo>
                  <a:lnTo>
                    <a:pt x="1531531" y="21247"/>
                  </a:lnTo>
                  <a:lnTo>
                    <a:pt x="1533499" y="20358"/>
                  </a:lnTo>
                  <a:close/>
                </a:path>
                <a:path w="1552575" h="925195">
                  <a:moveTo>
                    <a:pt x="1550746" y="3797"/>
                  </a:moveTo>
                  <a:lnTo>
                    <a:pt x="1548790" y="2959"/>
                  </a:lnTo>
                  <a:lnTo>
                    <a:pt x="1547431" y="3886"/>
                  </a:lnTo>
                  <a:lnTo>
                    <a:pt x="1546364" y="4914"/>
                  </a:lnTo>
                  <a:lnTo>
                    <a:pt x="1545463" y="5765"/>
                  </a:lnTo>
                  <a:lnTo>
                    <a:pt x="1546821" y="7112"/>
                  </a:lnTo>
                  <a:lnTo>
                    <a:pt x="1547710" y="6261"/>
                  </a:lnTo>
                  <a:lnTo>
                    <a:pt x="1548472" y="5537"/>
                  </a:lnTo>
                  <a:lnTo>
                    <a:pt x="1549425" y="5308"/>
                  </a:lnTo>
                  <a:lnTo>
                    <a:pt x="1550593" y="4457"/>
                  </a:lnTo>
                  <a:lnTo>
                    <a:pt x="1550746" y="3797"/>
                  </a:lnTo>
                  <a:close/>
                </a:path>
                <a:path w="1552575" h="925195">
                  <a:moveTo>
                    <a:pt x="1552117" y="24892"/>
                  </a:moveTo>
                  <a:lnTo>
                    <a:pt x="1552028" y="23876"/>
                  </a:lnTo>
                  <a:lnTo>
                    <a:pt x="1552028" y="22860"/>
                  </a:lnTo>
                  <a:lnTo>
                    <a:pt x="1552041" y="21983"/>
                  </a:lnTo>
                  <a:lnTo>
                    <a:pt x="1550670" y="21983"/>
                  </a:lnTo>
                  <a:lnTo>
                    <a:pt x="1550670" y="22860"/>
                  </a:lnTo>
                  <a:lnTo>
                    <a:pt x="1550682" y="23876"/>
                  </a:lnTo>
                  <a:lnTo>
                    <a:pt x="1550593" y="24892"/>
                  </a:lnTo>
                  <a:lnTo>
                    <a:pt x="1551038" y="26314"/>
                  </a:lnTo>
                  <a:lnTo>
                    <a:pt x="1551660" y="26314"/>
                  </a:lnTo>
                  <a:lnTo>
                    <a:pt x="1551813" y="25857"/>
                  </a:lnTo>
                  <a:lnTo>
                    <a:pt x="1552117" y="24892"/>
                  </a:lnTo>
                  <a:close/>
                </a:path>
              </a:pathLst>
            </a:custGeom>
            <a:solidFill>
              <a:srgbClr val="6B6B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627221" y="3389972"/>
              <a:ext cx="130810" cy="64769"/>
            </a:xfrm>
            <a:custGeom>
              <a:avLst/>
              <a:gdLst/>
              <a:ahLst/>
              <a:cxnLst/>
              <a:rect l="l" t="t" r="r" b="b"/>
              <a:pathLst>
                <a:path w="130810" h="64770">
                  <a:moveTo>
                    <a:pt x="1993" y="21971"/>
                  </a:moveTo>
                  <a:lnTo>
                    <a:pt x="1930" y="21450"/>
                  </a:lnTo>
                  <a:lnTo>
                    <a:pt x="1816" y="20675"/>
                  </a:lnTo>
                  <a:lnTo>
                    <a:pt x="482" y="20675"/>
                  </a:lnTo>
                  <a:lnTo>
                    <a:pt x="381" y="21450"/>
                  </a:lnTo>
                  <a:lnTo>
                    <a:pt x="304" y="21971"/>
                  </a:lnTo>
                  <a:lnTo>
                    <a:pt x="330" y="22479"/>
                  </a:lnTo>
                  <a:lnTo>
                    <a:pt x="342" y="22999"/>
                  </a:lnTo>
                  <a:lnTo>
                    <a:pt x="381" y="24041"/>
                  </a:lnTo>
                  <a:lnTo>
                    <a:pt x="1917" y="24041"/>
                  </a:lnTo>
                  <a:lnTo>
                    <a:pt x="1955" y="22999"/>
                  </a:lnTo>
                  <a:lnTo>
                    <a:pt x="1968" y="22479"/>
                  </a:lnTo>
                  <a:lnTo>
                    <a:pt x="1993" y="21971"/>
                  </a:lnTo>
                  <a:close/>
                </a:path>
                <a:path w="130810" h="64770">
                  <a:moveTo>
                    <a:pt x="3276" y="8369"/>
                  </a:moveTo>
                  <a:lnTo>
                    <a:pt x="2476" y="7683"/>
                  </a:lnTo>
                  <a:lnTo>
                    <a:pt x="1854" y="7734"/>
                  </a:lnTo>
                  <a:lnTo>
                    <a:pt x="0" y="7670"/>
                  </a:lnTo>
                  <a:lnTo>
                    <a:pt x="0" y="9525"/>
                  </a:lnTo>
                  <a:lnTo>
                    <a:pt x="1155" y="9499"/>
                  </a:lnTo>
                  <a:lnTo>
                    <a:pt x="1854" y="9474"/>
                  </a:lnTo>
                  <a:lnTo>
                    <a:pt x="2476" y="9525"/>
                  </a:lnTo>
                  <a:lnTo>
                    <a:pt x="3276" y="8839"/>
                  </a:lnTo>
                  <a:lnTo>
                    <a:pt x="3276" y="8369"/>
                  </a:lnTo>
                  <a:close/>
                </a:path>
                <a:path w="130810" h="64770">
                  <a:moveTo>
                    <a:pt x="13398" y="60109"/>
                  </a:moveTo>
                  <a:lnTo>
                    <a:pt x="11531" y="58254"/>
                  </a:lnTo>
                  <a:lnTo>
                    <a:pt x="10274" y="59461"/>
                  </a:lnTo>
                  <a:lnTo>
                    <a:pt x="9906" y="59817"/>
                  </a:lnTo>
                  <a:lnTo>
                    <a:pt x="9550" y="60274"/>
                  </a:lnTo>
                  <a:lnTo>
                    <a:pt x="9118" y="60528"/>
                  </a:lnTo>
                  <a:lnTo>
                    <a:pt x="7061" y="61785"/>
                  </a:lnTo>
                  <a:lnTo>
                    <a:pt x="9867" y="64579"/>
                  </a:lnTo>
                  <a:lnTo>
                    <a:pt x="11379" y="62090"/>
                  </a:lnTo>
                  <a:lnTo>
                    <a:pt x="11836" y="61734"/>
                  </a:lnTo>
                  <a:lnTo>
                    <a:pt x="13398" y="60109"/>
                  </a:lnTo>
                  <a:close/>
                </a:path>
                <a:path w="130810" h="64770">
                  <a:moveTo>
                    <a:pt x="16154" y="4051"/>
                  </a:moveTo>
                  <a:lnTo>
                    <a:pt x="15303" y="3467"/>
                  </a:lnTo>
                  <a:lnTo>
                    <a:pt x="14706" y="3492"/>
                  </a:lnTo>
                  <a:lnTo>
                    <a:pt x="14109" y="3429"/>
                  </a:lnTo>
                  <a:lnTo>
                    <a:pt x="13017" y="3327"/>
                  </a:lnTo>
                  <a:lnTo>
                    <a:pt x="13017" y="5245"/>
                  </a:lnTo>
                  <a:lnTo>
                    <a:pt x="14109" y="5130"/>
                  </a:lnTo>
                  <a:lnTo>
                    <a:pt x="14706" y="5067"/>
                  </a:lnTo>
                  <a:lnTo>
                    <a:pt x="15303" y="5092"/>
                  </a:lnTo>
                  <a:lnTo>
                    <a:pt x="16154" y="4508"/>
                  </a:lnTo>
                  <a:lnTo>
                    <a:pt x="16154" y="4051"/>
                  </a:lnTo>
                  <a:close/>
                </a:path>
                <a:path w="130810" h="64770">
                  <a:moveTo>
                    <a:pt x="20624" y="42303"/>
                  </a:moveTo>
                  <a:lnTo>
                    <a:pt x="20535" y="41287"/>
                  </a:lnTo>
                  <a:lnTo>
                    <a:pt x="20535" y="40271"/>
                  </a:lnTo>
                  <a:lnTo>
                    <a:pt x="20548" y="39395"/>
                  </a:lnTo>
                  <a:lnTo>
                    <a:pt x="19177" y="39395"/>
                  </a:lnTo>
                  <a:lnTo>
                    <a:pt x="19177" y="40271"/>
                  </a:lnTo>
                  <a:lnTo>
                    <a:pt x="19189" y="41287"/>
                  </a:lnTo>
                  <a:lnTo>
                    <a:pt x="19100" y="42303"/>
                  </a:lnTo>
                  <a:lnTo>
                    <a:pt x="19545" y="43726"/>
                  </a:lnTo>
                  <a:lnTo>
                    <a:pt x="20167" y="43726"/>
                  </a:lnTo>
                  <a:lnTo>
                    <a:pt x="20320" y="43268"/>
                  </a:lnTo>
                  <a:lnTo>
                    <a:pt x="20624" y="42303"/>
                  </a:lnTo>
                  <a:close/>
                </a:path>
                <a:path w="130810" h="64770">
                  <a:moveTo>
                    <a:pt x="26073" y="1054"/>
                  </a:moveTo>
                  <a:lnTo>
                    <a:pt x="25184" y="1054"/>
                  </a:lnTo>
                  <a:lnTo>
                    <a:pt x="25184" y="1752"/>
                  </a:lnTo>
                  <a:lnTo>
                    <a:pt x="25628" y="1752"/>
                  </a:lnTo>
                  <a:lnTo>
                    <a:pt x="26073" y="1752"/>
                  </a:lnTo>
                  <a:lnTo>
                    <a:pt x="26073" y="1054"/>
                  </a:lnTo>
                  <a:close/>
                </a:path>
                <a:path w="130810" h="64770">
                  <a:moveTo>
                    <a:pt x="27825" y="44335"/>
                  </a:moveTo>
                  <a:lnTo>
                    <a:pt x="27317" y="43827"/>
                  </a:lnTo>
                  <a:lnTo>
                    <a:pt x="25882" y="44386"/>
                  </a:lnTo>
                  <a:lnTo>
                    <a:pt x="25717" y="44805"/>
                  </a:lnTo>
                  <a:lnTo>
                    <a:pt x="24815" y="43954"/>
                  </a:lnTo>
                  <a:lnTo>
                    <a:pt x="23964" y="43167"/>
                  </a:lnTo>
                  <a:lnTo>
                    <a:pt x="22745" y="44386"/>
                  </a:lnTo>
                  <a:lnTo>
                    <a:pt x="23545" y="45224"/>
                  </a:lnTo>
                  <a:lnTo>
                    <a:pt x="25082" y="46837"/>
                  </a:lnTo>
                  <a:lnTo>
                    <a:pt x="26708" y="47104"/>
                  </a:lnTo>
                  <a:lnTo>
                    <a:pt x="27825" y="44335"/>
                  </a:lnTo>
                  <a:close/>
                </a:path>
                <a:path w="130810" h="64770">
                  <a:moveTo>
                    <a:pt x="33667" y="3175"/>
                  </a:moveTo>
                  <a:lnTo>
                    <a:pt x="33655" y="2501"/>
                  </a:lnTo>
                  <a:lnTo>
                    <a:pt x="33350" y="2311"/>
                  </a:lnTo>
                  <a:lnTo>
                    <a:pt x="32727" y="1930"/>
                  </a:lnTo>
                  <a:lnTo>
                    <a:pt x="32537" y="2311"/>
                  </a:lnTo>
                  <a:lnTo>
                    <a:pt x="32486" y="1854"/>
                  </a:lnTo>
                  <a:lnTo>
                    <a:pt x="32334" y="12"/>
                  </a:lnTo>
                  <a:lnTo>
                    <a:pt x="30403" y="0"/>
                  </a:lnTo>
                  <a:lnTo>
                    <a:pt x="30226" y="2641"/>
                  </a:lnTo>
                  <a:lnTo>
                    <a:pt x="30721" y="3606"/>
                  </a:lnTo>
                  <a:lnTo>
                    <a:pt x="31165" y="3860"/>
                  </a:lnTo>
                  <a:lnTo>
                    <a:pt x="32207" y="3810"/>
                  </a:lnTo>
                  <a:lnTo>
                    <a:pt x="32613" y="3822"/>
                  </a:lnTo>
                  <a:lnTo>
                    <a:pt x="33667" y="3175"/>
                  </a:lnTo>
                  <a:close/>
                </a:path>
                <a:path w="130810" h="64770">
                  <a:moveTo>
                    <a:pt x="34213" y="12992"/>
                  </a:moveTo>
                  <a:lnTo>
                    <a:pt x="31826" y="12661"/>
                  </a:lnTo>
                  <a:lnTo>
                    <a:pt x="31635" y="14033"/>
                  </a:lnTo>
                  <a:lnTo>
                    <a:pt x="31508" y="14909"/>
                  </a:lnTo>
                  <a:lnTo>
                    <a:pt x="30619" y="15570"/>
                  </a:lnTo>
                  <a:lnTo>
                    <a:pt x="30137" y="16852"/>
                  </a:lnTo>
                  <a:lnTo>
                    <a:pt x="30340" y="17297"/>
                  </a:lnTo>
                  <a:lnTo>
                    <a:pt x="30657" y="17678"/>
                  </a:lnTo>
                  <a:lnTo>
                    <a:pt x="31026" y="18097"/>
                  </a:lnTo>
                  <a:lnTo>
                    <a:pt x="31508" y="18161"/>
                  </a:lnTo>
                  <a:lnTo>
                    <a:pt x="32956" y="17170"/>
                  </a:lnTo>
                  <a:lnTo>
                    <a:pt x="33883" y="15748"/>
                  </a:lnTo>
                  <a:lnTo>
                    <a:pt x="34213" y="12992"/>
                  </a:lnTo>
                  <a:close/>
                </a:path>
                <a:path w="130810" h="64770">
                  <a:moveTo>
                    <a:pt x="41910" y="2654"/>
                  </a:moveTo>
                  <a:lnTo>
                    <a:pt x="41656" y="2501"/>
                  </a:lnTo>
                  <a:lnTo>
                    <a:pt x="41186" y="2235"/>
                  </a:lnTo>
                  <a:lnTo>
                    <a:pt x="40538" y="2324"/>
                  </a:lnTo>
                  <a:lnTo>
                    <a:pt x="39293" y="2235"/>
                  </a:lnTo>
                  <a:lnTo>
                    <a:pt x="39293" y="3454"/>
                  </a:lnTo>
                  <a:lnTo>
                    <a:pt x="40017" y="3403"/>
                  </a:lnTo>
                  <a:lnTo>
                    <a:pt x="40538" y="3365"/>
                  </a:lnTo>
                  <a:lnTo>
                    <a:pt x="41186" y="3454"/>
                  </a:lnTo>
                  <a:lnTo>
                    <a:pt x="41656" y="3187"/>
                  </a:lnTo>
                  <a:lnTo>
                    <a:pt x="41910" y="3035"/>
                  </a:lnTo>
                  <a:lnTo>
                    <a:pt x="41910" y="2654"/>
                  </a:lnTo>
                  <a:close/>
                </a:path>
                <a:path w="130810" h="64770">
                  <a:moveTo>
                    <a:pt x="42938" y="27622"/>
                  </a:moveTo>
                  <a:lnTo>
                    <a:pt x="42202" y="25857"/>
                  </a:lnTo>
                  <a:lnTo>
                    <a:pt x="40728" y="25857"/>
                  </a:lnTo>
                  <a:lnTo>
                    <a:pt x="39992" y="27622"/>
                  </a:lnTo>
                  <a:lnTo>
                    <a:pt x="40068" y="28181"/>
                  </a:lnTo>
                  <a:lnTo>
                    <a:pt x="40220" y="30492"/>
                  </a:lnTo>
                  <a:lnTo>
                    <a:pt x="42697" y="30492"/>
                  </a:lnTo>
                  <a:lnTo>
                    <a:pt x="42811" y="28752"/>
                  </a:lnTo>
                  <a:lnTo>
                    <a:pt x="42849" y="28181"/>
                  </a:lnTo>
                  <a:lnTo>
                    <a:pt x="42938" y="27622"/>
                  </a:lnTo>
                  <a:close/>
                </a:path>
                <a:path w="130810" h="64770">
                  <a:moveTo>
                    <a:pt x="47561" y="39255"/>
                  </a:moveTo>
                  <a:lnTo>
                    <a:pt x="45123" y="40576"/>
                  </a:lnTo>
                  <a:lnTo>
                    <a:pt x="44754" y="40779"/>
                  </a:lnTo>
                  <a:lnTo>
                    <a:pt x="44386" y="40957"/>
                  </a:lnTo>
                  <a:lnTo>
                    <a:pt x="44005" y="41122"/>
                  </a:lnTo>
                  <a:lnTo>
                    <a:pt x="43573" y="41325"/>
                  </a:lnTo>
                  <a:lnTo>
                    <a:pt x="43573" y="42087"/>
                  </a:lnTo>
                  <a:lnTo>
                    <a:pt x="44386" y="42456"/>
                  </a:lnTo>
                  <a:lnTo>
                    <a:pt x="44754" y="42633"/>
                  </a:lnTo>
                  <a:lnTo>
                    <a:pt x="47561" y="44157"/>
                  </a:lnTo>
                  <a:lnTo>
                    <a:pt x="47561" y="39255"/>
                  </a:lnTo>
                  <a:close/>
                </a:path>
                <a:path w="130810" h="64770">
                  <a:moveTo>
                    <a:pt x="53619" y="3949"/>
                  </a:moveTo>
                  <a:lnTo>
                    <a:pt x="52590" y="3594"/>
                  </a:lnTo>
                  <a:lnTo>
                    <a:pt x="52095" y="3505"/>
                  </a:lnTo>
                  <a:lnTo>
                    <a:pt x="51536" y="3441"/>
                  </a:lnTo>
                  <a:lnTo>
                    <a:pt x="50457" y="3340"/>
                  </a:lnTo>
                  <a:lnTo>
                    <a:pt x="50457" y="5232"/>
                  </a:lnTo>
                  <a:lnTo>
                    <a:pt x="51536" y="5118"/>
                  </a:lnTo>
                  <a:lnTo>
                    <a:pt x="52095" y="5067"/>
                  </a:lnTo>
                  <a:lnTo>
                    <a:pt x="52590" y="4978"/>
                  </a:lnTo>
                  <a:lnTo>
                    <a:pt x="53619" y="4622"/>
                  </a:lnTo>
                  <a:lnTo>
                    <a:pt x="53619" y="3949"/>
                  </a:lnTo>
                  <a:close/>
                </a:path>
                <a:path w="130810" h="64770">
                  <a:moveTo>
                    <a:pt x="56108" y="14554"/>
                  </a:moveTo>
                  <a:lnTo>
                    <a:pt x="54419" y="14490"/>
                  </a:lnTo>
                  <a:lnTo>
                    <a:pt x="52679" y="14427"/>
                  </a:lnTo>
                  <a:lnTo>
                    <a:pt x="50876" y="13995"/>
                  </a:lnTo>
                  <a:lnTo>
                    <a:pt x="49098" y="15443"/>
                  </a:lnTo>
                  <a:lnTo>
                    <a:pt x="49098" y="16141"/>
                  </a:lnTo>
                  <a:lnTo>
                    <a:pt x="50876" y="17602"/>
                  </a:lnTo>
                  <a:lnTo>
                    <a:pt x="52679" y="17157"/>
                  </a:lnTo>
                  <a:lnTo>
                    <a:pt x="56108" y="17043"/>
                  </a:lnTo>
                  <a:lnTo>
                    <a:pt x="56108" y="14554"/>
                  </a:lnTo>
                  <a:close/>
                </a:path>
                <a:path w="130810" h="64770">
                  <a:moveTo>
                    <a:pt x="56362" y="38633"/>
                  </a:moveTo>
                  <a:lnTo>
                    <a:pt x="54584" y="36880"/>
                  </a:lnTo>
                  <a:lnTo>
                    <a:pt x="52920" y="38722"/>
                  </a:lnTo>
                  <a:lnTo>
                    <a:pt x="51752" y="39738"/>
                  </a:lnTo>
                  <a:lnTo>
                    <a:pt x="53111" y="41605"/>
                  </a:lnTo>
                  <a:lnTo>
                    <a:pt x="54203" y="41376"/>
                  </a:lnTo>
                  <a:lnTo>
                    <a:pt x="55143" y="40627"/>
                  </a:lnTo>
                  <a:lnTo>
                    <a:pt x="55041" y="39827"/>
                  </a:lnTo>
                  <a:lnTo>
                    <a:pt x="54584" y="39446"/>
                  </a:lnTo>
                  <a:lnTo>
                    <a:pt x="53797" y="38722"/>
                  </a:lnTo>
                  <a:lnTo>
                    <a:pt x="54940" y="39738"/>
                  </a:lnTo>
                  <a:lnTo>
                    <a:pt x="56273" y="38722"/>
                  </a:lnTo>
                  <a:close/>
                </a:path>
                <a:path w="130810" h="64770">
                  <a:moveTo>
                    <a:pt x="61010" y="6502"/>
                  </a:moveTo>
                  <a:lnTo>
                    <a:pt x="59334" y="6502"/>
                  </a:lnTo>
                  <a:lnTo>
                    <a:pt x="59334" y="7810"/>
                  </a:lnTo>
                  <a:lnTo>
                    <a:pt x="60172" y="7810"/>
                  </a:lnTo>
                  <a:lnTo>
                    <a:pt x="61010" y="7810"/>
                  </a:lnTo>
                  <a:lnTo>
                    <a:pt x="61010" y="6502"/>
                  </a:lnTo>
                  <a:close/>
                </a:path>
                <a:path w="130810" h="64770">
                  <a:moveTo>
                    <a:pt x="62636" y="26035"/>
                  </a:moveTo>
                  <a:lnTo>
                    <a:pt x="62560" y="25463"/>
                  </a:lnTo>
                  <a:lnTo>
                    <a:pt x="62268" y="25209"/>
                  </a:lnTo>
                  <a:lnTo>
                    <a:pt x="59766" y="23215"/>
                  </a:lnTo>
                  <a:lnTo>
                    <a:pt x="58635" y="26860"/>
                  </a:lnTo>
                  <a:lnTo>
                    <a:pt x="58648" y="30734"/>
                  </a:lnTo>
                  <a:lnTo>
                    <a:pt x="61683" y="30734"/>
                  </a:lnTo>
                  <a:lnTo>
                    <a:pt x="61709" y="28752"/>
                  </a:lnTo>
                  <a:lnTo>
                    <a:pt x="61722" y="27724"/>
                  </a:lnTo>
                  <a:lnTo>
                    <a:pt x="61823" y="27165"/>
                  </a:lnTo>
                  <a:lnTo>
                    <a:pt x="62407" y="26339"/>
                  </a:lnTo>
                  <a:lnTo>
                    <a:pt x="62636" y="26035"/>
                  </a:lnTo>
                  <a:close/>
                </a:path>
                <a:path w="130810" h="64770">
                  <a:moveTo>
                    <a:pt x="63754" y="50012"/>
                  </a:moveTo>
                  <a:lnTo>
                    <a:pt x="63195" y="49796"/>
                  </a:lnTo>
                  <a:lnTo>
                    <a:pt x="62204" y="49390"/>
                  </a:lnTo>
                  <a:lnTo>
                    <a:pt x="61239" y="49466"/>
                  </a:lnTo>
                  <a:lnTo>
                    <a:pt x="59042" y="49466"/>
                  </a:lnTo>
                  <a:lnTo>
                    <a:pt x="59042" y="51231"/>
                  </a:lnTo>
                  <a:lnTo>
                    <a:pt x="60172" y="51231"/>
                  </a:lnTo>
                  <a:lnTo>
                    <a:pt x="61239" y="51231"/>
                  </a:lnTo>
                  <a:lnTo>
                    <a:pt x="62204" y="51308"/>
                  </a:lnTo>
                  <a:lnTo>
                    <a:pt x="63195" y="50901"/>
                  </a:lnTo>
                  <a:lnTo>
                    <a:pt x="63754" y="50685"/>
                  </a:lnTo>
                  <a:lnTo>
                    <a:pt x="63754" y="50012"/>
                  </a:lnTo>
                  <a:close/>
                </a:path>
                <a:path w="130810" h="64770">
                  <a:moveTo>
                    <a:pt x="75920" y="29324"/>
                  </a:moveTo>
                  <a:lnTo>
                    <a:pt x="74904" y="27851"/>
                  </a:lnTo>
                  <a:lnTo>
                    <a:pt x="74244" y="27851"/>
                  </a:lnTo>
                  <a:lnTo>
                    <a:pt x="73215" y="29324"/>
                  </a:lnTo>
                  <a:lnTo>
                    <a:pt x="73342" y="30492"/>
                  </a:lnTo>
                  <a:lnTo>
                    <a:pt x="73406" y="33185"/>
                  </a:lnTo>
                  <a:lnTo>
                    <a:pt x="75730" y="33185"/>
                  </a:lnTo>
                  <a:lnTo>
                    <a:pt x="75768" y="31635"/>
                  </a:lnTo>
                  <a:lnTo>
                    <a:pt x="75793" y="30492"/>
                  </a:lnTo>
                  <a:lnTo>
                    <a:pt x="75920" y="29324"/>
                  </a:lnTo>
                  <a:close/>
                </a:path>
                <a:path w="130810" h="64770">
                  <a:moveTo>
                    <a:pt x="80060" y="45135"/>
                  </a:moveTo>
                  <a:lnTo>
                    <a:pt x="78892" y="45123"/>
                  </a:lnTo>
                  <a:lnTo>
                    <a:pt x="77851" y="45110"/>
                  </a:lnTo>
                  <a:lnTo>
                    <a:pt x="76835" y="45110"/>
                  </a:lnTo>
                  <a:lnTo>
                    <a:pt x="75323" y="45707"/>
                  </a:lnTo>
                  <a:lnTo>
                    <a:pt x="75323" y="46367"/>
                  </a:lnTo>
                  <a:lnTo>
                    <a:pt x="75869" y="46570"/>
                  </a:lnTo>
                  <a:lnTo>
                    <a:pt x="76835" y="46964"/>
                  </a:lnTo>
                  <a:lnTo>
                    <a:pt x="77851" y="46964"/>
                  </a:lnTo>
                  <a:lnTo>
                    <a:pt x="78892" y="46951"/>
                  </a:lnTo>
                  <a:lnTo>
                    <a:pt x="80060" y="46926"/>
                  </a:lnTo>
                  <a:lnTo>
                    <a:pt x="80060" y="45135"/>
                  </a:lnTo>
                  <a:close/>
                </a:path>
                <a:path w="130810" h="64770">
                  <a:moveTo>
                    <a:pt x="91046" y="26987"/>
                  </a:moveTo>
                  <a:lnTo>
                    <a:pt x="90195" y="26670"/>
                  </a:lnTo>
                  <a:lnTo>
                    <a:pt x="89522" y="26352"/>
                  </a:lnTo>
                  <a:lnTo>
                    <a:pt x="87426" y="25425"/>
                  </a:lnTo>
                  <a:lnTo>
                    <a:pt x="87426" y="29197"/>
                  </a:lnTo>
                  <a:lnTo>
                    <a:pt x="89522" y="28270"/>
                  </a:lnTo>
                  <a:lnTo>
                    <a:pt x="90195" y="27952"/>
                  </a:lnTo>
                  <a:lnTo>
                    <a:pt x="91046" y="27635"/>
                  </a:lnTo>
                  <a:lnTo>
                    <a:pt x="91046" y="26987"/>
                  </a:lnTo>
                  <a:close/>
                </a:path>
                <a:path w="130810" h="64770">
                  <a:moveTo>
                    <a:pt x="92773" y="45681"/>
                  </a:moveTo>
                  <a:lnTo>
                    <a:pt x="90741" y="43637"/>
                  </a:lnTo>
                  <a:lnTo>
                    <a:pt x="88544" y="45745"/>
                  </a:lnTo>
                  <a:lnTo>
                    <a:pt x="87376" y="46621"/>
                  </a:lnTo>
                  <a:lnTo>
                    <a:pt x="88061" y="49225"/>
                  </a:lnTo>
                  <a:lnTo>
                    <a:pt x="89090" y="49898"/>
                  </a:lnTo>
                  <a:lnTo>
                    <a:pt x="90411" y="49923"/>
                  </a:lnTo>
                  <a:lnTo>
                    <a:pt x="90957" y="49923"/>
                  </a:lnTo>
                  <a:lnTo>
                    <a:pt x="91427" y="49453"/>
                  </a:lnTo>
                  <a:lnTo>
                    <a:pt x="91313" y="47904"/>
                  </a:lnTo>
                  <a:lnTo>
                    <a:pt x="91122" y="47447"/>
                  </a:lnTo>
                  <a:lnTo>
                    <a:pt x="91579" y="46951"/>
                  </a:lnTo>
                  <a:lnTo>
                    <a:pt x="92773" y="45681"/>
                  </a:lnTo>
                  <a:close/>
                </a:path>
                <a:path w="130810" h="64770">
                  <a:moveTo>
                    <a:pt x="106248" y="36322"/>
                  </a:moveTo>
                  <a:lnTo>
                    <a:pt x="104800" y="36271"/>
                  </a:lnTo>
                  <a:lnTo>
                    <a:pt x="103505" y="36233"/>
                  </a:lnTo>
                  <a:lnTo>
                    <a:pt x="102387" y="35966"/>
                  </a:lnTo>
                  <a:lnTo>
                    <a:pt x="101346" y="36830"/>
                  </a:lnTo>
                  <a:lnTo>
                    <a:pt x="101028" y="37084"/>
                  </a:lnTo>
                  <a:lnTo>
                    <a:pt x="101028" y="37706"/>
                  </a:lnTo>
                  <a:lnTo>
                    <a:pt x="101346" y="37960"/>
                  </a:lnTo>
                  <a:lnTo>
                    <a:pt x="102387" y="38823"/>
                  </a:lnTo>
                  <a:lnTo>
                    <a:pt x="103505" y="38557"/>
                  </a:lnTo>
                  <a:lnTo>
                    <a:pt x="106248" y="38468"/>
                  </a:lnTo>
                  <a:lnTo>
                    <a:pt x="106248" y="36322"/>
                  </a:lnTo>
                  <a:close/>
                </a:path>
                <a:path w="130810" h="64770">
                  <a:moveTo>
                    <a:pt x="108064" y="47828"/>
                  </a:moveTo>
                  <a:lnTo>
                    <a:pt x="105879" y="45631"/>
                  </a:lnTo>
                  <a:lnTo>
                    <a:pt x="104495" y="47104"/>
                  </a:lnTo>
                  <a:lnTo>
                    <a:pt x="102298" y="49174"/>
                  </a:lnTo>
                  <a:lnTo>
                    <a:pt x="104533" y="51409"/>
                  </a:lnTo>
                  <a:lnTo>
                    <a:pt x="105879" y="49974"/>
                  </a:lnTo>
                  <a:lnTo>
                    <a:pt x="106603" y="49199"/>
                  </a:lnTo>
                  <a:lnTo>
                    <a:pt x="108064" y="47828"/>
                  </a:lnTo>
                  <a:close/>
                </a:path>
                <a:path w="130810" h="64770">
                  <a:moveTo>
                    <a:pt x="122745" y="38252"/>
                  </a:moveTo>
                  <a:lnTo>
                    <a:pt x="119989" y="36144"/>
                  </a:lnTo>
                  <a:lnTo>
                    <a:pt x="116192" y="35877"/>
                  </a:lnTo>
                  <a:lnTo>
                    <a:pt x="115836" y="38468"/>
                  </a:lnTo>
                  <a:lnTo>
                    <a:pt x="117386" y="38735"/>
                  </a:lnTo>
                  <a:lnTo>
                    <a:pt x="118732" y="38963"/>
                  </a:lnTo>
                  <a:lnTo>
                    <a:pt x="119176" y="39979"/>
                  </a:lnTo>
                  <a:lnTo>
                    <a:pt x="120396" y="41300"/>
                  </a:lnTo>
                  <a:lnTo>
                    <a:pt x="121132" y="41198"/>
                  </a:lnTo>
                  <a:lnTo>
                    <a:pt x="122745" y="38252"/>
                  </a:lnTo>
                  <a:close/>
                </a:path>
                <a:path w="130810" h="64770">
                  <a:moveTo>
                    <a:pt x="130530" y="50736"/>
                  </a:moveTo>
                  <a:lnTo>
                    <a:pt x="130441" y="50228"/>
                  </a:lnTo>
                  <a:lnTo>
                    <a:pt x="129565" y="49453"/>
                  </a:lnTo>
                  <a:lnTo>
                    <a:pt x="129209" y="49415"/>
                  </a:lnTo>
                  <a:lnTo>
                    <a:pt x="127901" y="50050"/>
                  </a:lnTo>
                  <a:lnTo>
                    <a:pt x="127520" y="50342"/>
                  </a:lnTo>
                  <a:lnTo>
                    <a:pt x="124548" y="50380"/>
                  </a:lnTo>
                  <a:lnTo>
                    <a:pt x="124548" y="53213"/>
                  </a:lnTo>
                  <a:lnTo>
                    <a:pt x="126390" y="53213"/>
                  </a:lnTo>
                  <a:lnTo>
                    <a:pt x="128041" y="53213"/>
                  </a:lnTo>
                  <a:lnTo>
                    <a:pt x="129984" y="53060"/>
                  </a:lnTo>
                  <a:lnTo>
                    <a:pt x="130530" y="50736"/>
                  </a:lnTo>
                  <a:close/>
                </a:path>
              </a:pathLst>
            </a:custGeom>
            <a:solidFill>
              <a:srgbClr val="6B6B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622205" y="3399789"/>
              <a:ext cx="133350" cy="53975"/>
            </a:xfrm>
            <a:custGeom>
              <a:avLst/>
              <a:gdLst/>
              <a:ahLst/>
              <a:cxnLst/>
              <a:rect l="l" t="t" r="r" b="b"/>
              <a:pathLst>
                <a:path w="133350" h="53975">
                  <a:moveTo>
                    <a:pt x="4381" y="1219"/>
                  </a:moveTo>
                  <a:lnTo>
                    <a:pt x="3136" y="304"/>
                  </a:lnTo>
                  <a:lnTo>
                    <a:pt x="2501" y="317"/>
                  </a:lnTo>
                  <a:lnTo>
                    <a:pt x="1841" y="228"/>
                  </a:lnTo>
                  <a:lnTo>
                    <a:pt x="0" y="0"/>
                  </a:lnTo>
                  <a:lnTo>
                    <a:pt x="0" y="3327"/>
                  </a:lnTo>
                  <a:lnTo>
                    <a:pt x="1841" y="3086"/>
                  </a:lnTo>
                  <a:lnTo>
                    <a:pt x="2501" y="2997"/>
                  </a:lnTo>
                  <a:lnTo>
                    <a:pt x="3136" y="3009"/>
                  </a:lnTo>
                  <a:lnTo>
                    <a:pt x="4381" y="2095"/>
                  </a:lnTo>
                  <a:lnTo>
                    <a:pt x="4381" y="1219"/>
                  </a:lnTo>
                  <a:close/>
                </a:path>
                <a:path w="133350" h="53975">
                  <a:moveTo>
                    <a:pt x="16471" y="36525"/>
                  </a:moveTo>
                  <a:lnTo>
                    <a:pt x="15163" y="36334"/>
                  </a:lnTo>
                  <a:lnTo>
                    <a:pt x="14617" y="36258"/>
                  </a:lnTo>
                  <a:lnTo>
                    <a:pt x="14058" y="36169"/>
                  </a:lnTo>
                  <a:lnTo>
                    <a:pt x="11531" y="35877"/>
                  </a:lnTo>
                  <a:lnTo>
                    <a:pt x="11531" y="39433"/>
                  </a:lnTo>
                  <a:lnTo>
                    <a:pt x="14058" y="39128"/>
                  </a:lnTo>
                  <a:lnTo>
                    <a:pt x="14617" y="39052"/>
                  </a:lnTo>
                  <a:lnTo>
                    <a:pt x="15163" y="38963"/>
                  </a:lnTo>
                  <a:lnTo>
                    <a:pt x="16471" y="38785"/>
                  </a:lnTo>
                  <a:lnTo>
                    <a:pt x="16471" y="36525"/>
                  </a:lnTo>
                  <a:close/>
                </a:path>
                <a:path w="133350" h="53975">
                  <a:moveTo>
                    <a:pt x="21450" y="11633"/>
                  </a:moveTo>
                  <a:lnTo>
                    <a:pt x="21323" y="11252"/>
                  </a:lnTo>
                  <a:lnTo>
                    <a:pt x="21183" y="10833"/>
                  </a:lnTo>
                  <a:lnTo>
                    <a:pt x="20751" y="10566"/>
                  </a:lnTo>
                  <a:lnTo>
                    <a:pt x="20154" y="10502"/>
                  </a:lnTo>
                  <a:lnTo>
                    <a:pt x="20154" y="10960"/>
                  </a:lnTo>
                  <a:lnTo>
                    <a:pt x="19685" y="11252"/>
                  </a:lnTo>
                  <a:lnTo>
                    <a:pt x="20142" y="10960"/>
                  </a:lnTo>
                  <a:lnTo>
                    <a:pt x="20154" y="10502"/>
                  </a:lnTo>
                  <a:lnTo>
                    <a:pt x="17475" y="10172"/>
                  </a:lnTo>
                  <a:lnTo>
                    <a:pt x="20764" y="10553"/>
                  </a:lnTo>
                  <a:lnTo>
                    <a:pt x="20853" y="10401"/>
                  </a:lnTo>
                  <a:lnTo>
                    <a:pt x="20713" y="10172"/>
                  </a:lnTo>
                  <a:lnTo>
                    <a:pt x="19850" y="8750"/>
                  </a:lnTo>
                  <a:lnTo>
                    <a:pt x="17703" y="9728"/>
                  </a:lnTo>
                  <a:lnTo>
                    <a:pt x="16256" y="10553"/>
                  </a:lnTo>
                  <a:lnTo>
                    <a:pt x="16129" y="10833"/>
                  </a:lnTo>
                  <a:lnTo>
                    <a:pt x="17564" y="13030"/>
                  </a:lnTo>
                  <a:lnTo>
                    <a:pt x="18986" y="13042"/>
                  </a:lnTo>
                  <a:lnTo>
                    <a:pt x="20751" y="12928"/>
                  </a:lnTo>
                  <a:lnTo>
                    <a:pt x="21183" y="12611"/>
                  </a:lnTo>
                  <a:lnTo>
                    <a:pt x="21361" y="12052"/>
                  </a:lnTo>
                  <a:lnTo>
                    <a:pt x="21450" y="11633"/>
                  </a:lnTo>
                  <a:close/>
                </a:path>
                <a:path w="133350" h="53975">
                  <a:moveTo>
                    <a:pt x="28727" y="25806"/>
                  </a:moveTo>
                  <a:lnTo>
                    <a:pt x="27749" y="24942"/>
                  </a:lnTo>
                  <a:lnTo>
                    <a:pt x="27305" y="24765"/>
                  </a:lnTo>
                  <a:lnTo>
                    <a:pt x="26060" y="24676"/>
                  </a:lnTo>
                  <a:lnTo>
                    <a:pt x="24574" y="24841"/>
                  </a:lnTo>
                  <a:lnTo>
                    <a:pt x="24231" y="23177"/>
                  </a:lnTo>
                  <a:lnTo>
                    <a:pt x="22390" y="23507"/>
                  </a:lnTo>
                  <a:lnTo>
                    <a:pt x="22364" y="24688"/>
                  </a:lnTo>
                  <a:lnTo>
                    <a:pt x="22301" y="27609"/>
                  </a:lnTo>
                  <a:lnTo>
                    <a:pt x="26543" y="28384"/>
                  </a:lnTo>
                  <a:lnTo>
                    <a:pt x="28384" y="26758"/>
                  </a:lnTo>
                  <a:lnTo>
                    <a:pt x="28727" y="26441"/>
                  </a:lnTo>
                  <a:lnTo>
                    <a:pt x="28727" y="25806"/>
                  </a:lnTo>
                  <a:close/>
                </a:path>
                <a:path w="133350" h="53975">
                  <a:moveTo>
                    <a:pt x="39268" y="36537"/>
                  </a:moveTo>
                  <a:lnTo>
                    <a:pt x="36398" y="36537"/>
                  </a:lnTo>
                  <a:lnTo>
                    <a:pt x="36398" y="38760"/>
                  </a:lnTo>
                  <a:lnTo>
                    <a:pt x="37833" y="38760"/>
                  </a:lnTo>
                  <a:lnTo>
                    <a:pt x="39268" y="38760"/>
                  </a:lnTo>
                  <a:lnTo>
                    <a:pt x="39268" y="36537"/>
                  </a:lnTo>
                  <a:close/>
                </a:path>
                <a:path w="133350" h="53975">
                  <a:moveTo>
                    <a:pt x="42164" y="50685"/>
                  </a:moveTo>
                  <a:lnTo>
                    <a:pt x="40944" y="49428"/>
                  </a:lnTo>
                  <a:lnTo>
                    <a:pt x="39611" y="48031"/>
                  </a:lnTo>
                  <a:lnTo>
                    <a:pt x="38646" y="47104"/>
                  </a:lnTo>
                  <a:lnTo>
                    <a:pt x="37172" y="48564"/>
                  </a:lnTo>
                  <a:lnTo>
                    <a:pt x="38138" y="49491"/>
                  </a:lnTo>
                  <a:lnTo>
                    <a:pt x="39471" y="50876"/>
                  </a:lnTo>
                  <a:lnTo>
                    <a:pt x="39649" y="50711"/>
                  </a:lnTo>
                  <a:lnTo>
                    <a:pt x="39585" y="50876"/>
                  </a:lnTo>
                  <a:lnTo>
                    <a:pt x="40805" y="52044"/>
                  </a:lnTo>
                  <a:lnTo>
                    <a:pt x="42164" y="50685"/>
                  </a:lnTo>
                  <a:close/>
                </a:path>
                <a:path w="133350" h="53975">
                  <a:moveTo>
                    <a:pt x="45783" y="26606"/>
                  </a:moveTo>
                  <a:lnTo>
                    <a:pt x="45732" y="26136"/>
                  </a:lnTo>
                  <a:lnTo>
                    <a:pt x="45605" y="24612"/>
                  </a:lnTo>
                  <a:lnTo>
                    <a:pt x="44691" y="23418"/>
                  </a:lnTo>
                  <a:lnTo>
                    <a:pt x="44551" y="20510"/>
                  </a:lnTo>
                  <a:lnTo>
                    <a:pt x="42633" y="20510"/>
                  </a:lnTo>
                  <a:lnTo>
                    <a:pt x="42583" y="21818"/>
                  </a:lnTo>
                  <a:lnTo>
                    <a:pt x="42506" y="23723"/>
                  </a:lnTo>
                  <a:lnTo>
                    <a:pt x="42595" y="26314"/>
                  </a:lnTo>
                  <a:lnTo>
                    <a:pt x="45262" y="26898"/>
                  </a:lnTo>
                  <a:lnTo>
                    <a:pt x="45783" y="26606"/>
                  </a:lnTo>
                  <a:close/>
                </a:path>
                <a:path w="133350" h="53975">
                  <a:moveTo>
                    <a:pt x="60477" y="48806"/>
                  </a:moveTo>
                  <a:lnTo>
                    <a:pt x="59791" y="48120"/>
                  </a:lnTo>
                  <a:lnTo>
                    <a:pt x="57492" y="49123"/>
                  </a:lnTo>
                  <a:lnTo>
                    <a:pt x="56489" y="50609"/>
                  </a:lnTo>
                  <a:lnTo>
                    <a:pt x="54787" y="50901"/>
                  </a:lnTo>
                  <a:lnTo>
                    <a:pt x="53454" y="51117"/>
                  </a:lnTo>
                  <a:lnTo>
                    <a:pt x="53759" y="53352"/>
                  </a:lnTo>
                  <a:lnTo>
                    <a:pt x="55105" y="53251"/>
                  </a:lnTo>
                  <a:lnTo>
                    <a:pt x="57264" y="53086"/>
                  </a:lnTo>
                  <a:lnTo>
                    <a:pt x="59258" y="51549"/>
                  </a:lnTo>
                  <a:lnTo>
                    <a:pt x="60477" y="48806"/>
                  </a:lnTo>
                  <a:close/>
                </a:path>
                <a:path w="133350" h="53975">
                  <a:moveTo>
                    <a:pt x="63461" y="15163"/>
                  </a:moveTo>
                  <a:lnTo>
                    <a:pt x="61150" y="15163"/>
                  </a:lnTo>
                  <a:lnTo>
                    <a:pt x="61150" y="16954"/>
                  </a:lnTo>
                  <a:lnTo>
                    <a:pt x="62306" y="16954"/>
                  </a:lnTo>
                  <a:lnTo>
                    <a:pt x="63461" y="16954"/>
                  </a:lnTo>
                  <a:lnTo>
                    <a:pt x="63461" y="15163"/>
                  </a:lnTo>
                  <a:close/>
                </a:path>
                <a:path w="133350" h="53975">
                  <a:moveTo>
                    <a:pt x="69075" y="38900"/>
                  </a:moveTo>
                  <a:lnTo>
                    <a:pt x="69037" y="37642"/>
                  </a:lnTo>
                  <a:lnTo>
                    <a:pt x="69024" y="37122"/>
                  </a:lnTo>
                  <a:lnTo>
                    <a:pt x="69024" y="36626"/>
                  </a:lnTo>
                  <a:lnTo>
                    <a:pt x="68681" y="35306"/>
                  </a:lnTo>
                  <a:lnTo>
                    <a:pt x="67462" y="35306"/>
                  </a:lnTo>
                  <a:lnTo>
                    <a:pt x="67246" y="36131"/>
                  </a:lnTo>
                  <a:lnTo>
                    <a:pt x="67106" y="36626"/>
                  </a:lnTo>
                  <a:lnTo>
                    <a:pt x="67106" y="37122"/>
                  </a:lnTo>
                  <a:lnTo>
                    <a:pt x="67068" y="38900"/>
                  </a:lnTo>
                  <a:lnTo>
                    <a:pt x="69075" y="38900"/>
                  </a:lnTo>
                  <a:close/>
                </a:path>
                <a:path w="133350" h="53975">
                  <a:moveTo>
                    <a:pt x="70434" y="18542"/>
                  </a:moveTo>
                  <a:lnTo>
                    <a:pt x="68846" y="17614"/>
                  </a:lnTo>
                  <a:lnTo>
                    <a:pt x="67818" y="17741"/>
                  </a:lnTo>
                  <a:lnTo>
                    <a:pt x="65239" y="17995"/>
                  </a:lnTo>
                  <a:lnTo>
                    <a:pt x="65239" y="19875"/>
                  </a:lnTo>
                  <a:lnTo>
                    <a:pt x="66624" y="20015"/>
                  </a:lnTo>
                  <a:lnTo>
                    <a:pt x="68846" y="20256"/>
                  </a:lnTo>
                  <a:lnTo>
                    <a:pt x="70434" y="19329"/>
                  </a:lnTo>
                  <a:lnTo>
                    <a:pt x="70434" y="18542"/>
                  </a:lnTo>
                  <a:close/>
                </a:path>
                <a:path w="133350" h="53975">
                  <a:moveTo>
                    <a:pt x="75272" y="3429"/>
                  </a:moveTo>
                  <a:lnTo>
                    <a:pt x="73825" y="3416"/>
                  </a:lnTo>
                  <a:lnTo>
                    <a:pt x="72682" y="3403"/>
                  </a:lnTo>
                  <a:lnTo>
                    <a:pt x="71653" y="3467"/>
                  </a:lnTo>
                  <a:lnTo>
                    <a:pt x="70167" y="4178"/>
                  </a:lnTo>
                  <a:lnTo>
                    <a:pt x="70167" y="4902"/>
                  </a:lnTo>
                  <a:lnTo>
                    <a:pt x="71653" y="5613"/>
                  </a:lnTo>
                  <a:lnTo>
                    <a:pt x="72682" y="5676"/>
                  </a:lnTo>
                  <a:lnTo>
                    <a:pt x="75272" y="5651"/>
                  </a:lnTo>
                  <a:lnTo>
                    <a:pt x="75272" y="3429"/>
                  </a:lnTo>
                  <a:close/>
                </a:path>
                <a:path w="133350" h="53975">
                  <a:moveTo>
                    <a:pt x="77139" y="28816"/>
                  </a:moveTo>
                  <a:lnTo>
                    <a:pt x="76784" y="28714"/>
                  </a:lnTo>
                  <a:lnTo>
                    <a:pt x="75628" y="28346"/>
                  </a:lnTo>
                  <a:lnTo>
                    <a:pt x="75209" y="27241"/>
                  </a:lnTo>
                  <a:lnTo>
                    <a:pt x="73977" y="27000"/>
                  </a:lnTo>
                  <a:lnTo>
                    <a:pt x="73139" y="26847"/>
                  </a:lnTo>
                  <a:lnTo>
                    <a:pt x="72961" y="28105"/>
                  </a:lnTo>
                  <a:lnTo>
                    <a:pt x="73825" y="28168"/>
                  </a:lnTo>
                  <a:lnTo>
                    <a:pt x="75018" y="28244"/>
                  </a:lnTo>
                  <a:lnTo>
                    <a:pt x="75450" y="29387"/>
                  </a:lnTo>
                  <a:lnTo>
                    <a:pt x="77063" y="29324"/>
                  </a:lnTo>
                  <a:lnTo>
                    <a:pt x="77139" y="28816"/>
                  </a:lnTo>
                  <a:close/>
                </a:path>
                <a:path w="133350" h="53975">
                  <a:moveTo>
                    <a:pt x="81800" y="48869"/>
                  </a:moveTo>
                  <a:lnTo>
                    <a:pt x="81305" y="48387"/>
                  </a:lnTo>
                  <a:lnTo>
                    <a:pt x="80848" y="48526"/>
                  </a:lnTo>
                  <a:lnTo>
                    <a:pt x="79832" y="48856"/>
                  </a:lnTo>
                  <a:lnTo>
                    <a:pt x="79235" y="49568"/>
                  </a:lnTo>
                  <a:lnTo>
                    <a:pt x="76873" y="49669"/>
                  </a:lnTo>
                  <a:lnTo>
                    <a:pt x="76873" y="51536"/>
                  </a:lnTo>
                  <a:lnTo>
                    <a:pt x="78143" y="51587"/>
                  </a:lnTo>
                  <a:lnTo>
                    <a:pt x="79870" y="51650"/>
                  </a:lnTo>
                  <a:lnTo>
                    <a:pt x="81089" y="51054"/>
                  </a:lnTo>
                  <a:lnTo>
                    <a:pt x="81800" y="48869"/>
                  </a:lnTo>
                  <a:close/>
                </a:path>
                <a:path w="133350" h="53975">
                  <a:moveTo>
                    <a:pt x="85712" y="36245"/>
                  </a:moveTo>
                  <a:lnTo>
                    <a:pt x="82105" y="36245"/>
                  </a:lnTo>
                  <a:lnTo>
                    <a:pt x="82105" y="39039"/>
                  </a:lnTo>
                  <a:lnTo>
                    <a:pt x="83908" y="39039"/>
                  </a:lnTo>
                  <a:lnTo>
                    <a:pt x="85712" y="39039"/>
                  </a:lnTo>
                  <a:lnTo>
                    <a:pt x="85712" y="36245"/>
                  </a:lnTo>
                  <a:close/>
                </a:path>
                <a:path w="133350" h="53975">
                  <a:moveTo>
                    <a:pt x="87172" y="16332"/>
                  </a:moveTo>
                  <a:lnTo>
                    <a:pt x="86156" y="15240"/>
                  </a:lnTo>
                  <a:lnTo>
                    <a:pt x="85712" y="14770"/>
                  </a:lnTo>
                  <a:lnTo>
                    <a:pt x="84848" y="13792"/>
                  </a:lnTo>
                  <a:lnTo>
                    <a:pt x="83769" y="12598"/>
                  </a:lnTo>
                  <a:lnTo>
                    <a:pt x="81876" y="14490"/>
                  </a:lnTo>
                  <a:lnTo>
                    <a:pt x="84048" y="16433"/>
                  </a:lnTo>
                  <a:lnTo>
                    <a:pt x="85623" y="17881"/>
                  </a:lnTo>
                  <a:lnTo>
                    <a:pt x="87172" y="16332"/>
                  </a:lnTo>
                  <a:close/>
                </a:path>
                <a:path w="133350" h="53975">
                  <a:moveTo>
                    <a:pt x="101130" y="22148"/>
                  </a:moveTo>
                  <a:lnTo>
                    <a:pt x="96291" y="21488"/>
                  </a:lnTo>
                  <a:lnTo>
                    <a:pt x="96291" y="25019"/>
                  </a:lnTo>
                  <a:lnTo>
                    <a:pt x="98691" y="24688"/>
                  </a:lnTo>
                  <a:lnTo>
                    <a:pt x="101130" y="24358"/>
                  </a:lnTo>
                  <a:lnTo>
                    <a:pt x="101130" y="22148"/>
                  </a:lnTo>
                  <a:close/>
                </a:path>
                <a:path w="133350" h="53975">
                  <a:moveTo>
                    <a:pt x="102755" y="37973"/>
                  </a:moveTo>
                  <a:lnTo>
                    <a:pt x="102552" y="36207"/>
                  </a:lnTo>
                  <a:lnTo>
                    <a:pt x="102235" y="33489"/>
                  </a:lnTo>
                  <a:lnTo>
                    <a:pt x="100126" y="33489"/>
                  </a:lnTo>
                  <a:lnTo>
                    <a:pt x="99618" y="37973"/>
                  </a:lnTo>
                  <a:lnTo>
                    <a:pt x="102755" y="37973"/>
                  </a:lnTo>
                  <a:close/>
                </a:path>
                <a:path w="133350" h="53975">
                  <a:moveTo>
                    <a:pt x="104317" y="46240"/>
                  </a:moveTo>
                  <a:lnTo>
                    <a:pt x="102958" y="46380"/>
                  </a:lnTo>
                  <a:lnTo>
                    <a:pt x="102349" y="44602"/>
                  </a:lnTo>
                  <a:lnTo>
                    <a:pt x="100761" y="46583"/>
                  </a:lnTo>
                  <a:lnTo>
                    <a:pt x="99047" y="46736"/>
                  </a:lnTo>
                  <a:lnTo>
                    <a:pt x="99847" y="47726"/>
                  </a:lnTo>
                  <a:lnTo>
                    <a:pt x="99047" y="48717"/>
                  </a:lnTo>
                  <a:lnTo>
                    <a:pt x="100761" y="48882"/>
                  </a:lnTo>
                  <a:lnTo>
                    <a:pt x="102349" y="50850"/>
                  </a:lnTo>
                  <a:lnTo>
                    <a:pt x="102958" y="49072"/>
                  </a:lnTo>
                  <a:lnTo>
                    <a:pt x="104317" y="49199"/>
                  </a:lnTo>
                  <a:lnTo>
                    <a:pt x="104317" y="46240"/>
                  </a:lnTo>
                  <a:close/>
                </a:path>
                <a:path w="133350" h="53975">
                  <a:moveTo>
                    <a:pt x="111480" y="15735"/>
                  </a:moveTo>
                  <a:lnTo>
                    <a:pt x="108165" y="15735"/>
                  </a:lnTo>
                  <a:lnTo>
                    <a:pt x="108559" y="17843"/>
                  </a:lnTo>
                  <a:lnTo>
                    <a:pt x="108673" y="18415"/>
                  </a:lnTo>
                  <a:lnTo>
                    <a:pt x="108826" y="18846"/>
                  </a:lnTo>
                  <a:lnTo>
                    <a:pt x="109118" y="19354"/>
                  </a:lnTo>
                  <a:lnTo>
                    <a:pt x="109410" y="19888"/>
                  </a:lnTo>
                  <a:lnTo>
                    <a:pt x="110223" y="19888"/>
                  </a:lnTo>
                  <a:lnTo>
                    <a:pt x="110528" y="19354"/>
                  </a:lnTo>
                  <a:lnTo>
                    <a:pt x="110807" y="18846"/>
                  </a:lnTo>
                  <a:lnTo>
                    <a:pt x="110972" y="18415"/>
                  </a:lnTo>
                  <a:lnTo>
                    <a:pt x="111086" y="17843"/>
                  </a:lnTo>
                  <a:lnTo>
                    <a:pt x="111480" y="15735"/>
                  </a:lnTo>
                  <a:close/>
                </a:path>
                <a:path w="133350" h="53975">
                  <a:moveTo>
                    <a:pt x="118973" y="30226"/>
                  </a:moveTo>
                  <a:lnTo>
                    <a:pt x="118960" y="28638"/>
                  </a:lnTo>
                  <a:lnTo>
                    <a:pt x="118935" y="30226"/>
                  </a:lnTo>
                  <a:close/>
                </a:path>
                <a:path w="133350" h="53975">
                  <a:moveTo>
                    <a:pt x="118986" y="27406"/>
                  </a:moveTo>
                  <a:lnTo>
                    <a:pt x="118960" y="28638"/>
                  </a:lnTo>
                  <a:lnTo>
                    <a:pt x="118986" y="27406"/>
                  </a:lnTo>
                  <a:close/>
                </a:path>
                <a:path w="133350" h="53975">
                  <a:moveTo>
                    <a:pt x="120688" y="24295"/>
                  </a:moveTo>
                  <a:lnTo>
                    <a:pt x="119176" y="23634"/>
                  </a:lnTo>
                  <a:lnTo>
                    <a:pt x="118173" y="23672"/>
                  </a:lnTo>
                  <a:lnTo>
                    <a:pt x="117017" y="23634"/>
                  </a:lnTo>
                  <a:lnTo>
                    <a:pt x="115646" y="23571"/>
                  </a:lnTo>
                  <a:lnTo>
                    <a:pt x="115646" y="25806"/>
                  </a:lnTo>
                  <a:lnTo>
                    <a:pt x="117017" y="25755"/>
                  </a:lnTo>
                  <a:lnTo>
                    <a:pt x="118173" y="25704"/>
                  </a:lnTo>
                  <a:lnTo>
                    <a:pt x="119176" y="25755"/>
                  </a:lnTo>
                  <a:lnTo>
                    <a:pt x="120688" y="25082"/>
                  </a:lnTo>
                  <a:lnTo>
                    <a:pt x="120688" y="24295"/>
                  </a:lnTo>
                  <a:close/>
                </a:path>
                <a:path w="133350" h="53975">
                  <a:moveTo>
                    <a:pt x="120815" y="27406"/>
                  </a:moveTo>
                  <a:lnTo>
                    <a:pt x="119900" y="27406"/>
                  </a:lnTo>
                  <a:lnTo>
                    <a:pt x="118986" y="27406"/>
                  </a:lnTo>
                  <a:lnTo>
                    <a:pt x="118999" y="31330"/>
                  </a:lnTo>
                  <a:lnTo>
                    <a:pt x="120789" y="31330"/>
                  </a:lnTo>
                  <a:lnTo>
                    <a:pt x="120815" y="27406"/>
                  </a:lnTo>
                  <a:close/>
                </a:path>
                <a:path w="133350" h="53975">
                  <a:moveTo>
                    <a:pt x="120853" y="27393"/>
                  </a:moveTo>
                  <a:lnTo>
                    <a:pt x="120827" y="28600"/>
                  </a:lnTo>
                  <a:lnTo>
                    <a:pt x="120853" y="27393"/>
                  </a:lnTo>
                  <a:close/>
                </a:path>
                <a:path w="133350" h="53975">
                  <a:moveTo>
                    <a:pt x="120865" y="30226"/>
                  </a:moveTo>
                  <a:lnTo>
                    <a:pt x="120827" y="28600"/>
                  </a:lnTo>
                  <a:lnTo>
                    <a:pt x="120802" y="30226"/>
                  </a:lnTo>
                  <a:close/>
                </a:path>
                <a:path w="133350" h="53975">
                  <a:moveTo>
                    <a:pt x="132816" y="36563"/>
                  </a:moveTo>
                  <a:lnTo>
                    <a:pt x="129997" y="36563"/>
                  </a:lnTo>
                  <a:lnTo>
                    <a:pt x="129997" y="38747"/>
                  </a:lnTo>
                  <a:lnTo>
                    <a:pt x="131406" y="38747"/>
                  </a:lnTo>
                  <a:lnTo>
                    <a:pt x="132816" y="38747"/>
                  </a:lnTo>
                  <a:lnTo>
                    <a:pt x="132816" y="3656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321929" y="3791572"/>
              <a:ext cx="1457602" cy="551935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2320671" y="3791577"/>
              <a:ext cx="1459230" cy="553720"/>
            </a:xfrm>
            <a:custGeom>
              <a:avLst/>
              <a:gdLst/>
              <a:ahLst/>
              <a:cxnLst/>
              <a:rect l="l" t="t" r="r" b="b"/>
              <a:pathLst>
                <a:path w="1459229" h="553720">
                  <a:moveTo>
                    <a:pt x="1458865" y="0"/>
                  </a:moveTo>
                  <a:lnTo>
                    <a:pt x="1454547" y="69100"/>
                  </a:lnTo>
                  <a:lnTo>
                    <a:pt x="504409" y="535533"/>
                  </a:lnTo>
                  <a:lnTo>
                    <a:pt x="466552" y="550309"/>
                  </a:lnTo>
                  <a:lnTo>
                    <a:pt x="456405" y="553194"/>
                  </a:lnTo>
                </a:path>
                <a:path w="1459229" h="553720">
                  <a:moveTo>
                    <a:pt x="424334" y="553194"/>
                  </a:moveTo>
                  <a:lnTo>
                    <a:pt x="339343" y="497810"/>
                  </a:lnTo>
                  <a:lnTo>
                    <a:pt x="201006" y="398951"/>
                  </a:lnTo>
                  <a:lnTo>
                    <a:pt x="67527" y="302521"/>
                  </a:lnTo>
                  <a:lnTo>
                    <a:pt x="7737" y="259130"/>
                  </a:lnTo>
                  <a:lnTo>
                    <a:pt x="0" y="242775"/>
                  </a:lnTo>
                </a:path>
                <a:path w="1459229" h="553720">
                  <a:moveTo>
                    <a:pt x="0" y="210647"/>
                  </a:moveTo>
                  <a:lnTo>
                    <a:pt x="63613" y="183955"/>
                  </a:lnTo>
                  <a:lnTo>
                    <a:pt x="124347" y="168433"/>
                  </a:lnTo>
                  <a:lnTo>
                    <a:pt x="178602" y="156150"/>
                  </a:lnTo>
                  <a:lnTo>
                    <a:pt x="202086" y="151155"/>
                  </a:lnTo>
                  <a:lnTo>
                    <a:pt x="1458865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423890" y="2770605"/>
              <a:ext cx="1491827" cy="1491827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664193" y="3207105"/>
              <a:ext cx="40095" cy="160134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2664202" y="3207098"/>
              <a:ext cx="40640" cy="160655"/>
            </a:xfrm>
            <a:custGeom>
              <a:avLst/>
              <a:gdLst/>
              <a:ahLst/>
              <a:cxnLst/>
              <a:rect l="l" t="t" r="r" b="b"/>
              <a:pathLst>
                <a:path w="40639" h="160654">
                  <a:moveTo>
                    <a:pt x="27711" y="0"/>
                  </a:moveTo>
                  <a:lnTo>
                    <a:pt x="16916" y="723"/>
                  </a:lnTo>
                  <a:lnTo>
                    <a:pt x="11163" y="10071"/>
                  </a:lnTo>
                  <a:lnTo>
                    <a:pt x="8299" y="18556"/>
                  </a:lnTo>
                  <a:lnTo>
                    <a:pt x="4586" y="34091"/>
                  </a:lnTo>
                  <a:lnTo>
                    <a:pt x="1371" y="51481"/>
                  </a:lnTo>
                  <a:lnTo>
                    <a:pt x="0" y="65532"/>
                  </a:lnTo>
                  <a:lnTo>
                    <a:pt x="1112" y="80649"/>
                  </a:lnTo>
                  <a:lnTo>
                    <a:pt x="6370" y="118872"/>
                  </a:lnTo>
                  <a:lnTo>
                    <a:pt x="27604" y="151653"/>
                  </a:lnTo>
                  <a:lnTo>
                    <a:pt x="37249" y="160159"/>
                  </a:lnTo>
                  <a:lnTo>
                    <a:pt x="40093" y="138901"/>
                  </a:lnTo>
                  <a:lnTo>
                    <a:pt x="36333" y="83427"/>
                  </a:lnTo>
                  <a:lnTo>
                    <a:pt x="30646" y="26280"/>
                  </a:lnTo>
                  <a:lnTo>
                    <a:pt x="27711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930702" y="3224720"/>
              <a:ext cx="45491" cy="54580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2930701" y="3224123"/>
              <a:ext cx="45720" cy="55244"/>
            </a:xfrm>
            <a:custGeom>
              <a:avLst/>
              <a:gdLst/>
              <a:ahLst/>
              <a:cxnLst/>
              <a:rect l="l" t="t" r="r" b="b"/>
              <a:pathLst>
                <a:path w="45719" h="55245">
                  <a:moveTo>
                    <a:pt x="0" y="36982"/>
                  </a:moveTo>
                  <a:lnTo>
                    <a:pt x="4229" y="20154"/>
                  </a:lnTo>
                  <a:lnTo>
                    <a:pt x="7086" y="17691"/>
                  </a:lnTo>
                  <a:lnTo>
                    <a:pt x="9944" y="15227"/>
                  </a:lnTo>
                  <a:lnTo>
                    <a:pt x="16090" y="12344"/>
                  </a:lnTo>
                  <a:lnTo>
                    <a:pt x="20510" y="10528"/>
                  </a:lnTo>
                  <a:lnTo>
                    <a:pt x="24930" y="8699"/>
                  </a:lnTo>
                  <a:lnTo>
                    <a:pt x="26301" y="5956"/>
                  </a:lnTo>
                  <a:lnTo>
                    <a:pt x="27622" y="3898"/>
                  </a:lnTo>
                  <a:lnTo>
                    <a:pt x="28956" y="1841"/>
                  </a:lnTo>
                  <a:lnTo>
                    <a:pt x="30391" y="0"/>
                  </a:lnTo>
                  <a:lnTo>
                    <a:pt x="32435" y="787"/>
                  </a:lnTo>
                  <a:lnTo>
                    <a:pt x="34480" y="1587"/>
                  </a:lnTo>
                  <a:lnTo>
                    <a:pt x="36182" y="3505"/>
                  </a:lnTo>
                  <a:lnTo>
                    <a:pt x="35217" y="5499"/>
                  </a:lnTo>
                  <a:lnTo>
                    <a:pt x="34264" y="7493"/>
                  </a:lnTo>
                  <a:lnTo>
                    <a:pt x="31635" y="12674"/>
                  </a:lnTo>
                  <a:lnTo>
                    <a:pt x="28701" y="14249"/>
                  </a:lnTo>
                  <a:lnTo>
                    <a:pt x="25755" y="15811"/>
                  </a:lnTo>
                  <a:lnTo>
                    <a:pt x="24079" y="24257"/>
                  </a:lnTo>
                  <a:lnTo>
                    <a:pt x="32804" y="15386"/>
                  </a:lnTo>
                  <a:lnTo>
                    <a:pt x="37779" y="9966"/>
                  </a:lnTo>
                  <a:lnTo>
                    <a:pt x="40863" y="5779"/>
                  </a:lnTo>
                  <a:lnTo>
                    <a:pt x="43916" y="609"/>
                  </a:lnTo>
                  <a:lnTo>
                    <a:pt x="45491" y="8051"/>
                  </a:lnTo>
                  <a:lnTo>
                    <a:pt x="41211" y="15189"/>
                  </a:lnTo>
                  <a:lnTo>
                    <a:pt x="38227" y="25374"/>
                  </a:lnTo>
                  <a:lnTo>
                    <a:pt x="35814" y="28676"/>
                  </a:lnTo>
                  <a:lnTo>
                    <a:pt x="32633" y="33225"/>
                  </a:lnTo>
                  <a:lnTo>
                    <a:pt x="27401" y="40416"/>
                  </a:lnTo>
                  <a:lnTo>
                    <a:pt x="21153" y="48023"/>
                  </a:lnTo>
                  <a:lnTo>
                    <a:pt x="14922" y="53822"/>
                  </a:lnTo>
                  <a:lnTo>
                    <a:pt x="8881" y="55177"/>
                  </a:lnTo>
                  <a:lnTo>
                    <a:pt x="3446" y="51889"/>
                  </a:lnTo>
                  <a:lnTo>
                    <a:pt x="18" y="45357"/>
                  </a:lnTo>
                  <a:lnTo>
                    <a:pt x="0" y="36982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686630" y="3695970"/>
              <a:ext cx="159552" cy="76922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683510" y="3399891"/>
              <a:ext cx="134175" cy="359397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2683508" y="3387057"/>
              <a:ext cx="134620" cy="372745"/>
            </a:xfrm>
            <a:custGeom>
              <a:avLst/>
              <a:gdLst/>
              <a:ahLst/>
              <a:cxnLst/>
              <a:rect l="l" t="t" r="r" b="b"/>
              <a:pathLst>
                <a:path w="134619" h="372745">
                  <a:moveTo>
                    <a:pt x="115519" y="37271"/>
                  </a:moveTo>
                  <a:lnTo>
                    <a:pt x="119879" y="87192"/>
                  </a:lnTo>
                  <a:lnTo>
                    <a:pt x="122016" y="115077"/>
                  </a:lnTo>
                  <a:lnTo>
                    <a:pt x="122546" y="131047"/>
                  </a:lnTo>
                  <a:lnTo>
                    <a:pt x="122085" y="145221"/>
                  </a:lnTo>
                  <a:lnTo>
                    <a:pt x="121640" y="161940"/>
                  </a:lnTo>
                  <a:lnTo>
                    <a:pt x="121577" y="177569"/>
                  </a:lnTo>
                  <a:lnTo>
                    <a:pt x="121513" y="190268"/>
                  </a:lnTo>
                  <a:lnTo>
                    <a:pt x="121069" y="198193"/>
                  </a:lnTo>
                  <a:lnTo>
                    <a:pt x="120094" y="206892"/>
                  </a:lnTo>
                  <a:lnTo>
                    <a:pt x="118927" y="220133"/>
                  </a:lnTo>
                  <a:lnTo>
                    <a:pt x="117949" y="233377"/>
                  </a:lnTo>
                  <a:lnTo>
                    <a:pt x="117538" y="242084"/>
                  </a:lnTo>
                  <a:lnTo>
                    <a:pt x="117798" y="253944"/>
                  </a:lnTo>
                  <a:lnTo>
                    <a:pt x="118483" y="274177"/>
                  </a:lnTo>
                  <a:lnTo>
                    <a:pt x="119451" y="294505"/>
                  </a:lnTo>
                  <a:lnTo>
                    <a:pt x="120561" y="306651"/>
                  </a:lnTo>
                  <a:lnTo>
                    <a:pt x="124599" y="308175"/>
                  </a:lnTo>
                  <a:lnTo>
                    <a:pt x="125603" y="311197"/>
                  </a:lnTo>
                  <a:lnTo>
                    <a:pt x="126619" y="314220"/>
                  </a:lnTo>
                  <a:lnTo>
                    <a:pt x="128638" y="327834"/>
                  </a:lnTo>
                  <a:lnTo>
                    <a:pt x="134188" y="331365"/>
                  </a:lnTo>
                  <a:lnTo>
                    <a:pt x="130837" y="339075"/>
                  </a:lnTo>
                  <a:lnTo>
                    <a:pt x="128196" y="343854"/>
                  </a:lnTo>
                  <a:lnTo>
                    <a:pt x="124894" y="347686"/>
                  </a:lnTo>
                  <a:lnTo>
                    <a:pt x="119557" y="352561"/>
                  </a:lnTo>
                  <a:lnTo>
                    <a:pt x="112596" y="359037"/>
                  </a:lnTo>
                  <a:lnTo>
                    <a:pt x="105492" y="365421"/>
                  </a:lnTo>
                  <a:lnTo>
                    <a:pt x="98483" y="370294"/>
                  </a:lnTo>
                  <a:lnTo>
                    <a:pt x="91808" y="372233"/>
                  </a:lnTo>
                  <a:lnTo>
                    <a:pt x="84637" y="371492"/>
                  </a:lnTo>
                  <a:lnTo>
                    <a:pt x="77182" y="369331"/>
                  </a:lnTo>
                  <a:lnTo>
                    <a:pt x="71239" y="365847"/>
                  </a:lnTo>
                  <a:lnTo>
                    <a:pt x="68605" y="361134"/>
                  </a:lnTo>
                  <a:lnTo>
                    <a:pt x="68097" y="354072"/>
                  </a:lnTo>
                  <a:lnTo>
                    <a:pt x="66586" y="345500"/>
                  </a:lnTo>
                  <a:lnTo>
                    <a:pt x="71628" y="336915"/>
                  </a:lnTo>
                  <a:lnTo>
                    <a:pt x="74663" y="321789"/>
                  </a:lnTo>
                  <a:lnTo>
                    <a:pt x="66974" y="282620"/>
                  </a:lnTo>
                  <a:lnTo>
                    <a:pt x="65582" y="271840"/>
                  </a:lnTo>
                  <a:lnTo>
                    <a:pt x="65626" y="259283"/>
                  </a:lnTo>
                  <a:lnTo>
                    <a:pt x="66713" y="241760"/>
                  </a:lnTo>
                  <a:lnTo>
                    <a:pt x="67990" y="225655"/>
                  </a:lnTo>
                  <a:lnTo>
                    <a:pt x="68605" y="217357"/>
                  </a:lnTo>
                  <a:lnTo>
                    <a:pt x="68605" y="214334"/>
                  </a:lnTo>
                  <a:lnTo>
                    <a:pt x="69621" y="210804"/>
                  </a:lnTo>
                  <a:lnTo>
                    <a:pt x="70116" y="208784"/>
                  </a:lnTo>
                  <a:lnTo>
                    <a:pt x="70624" y="206778"/>
                  </a:lnTo>
                  <a:lnTo>
                    <a:pt x="68097" y="203234"/>
                  </a:lnTo>
                  <a:lnTo>
                    <a:pt x="67602" y="201723"/>
                  </a:lnTo>
                  <a:lnTo>
                    <a:pt x="67094" y="200212"/>
                  </a:lnTo>
                  <a:lnTo>
                    <a:pt x="69621" y="195170"/>
                  </a:lnTo>
                  <a:lnTo>
                    <a:pt x="70116" y="193659"/>
                  </a:lnTo>
                  <a:lnTo>
                    <a:pt x="70624" y="192135"/>
                  </a:lnTo>
                  <a:lnTo>
                    <a:pt x="69113" y="190623"/>
                  </a:lnTo>
                  <a:lnTo>
                    <a:pt x="68097" y="189112"/>
                  </a:lnTo>
                  <a:lnTo>
                    <a:pt x="67094" y="187601"/>
                  </a:lnTo>
                  <a:lnTo>
                    <a:pt x="66090" y="179524"/>
                  </a:lnTo>
                  <a:lnTo>
                    <a:pt x="66090" y="176996"/>
                  </a:lnTo>
                  <a:lnTo>
                    <a:pt x="65592" y="170797"/>
                  </a:lnTo>
                  <a:lnTo>
                    <a:pt x="64384" y="159156"/>
                  </a:lnTo>
                  <a:lnTo>
                    <a:pt x="62892" y="146853"/>
                  </a:lnTo>
                  <a:lnTo>
                    <a:pt x="61544" y="138668"/>
                  </a:lnTo>
                  <a:lnTo>
                    <a:pt x="58876" y="162175"/>
                  </a:lnTo>
                  <a:lnTo>
                    <a:pt x="57251" y="175423"/>
                  </a:lnTo>
                  <a:lnTo>
                    <a:pt x="56007" y="183282"/>
                  </a:lnTo>
                  <a:lnTo>
                    <a:pt x="54483" y="190623"/>
                  </a:lnTo>
                  <a:lnTo>
                    <a:pt x="52644" y="207486"/>
                  </a:lnTo>
                  <a:lnTo>
                    <a:pt x="51139" y="234703"/>
                  </a:lnTo>
                  <a:lnTo>
                    <a:pt x="50296" y="263338"/>
                  </a:lnTo>
                  <a:lnTo>
                    <a:pt x="50444" y="284451"/>
                  </a:lnTo>
                  <a:lnTo>
                    <a:pt x="54991" y="300593"/>
                  </a:lnTo>
                  <a:lnTo>
                    <a:pt x="35306" y="339442"/>
                  </a:lnTo>
                  <a:lnTo>
                    <a:pt x="26733" y="338426"/>
                  </a:lnTo>
                  <a:lnTo>
                    <a:pt x="508" y="320786"/>
                  </a:lnTo>
                  <a:lnTo>
                    <a:pt x="2527" y="313712"/>
                  </a:lnTo>
                  <a:lnTo>
                    <a:pt x="4546" y="306651"/>
                  </a:lnTo>
                  <a:lnTo>
                    <a:pt x="7569" y="300085"/>
                  </a:lnTo>
                  <a:lnTo>
                    <a:pt x="9588" y="296554"/>
                  </a:lnTo>
                  <a:lnTo>
                    <a:pt x="10339" y="291461"/>
                  </a:lnTo>
                  <a:lnTo>
                    <a:pt x="9961" y="283383"/>
                  </a:lnTo>
                  <a:lnTo>
                    <a:pt x="9018" y="275207"/>
                  </a:lnTo>
                  <a:lnTo>
                    <a:pt x="8077" y="269821"/>
                  </a:lnTo>
                  <a:lnTo>
                    <a:pt x="7033" y="260255"/>
                  </a:lnTo>
                  <a:lnTo>
                    <a:pt x="5802" y="242457"/>
                  </a:lnTo>
                  <a:lnTo>
                    <a:pt x="4950" y="223713"/>
                  </a:lnTo>
                  <a:lnTo>
                    <a:pt x="5041" y="211312"/>
                  </a:lnTo>
                  <a:lnTo>
                    <a:pt x="6057" y="202231"/>
                  </a:lnTo>
                  <a:lnTo>
                    <a:pt x="6553" y="198701"/>
                  </a:lnTo>
                  <a:lnTo>
                    <a:pt x="8077" y="196681"/>
                  </a:lnTo>
                  <a:lnTo>
                    <a:pt x="9588" y="194662"/>
                  </a:lnTo>
                  <a:lnTo>
                    <a:pt x="7569" y="189112"/>
                  </a:lnTo>
                  <a:lnTo>
                    <a:pt x="6057" y="184578"/>
                  </a:lnTo>
                  <a:lnTo>
                    <a:pt x="7569" y="183562"/>
                  </a:lnTo>
                  <a:lnTo>
                    <a:pt x="9080" y="182559"/>
                  </a:lnTo>
                  <a:lnTo>
                    <a:pt x="6057" y="174482"/>
                  </a:lnTo>
                  <a:lnTo>
                    <a:pt x="6553" y="161871"/>
                  </a:lnTo>
                  <a:lnTo>
                    <a:pt x="7061" y="156829"/>
                  </a:lnTo>
                  <a:lnTo>
                    <a:pt x="7339" y="146733"/>
                  </a:lnTo>
                  <a:lnTo>
                    <a:pt x="6553" y="96288"/>
                  </a:lnTo>
                  <a:lnTo>
                    <a:pt x="2333" y="61860"/>
                  </a:lnTo>
                  <a:lnTo>
                    <a:pt x="245" y="40958"/>
                  </a:lnTo>
                  <a:lnTo>
                    <a:pt x="0" y="26679"/>
                  </a:lnTo>
                  <a:lnTo>
                    <a:pt x="59412" y="5842"/>
                  </a:lnTo>
                  <a:lnTo>
                    <a:pt x="91249" y="0"/>
                  </a:lnTo>
                  <a:lnTo>
                    <a:pt x="106341" y="10145"/>
                  </a:lnTo>
                  <a:lnTo>
                    <a:pt x="115519" y="37271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722572" y="3111084"/>
              <a:ext cx="76606" cy="94260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2776004" y="3157951"/>
              <a:ext cx="15875" cy="24130"/>
            </a:xfrm>
            <a:custGeom>
              <a:avLst/>
              <a:gdLst/>
              <a:ahLst/>
              <a:cxnLst/>
              <a:rect l="l" t="t" r="r" b="b"/>
              <a:pathLst>
                <a:path w="15875" h="24130">
                  <a:moveTo>
                    <a:pt x="1333" y="14986"/>
                  </a:moveTo>
                  <a:lnTo>
                    <a:pt x="431" y="15798"/>
                  </a:lnTo>
                  <a:lnTo>
                    <a:pt x="179" y="16484"/>
                  </a:lnTo>
                  <a:lnTo>
                    <a:pt x="0" y="16903"/>
                  </a:lnTo>
                  <a:lnTo>
                    <a:pt x="0" y="17754"/>
                  </a:lnTo>
                  <a:lnTo>
                    <a:pt x="800" y="19265"/>
                  </a:lnTo>
                  <a:lnTo>
                    <a:pt x="1491" y="19977"/>
                  </a:lnTo>
                  <a:lnTo>
                    <a:pt x="2764" y="20840"/>
                  </a:lnTo>
                  <a:lnTo>
                    <a:pt x="3187" y="21069"/>
                  </a:lnTo>
                  <a:lnTo>
                    <a:pt x="3792" y="21336"/>
                  </a:lnTo>
                  <a:lnTo>
                    <a:pt x="4178" y="21539"/>
                  </a:lnTo>
                  <a:lnTo>
                    <a:pt x="4991" y="21640"/>
                  </a:lnTo>
                  <a:lnTo>
                    <a:pt x="6159" y="21945"/>
                  </a:lnTo>
                  <a:lnTo>
                    <a:pt x="7200" y="22504"/>
                  </a:lnTo>
                  <a:lnTo>
                    <a:pt x="8877" y="23164"/>
                  </a:lnTo>
                  <a:lnTo>
                    <a:pt x="9486" y="23368"/>
                  </a:lnTo>
                  <a:lnTo>
                    <a:pt x="10896" y="23710"/>
                  </a:lnTo>
                  <a:lnTo>
                    <a:pt x="11884" y="23710"/>
                  </a:lnTo>
                  <a:lnTo>
                    <a:pt x="13284" y="23342"/>
                  </a:lnTo>
                  <a:lnTo>
                    <a:pt x="13893" y="23037"/>
                  </a:lnTo>
                  <a:lnTo>
                    <a:pt x="15046" y="21691"/>
                  </a:lnTo>
                  <a:lnTo>
                    <a:pt x="11264" y="21691"/>
                  </a:lnTo>
                  <a:lnTo>
                    <a:pt x="10985" y="21615"/>
                  </a:lnTo>
                  <a:lnTo>
                    <a:pt x="10436" y="21539"/>
                  </a:lnTo>
                  <a:lnTo>
                    <a:pt x="9349" y="21285"/>
                  </a:lnTo>
                  <a:lnTo>
                    <a:pt x="7886" y="20789"/>
                  </a:lnTo>
                  <a:lnTo>
                    <a:pt x="6870" y="20358"/>
                  </a:lnTo>
                  <a:lnTo>
                    <a:pt x="5562" y="20167"/>
                  </a:lnTo>
                  <a:lnTo>
                    <a:pt x="5278" y="20142"/>
                  </a:lnTo>
                  <a:lnTo>
                    <a:pt x="4622" y="20142"/>
                  </a:lnTo>
                  <a:lnTo>
                    <a:pt x="3733" y="19850"/>
                  </a:lnTo>
                  <a:lnTo>
                    <a:pt x="3314" y="19685"/>
                  </a:lnTo>
                  <a:lnTo>
                    <a:pt x="1384" y="18707"/>
                  </a:lnTo>
                  <a:lnTo>
                    <a:pt x="541" y="17729"/>
                  </a:lnTo>
                  <a:lnTo>
                    <a:pt x="655" y="16370"/>
                  </a:lnTo>
                  <a:lnTo>
                    <a:pt x="838" y="15481"/>
                  </a:lnTo>
                  <a:lnTo>
                    <a:pt x="1384" y="14998"/>
                  </a:lnTo>
                  <a:close/>
                </a:path>
                <a:path w="15875" h="24130">
                  <a:moveTo>
                    <a:pt x="13525" y="0"/>
                  </a:moveTo>
                  <a:lnTo>
                    <a:pt x="13010" y="2527"/>
                  </a:lnTo>
                  <a:lnTo>
                    <a:pt x="12607" y="6248"/>
                  </a:lnTo>
                  <a:lnTo>
                    <a:pt x="12445" y="8089"/>
                  </a:lnTo>
                  <a:lnTo>
                    <a:pt x="12321" y="13677"/>
                  </a:lnTo>
                  <a:lnTo>
                    <a:pt x="12562" y="16370"/>
                  </a:lnTo>
                  <a:lnTo>
                    <a:pt x="12760" y="17754"/>
                  </a:lnTo>
                  <a:lnTo>
                    <a:pt x="13141" y="18707"/>
                  </a:lnTo>
                  <a:lnTo>
                    <a:pt x="13169" y="20840"/>
                  </a:lnTo>
                  <a:lnTo>
                    <a:pt x="12750" y="21297"/>
                  </a:lnTo>
                  <a:lnTo>
                    <a:pt x="11868" y="21564"/>
                  </a:lnTo>
                  <a:lnTo>
                    <a:pt x="11264" y="21691"/>
                  </a:lnTo>
                  <a:lnTo>
                    <a:pt x="15046" y="21691"/>
                  </a:lnTo>
                  <a:lnTo>
                    <a:pt x="15154" y="21564"/>
                  </a:lnTo>
                  <a:lnTo>
                    <a:pt x="15275" y="20358"/>
                  </a:lnTo>
                  <a:lnTo>
                    <a:pt x="15316" y="18338"/>
                  </a:lnTo>
                  <a:lnTo>
                    <a:pt x="14770" y="17119"/>
                  </a:lnTo>
                  <a:lnTo>
                    <a:pt x="14541" y="15481"/>
                  </a:lnTo>
                  <a:lnTo>
                    <a:pt x="14465" y="14795"/>
                  </a:lnTo>
                  <a:lnTo>
                    <a:pt x="14274" y="13677"/>
                  </a:lnTo>
                  <a:lnTo>
                    <a:pt x="14131" y="12661"/>
                  </a:lnTo>
                  <a:lnTo>
                    <a:pt x="14058" y="10287"/>
                  </a:lnTo>
                  <a:lnTo>
                    <a:pt x="13842" y="8115"/>
                  </a:lnTo>
                  <a:lnTo>
                    <a:pt x="13816" y="6210"/>
                  </a:lnTo>
                  <a:lnTo>
                    <a:pt x="13698" y="2463"/>
                  </a:lnTo>
                  <a:lnTo>
                    <a:pt x="13525" y="0"/>
                  </a:lnTo>
                  <a:close/>
                </a:path>
                <a:path w="15875" h="24130">
                  <a:moveTo>
                    <a:pt x="4851" y="20104"/>
                  </a:moveTo>
                  <a:lnTo>
                    <a:pt x="4622" y="20142"/>
                  </a:lnTo>
                  <a:lnTo>
                    <a:pt x="5278" y="20142"/>
                  </a:lnTo>
                  <a:lnTo>
                    <a:pt x="4851" y="2010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720797" y="3127417"/>
              <a:ext cx="36195" cy="41910"/>
            </a:xfrm>
            <a:custGeom>
              <a:avLst/>
              <a:gdLst/>
              <a:ahLst/>
              <a:cxnLst/>
              <a:rect l="l" t="t" r="r" b="b"/>
              <a:pathLst>
                <a:path w="36194" h="41910">
                  <a:moveTo>
                    <a:pt x="35287" y="10121"/>
                  </a:moveTo>
                  <a:lnTo>
                    <a:pt x="18656" y="10121"/>
                  </a:lnTo>
                  <a:lnTo>
                    <a:pt x="24561" y="11302"/>
                  </a:lnTo>
                  <a:lnTo>
                    <a:pt x="25501" y="23571"/>
                  </a:lnTo>
                  <a:lnTo>
                    <a:pt x="25984" y="34670"/>
                  </a:lnTo>
                  <a:lnTo>
                    <a:pt x="28333" y="37033"/>
                  </a:lnTo>
                  <a:lnTo>
                    <a:pt x="31876" y="41757"/>
                  </a:lnTo>
                  <a:lnTo>
                    <a:pt x="31468" y="37033"/>
                  </a:lnTo>
                  <a:lnTo>
                    <a:pt x="31511" y="30784"/>
                  </a:lnTo>
                  <a:lnTo>
                    <a:pt x="32410" y="23545"/>
                  </a:lnTo>
                  <a:lnTo>
                    <a:pt x="33928" y="16440"/>
                  </a:lnTo>
                  <a:lnTo>
                    <a:pt x="35890" y="11302"/>
                  </a:lnTo>
                  <a:lnTo>
                    <a:pt x="35287" y="10121"/>
                  </a:lnTo>
                  <a:close/>
                </a:path>
                <a:path w="36194" h="41910">
                  <a:moveTo>
                    <a:pt x="23506" y="0"/>
                  </a:moveTo>
                  <a:lnTo>
                    <a:pt x="12253" y="180"/>
                  </a:lnTo>
                  <a:lnTo>
                    <a:pt x="4216" y="12242"/>
                  </a:lnTo>
                  <a:lnTo>
                    <a:pt x="4686" y="21920"/>
                  </a:lnTo>
                  <a:lnTo>
                    <a:pt x="1206" y="33616"/>
                  </a:lnTo>
                  <a:lnTo>
                    <a:pt x="0" y="41274"/>
                  </a:lnTo>
                  <a:lnTo>
                    <a:pt x="2844" y="39865"/>
                  </a:lnTo>
                  <a:lnTo>
                    <a:pt x="6375" y="35610"/>
                  </a:lnTo>
                  <a:lnTo>
                    <a:pt x="12187" y="35610"/>
                  </a:lnTo>
                  <a:lnTo>
                    <a:pt x="12484" y="29235"/>
                  </a:lnTo>
                  <a:lnTo>
                    <a:pt x="12890" y="23571"/>
                  </a:lnTo>
                  <a:lnTo>
                    <a:pt x="12932" y="21920"/>
                  </a:lnTo>
                  <a:lnTo>
                    <a:pt x="10401" y="12242"/>
                  </a:lnTo>
                  <a:lnTo>
                    <a:pt x="18656" y="10121"/>
                  </a:lnTo>
                  <a:lnTo>
                    <a:pt x="35287" y="10121"/>
                  </a:lnTo>
                  <a:lnTo>
                    <a:pt x="33032" y="5706"/>
                  </a:lnTo>
                  <a:lnTo>
                    <a:pt x="23506" y="0"/>
                  </a:lnTo>
                  <a:close/>
                </a:path>
                <a:path w="36194" h="41910">
                  <a:moveTo>
                    <a:pt x="12187" y="35610"/>
                  </a:moveTo>
                  <a:lnTo>
                    <a:pt x="6375" y="35610"/>
                  </a:lnTo>
                  <a:lnTo>
                    <a:pt x="7327" y="40805"/>
                  </a:lnTo>
                  <a:lnTo>
                    <a:pt x="12001" y="39623"/>
                  </a:lnTo>
                  <a:lnTo>
                    <a:pt x="12187" y="35610"/>
                  </a:lnTo>
                  <a:close/>
                </a:path>
              </a:pathLst>
            </a:custGeom>
            <a:solidFill>
              <a:srgbClr val="463A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720797" y="3127417"/>
              <a:ext cx="36195" cy="41910"/>
            </a:xfrm>
            <a:custGeom>
              <a:avLst/>
              <a:gdLst/>
              <a:ahLst/>
              <a:cxnLst/>
              <a:rect l="l" t="t" r="r" b="b"/>
              <a:pathLst>
                <a:path w="36194" h="41910">
                  <a:moveTo>
                    <a:pt x="4216" y="12242"/>
                  </a:moveTo>
                  <a:lnTo>
                    <a:pt x="4686" y="21920"/>
                  </a:lnTo>
                  <a:lnTo>
                    <a:pt x="2362" y="29705"/>
                  </a:lnTo>
                  <a:lnTo>
                    <a:pt x="1206" y="33616"/>
                  </a:lnTo>
                  <a:lnTo>
                    <a:pt x="0" y="41274"/>
                  </a:lnTo>
                  <a:lnTo>
                    <a:pt x="1422" y="40563"/>
                  </a:lnTo>
                  <a:lnTo>
                    <a:pt x="2844" y="39865"/>
                  </a:lnTo>
                  <a:lnTo>
                    <a:pt x="6375" y="35610"/>
                  </a:lnTo>
                  <a:lnTo>
                    <a:pt x="6857" y="38201"/>
                  </a:lnTo>
                  <a:lnTo>
                    <a:pt x="7327" y="40805"/>
                  </a:lnTo>
                  <a:lnTo>
                    <a:pt x="12001" y="39623"/>
                  </a:lnTo>
                  <a:lnTo>
                    <a:pt x="12242" y="34429"/>
                  </a:lnTo>
                  <a:lnTo>
                    <a:pt x="12484" y="29235"/>
                  </a:lnTo>
                  <a:lnTo>
                    <a:pt x="12992" y="22148"/>
                  </a:lnTo>
                  <a:lnTo>
                    <a:pt x="10401" y="12242"/>
                  </a:lnTo>
                  <a:lnTo>
                    <a:pt x="18656" y="10121"/>
                  </a:lnTo>
                  <a:lnTo>
                    <a:pt x="24561" y="11302"/>
                  </a:lnTo>
                  <a:lnTo>
                    <a:pt x="25031" y="17437"/>
                  </a:lnTo>
                  <a:lnTo>
                    <a:pt x="25501" y="23571"/>
                  </a:lnTo>
                  <a:lnTo>
                    <a:pt x="25984" y="34670"/>
                  </a:lnTo>
                  <a:lnTo>
                    <a:pt x="27152" y="35852"/>
                  </a:lnTo>
                  <a:lnTo>
                    <a:pt x="28333" y="37033"/>
                  </a:lnTo>
                  <a:lnTo>
                    <a:pt x="31876" y="41757"/>
                  </a:lnTo>
                  <a:lnTo>
                    <a:pt x="31407" y="36321"/>
                  </a:lnTo>
                  <a:lnTo>
                    <a:pt x="31511" y="30784"/>
                  </a:lnTo>
                  <a:lnTo>
                    <a:pt x="32410" y="23545"/>
                  </a:lnTo>
                  <a:lnTo>
                    <a:pt x="33928" y="16440"/>
                  </a:lnTo>
                  <a:lnTo>
                    <a:pt x="35890" y="11302"/>
                  </a:lnTo>
                  <a:lnTo>
                    <a:pt x="33032" y="5706"/>
                  </a:lnTo>
                  <a:lnTo>
                    <a:pt x="23506" y="0"/>
                  </a:lnTo>
                  <a:lnTo>
                    <a:pt x="12253" y="180"/>
                  </a:lnTo>
                  <a:lnTo>
                    <a:pt x="4216" y="12242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736237" y="3135264"/>
              <a:ext cx="63500" cy="33655"/>
            </a:xfrm>
            <a:custGeom>
              <a:avLst/>
              <a:gdLst/>
              <a:ahLst/>
              <a:cxnLst/>
              <a:rect l="l" t="t" r="r" b="b"/>
              <a:pathLst>
                <a:path w="63500" h="33655">
                  <a:moveTo>
                    <a:pt x="62412" y="24676"/>
                  </a:moveTo>
                  <a:lnTo>
                    <a:pt x="47967" y="24676"/>
                  </a:lnTo>
                  <a:lnTo>
                    <a:pt x="53936" y="25476"/>
                  </a:lnTo>
                  <a:lnTo>
                    <a:pt x="53936" y="31457"/>
                  </a:lnTo>
                  <a:lnTo>
                    <a:pt x="57924" y="33045"/>
                  </a:lnTo>
                  <a:lnTo>
                    <a:pt x="62412" y="24676"/>
                  </a:lnTo>
                  <a:close/>
                </a:path>
                <a:path w="63500" h="33655">
                  <a:moveTo>
                    <a:pt x="7962" y="1193"/>
                  </a:moveTo>
                  <a:lnTo>
                    <a:pt x="2578" y="1193"/>
                  </a:lnTo>
                  <a:lnTo>
                    <a:pt x="7556" y="4775"/>
                  </a:lnTo>
                  <a:lnTo>
                    <a:pt x="26073" y="17513"/>
                  </a:lnTo>
                  <a:lnTo>
                    <a:pt x="27863" y="28663"/>
                  </a:lnTo>
                  <a:lnTo>
                    <a:pt x="44183" y="30657"/>
                  </a:lnTo>
                  <a:lnTo>
                    <a:pt x="47967" y="24676"/>
                  </a:lnTo>
                  <a:lnTo>
                    <a:pt x="62412" y="24676"/>
                  </a:lnTo>
                  <a:lnTo>
                    <a:pt x="63474" y="22694"/>
                  </a:lnTo>
                  <a:lnTo>
                    <a:pt x="62699" y="18707"/>
                  </a:lnTo>
                  <a:lnTo>
                    <a:pt x="28663" y="12141"/>
                  </a:lnTo>
                  <a:lnTo>
                    <a:pt x="7962" y="1193"/>
                  </a:lnTo>
                  <a:close/>
                </a:path>
                <a:path w="63500" h="33655">
                  <a:moveTo>
                    <a:pt x="2374" y="0"/>
                  </a:moveTo>
                  <a:lnTo>
                    <a:pt x="0" y="3771"/>
                  </a:lnTo>
                  <a:lnTo>
                    <a:pt x="2578" y="1193"/>
                  </a:lnTo>
                  <a:lnTo>
                    <a:pt x="7962" y="1193"/>
                  </a:lnTo>
                  <a:lnTo>
                    <a:pt x="2374" y="0"/>
                  </a:lnTo>
                  <a:close/>
                </a:path>
              </a:pathLst>
            </a:custGeom>
            <a:solidFill>
              <a:srgbClr val="2B3B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736237" y="3135264"/>
              <a:ext cx="63500" cy="33655"/>
            </a:xfrm>
            <a:custGeom>
              <a:avLst/>
              <a:gdLst/>
              <a:ahLst/>
              <a:cxnLst/>
              <a:rect l="l" t="t" r="r" b="b"/>
              <a:pathLst>
                <a:path w="63500" h="33655">
                  <a:moveTo>
                    <a:pt x="7556" y="4775"/>
                  </a:moveTo>
                  <a:lnTo>
                    <a:pt x="26073" y="17513"/>
                  </a:lnTo>
                  <a:lnTo>
                    <a:pt x="27863" y="28663"/>
                  </a:lnTo>
                  <a:lnTo>
                    <a:pt x="36029" y="29654"/>
                  </a:lnTo>
                  <a:lnTo>
                    <a:pt x="44183" y="30657"/>
                  </a:lnTo>
                  <a:lnTo>
                    <a:pt x="47967" y="24676"/>
                  </a:lnTo>
                  <a:lnTo>
                    <a:pt x="50952" y="25082"/>
                  </a:lnTo>
                  <a:lnTo>
                    <a:pt x="53936" y="25476"/>
                  </a:lnTo>
                  <a:lnTo>
                    <a:pt x="53936" y="31457"/>
                  </a:lnTo>
                  <a:lnTo>
                    <a:pt x="55930" y="32245"/>
                  </a:lnTo>
                  <a:lnTo>
                    <a:pt x="57924" y="33045"/>
                  </a:lnTo>
                  <a:lnTo>
                    <a:pt x="59766" y="29591"/>
                  </a:lnTo>
                  <a:lnTo>
                    <a:pt x="61582" y="26212"/>
                  </a:lnTo>
                  <a:lnTo>
                    <a:pt x="63474" y="22694"/>
                  </a:lnTo>
                  <a:lnTo>
                    <a:pt x="62699" y="18707"/>
                  </a:lnTo>
                  <a:lnTo>
                    <a:pt x="28663" y="12141"/>
                  </a:lnTo>
                  <a:lnTo>
                    <a:pt x="7962" y="1193"/>
                  </a:lnTo>
                  <a:lnTo>
                    <a:pt x="2374" y="0"/>
                  </a:lnTo>
                  <a:lnTo>
                    <a:pt x="0" y="3771"/>
                  </a:lnTo>
                  <a:lnTo>
                    <a:pt x="2578" y="1193"/>
                  </a:lnTo>
                  <a:lnTo>
                    <a:pt x="7556" y="4775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717939" y="3086531"/>
              <a:ext cx="98475" cy="70559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2717927" y="3086522"/>
              <a:ext cx="99060" cy="71120"/>
            </a:xfrm>
            <a:custGeom>
              <a:avLst/>
              <a:gdLst/>
              <a:ahLst/>
              <a:cxnLst/>
              <a:rect l="l" t="t" r="r" b="b"/>
              <a:pathLst>
                <a:path w="99060" h="71119">
                  <a:moveTo>
                    <a:pt x="6985" y="52870"/>
                  </a:moveTo>
                  <a:lnTo>
                    <a:pt x="3784" y="50596"/>
                  </a:lnTo>
                  <a:lnTo>
                    <a:pt x="0" y="45224"/>
                  </a:lnTo>
                  <a:lnTo>
                    <a:pt x="990" y="33934"/>
                  </a:lnTo>
                  <a:lnTo>
                    <a:pt x="2476" y="32575"/>
                  </a:lnTo>
                  <a:lnTo>
                    <a:pt x="6830" y="15664"/>
                  </a:lnTo>
                  <a:lnTo>
                    <a:pt x="11968" y="6872"/>
                  </a:lnTo>
                  <a:lnTo>
                    <a:pt x="21209" y="3359"/>
                  </a:lnTo>
                  <a:lnTo>
                    <a:pt x="37871" y="2286"/>
                  </a:lnTo>
                  <a:lnTo>
                    <a:pt x="39624" y="0"/>
                  </a:lnTo>
                  <a:lnTo>
                    <a:pt x="79883" y="13881"/>
                  </a:lnTo>
                  <a:lnTo>
                    <a:pt x="81584" y="17970"/>
                  </a:lnTo>
                  <a:lnTo>
                    <a:pt x="83515" y="22313"/>
                  </a:lnTo>
                  <a:lnTo>
                    <a:pt x="87553" y="32181"/>
                  </a:lnTo>
                  <a:lnTo>
                    <a:pt x="87668" y="40220"/>
                  </a:lnTo>
                  <a:lnTo>
                    <a:pt x="89268" y="41478"/>
                  </a:lnTo>
                  <a:lnTo>
                    <a:pt x="89306" y="50927"/>
                  </a:lnTo>
                  <a:lnTo>
                    <a:pt x="98501" y="58013"/>
                  </a:lnTo>
                  <a:lnTo>
                    <a:pt x="96380" y="63119"/>
                  </a:lnTo>
                  <a:lnTo>
                    <a:pt x="93690" y="66697"/>
                  </a:lnTo>
                  <a:lnTo>
                    <a:pt x="88663" y="69378"/>
                  </a:lnTo>
                  <a:lnTo>
                    <a:pt x="81090" y="70571"/>
                  </a:lnTo>
                  <a:lnTo>
                    <a:pt x="70764" y="69684"/>
                  </a:lnTo>
                  <a:lnTo>
                    <a:pt x="35449" y="53548"/>
                  </a:lnTo>
                  <a:lnTo>
                    <a:pt x="23660" y="44653"/>
                  </a:lnTo>
                  <a:lnTo>
                    <a:pt x="12534" y="45097"/>
                  </a:lnTo>
                  <a:lnTo>
                    <a:pt x="6985" y="5287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672068" y="3187204"/>
              <a:ext cx="131748" cy="248601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2672069" y="3187200"/>
              <a:ext cx="132080" cy="250825"/>
            </a:xfrm>
            <a:custGeom>
              <a:avLst/>
              <a:gdLst/>
              <a:ahLst/>
              <a:cxnLst/>
              <a:rect l="l" t="t" r="r" b="b"/>
              <a:pathLst>
                <a:path w="132080" h="250825">
                  <a:moveTo>
                    <a:pt x="34777" y="15936"/>
                  </a:moveTo>
                  <a:lnTo>
                    <a:pt x="39438" y="1801"/>
                  </a:lnTo>
                  <a:lnTo>
                    <a:pt x="44988" y="544"/>
                  </a:lnTo>
                  <a:lnTo>
                    <a:pt x="50088" y="0"/>
                  </a:lnTo>
                  <a:lnTo>
                    <a:pt x="86606" y="13904"/>
                  </a:lnTo>
                  <a:lnTo>
                    <a:pt x="92397" y="17435"/>
                  </a:lnTo>
                  <a:lnTo>
                    <a:pt x="108044" y="17435"/>
                  </a:lnTo>
                  <a:lnTo>
                    <a:pt x="111066" y="20216"/>
                  </a:lnTo>
                  <a:lnTo>
                    <a:pt x="115189" y="25612"/>
                  </a:lnTo>
                  <a:lnTo>
                    <a:pt x="121128" y="36544"/>
                  </a:lnTo>
                  <a:lnTo>
                    <a:pt x="126072" y="51354"/>
                  </a:lnTo>
                  <a:lnTo>
                    <a:pt x="127208" y="68387"/>
                  </a:lnTo>
                  <a:lnTo>
                    <a:pt x="125633" y="88029"/>
                  </a:lnTo>
                  <a:lnTo>
                    <a:pt x="124222" y="109373"/>
                  </a:lnTo>
                  <a:lnTo>
                    <a:pt x="122856" y="128827"/>
                  </a:lnTo>
                  <a:lnTo>
                    <a:pt x="121417" y="142797"/>
                  </a:lnTo>
                  <a:lnTo>
                    <a:pt x="120249" y="153589"/>
                  </a:lnTo>
                  <a:lnTo>
                    <a:pt x="119837" y="164993"/>
                  </a:lnTo>
                  <a:lnTo>
                    <a:pt x="120276" y="175640"/>
                  </a:lnTo>
                  <a:lnTo>
                    <a:pt x="121658" y="184161"/>
                  </a:lnTo>
                  <a:lnTo>
                    <a:pt x="124302" y="194888"/>
                  </a:lnTo>
                  <a:lnTo>
                    <a:pt x="127654" y="210013"/>
                  </a:lnTo>
                  <a:lnTo>
                    <a:pt x="130532" y="224950"/>
                  </a:lnTo>
                  <a:lnTo>
                    <a:pt x="131755" y="235113"/>
                  </a:lnTo>
                  <a:lnTo>
                    <a:pt x="124185" y="240663"/>
                  </a:lnTo>
                  <a:lnTo>
                    <a:pt x="119639" y="241666"/>
                  </a:lnTo>
                  <a:lnTo>
                    <a:pt x="113848" y="227290"/>
                  </a:lnTo>
                  <a:lnTo>
                    <a:pt x="111828" y="224521"/>
                  </a:lnTo>
                  <a:lnTo>
                    <a:pt x="104513" y="240663"/>
                  </a:lnTo>
                  <a:lnTo>
                    <a:pt x="103751" y="245197"/>
                  </a:lnTo>
                  <a:lnTo>
                    <a:pt x="81350" y="249046"/>
                  </a:lnTo>
                  <a:lnTo>
                    <a:pt x="67367" y="250459"/>
                  </a:lnTo>
                  <a:lnTo>
                    <a:pt x="55940" y="249556"/>
                  </a:lnTo>
                  <a:lnTo>
                    <a:pt x="15250" y="235678"/>
                  </a:lnTo>
                  <a:lnTo>
                    <a:pt x="7650" y="229055"/>
                  </a:lnTo>
                  <a:lnTo>
                    <a:pt x="7844" y="214701"/>
                  </a:lnTo>
                  <a:lnTo>
                    <a:pt x="8250" y="205949"/>
                  </a:lnTo>
                  <a:lnTo>
                    <a:pt x="9175" y="199228"/>
                  </a:lnTo>
                  <a:lnTo>
                    <a:pt x="10927" y="190968"/>
                  </a:lnTo>
                  <a:lnTo>
                    <a:pt x="12694" y="177142"/>
                  </a:lnTo>
                  <a:lnTo>
                    <a:pt x="13300" y="158845"/>
                  </a:lnTo>
                  <a:lnTo>
                    <a:pt x="12532" y="140217"/>
                  </a:lnTo>
                  <a:lnTo>
                    <a:pt x="10178" y="125398"/>
                  </a:lnTo>
                  <a:lnTo>
                    <a:pt x="6278" y="110032"/>
                  </a:lnTo>
                  <a:lnTo>
                    <a:pt x="2264" y="89892"/>
                  </a:lnTo>
                  <a:lnTo>
                    <a:pt x="0" y="69280"/>
                  </a:lnTo>
                  <a:lnTo>
                    <a:pt x="1351" y="52500"/>
                  </a:lnTo>
                  <a:lnTo>
                    <a:pt x="5168" y="40139"/>
                  </a:lnTo>
                  <a:lnTo>
                    <a:pt x="33012" y="16190"/>
                  </a:lnTo>
                  <a:lnTo>
                    <a:pt x="34777" y="15936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754639" y="3735684"/>
              <a:ext cx="90805" cy="36195"/>
            </a:xfrm>
            <a:custGeom>
              <a:avLst/>
              <a:gdLst/>
              <a:ahLst/>
              <a:cxnLst/>
              <a:rect l="l" t="t" r="r" b="b"/>
              <a:pathLst>
                <a:path w="90805" h="36195">
                  <a:moveTo>
                    <a:pt x="347" y="18580"/>
                  </a:moveTo>
                  <a:lnTo>
                    <a:pt x="83" y="20806"/>
                  </a:lnTo>
                  <a:lnTo>
                    <a:pt x="0" y="25615"/>
                  </a:lnTo>
                  <a:lnTo>
                    <a:pt x="1007" y="28994"/>
                  </a:lnTo>
                  <a:lnTo>
                    <a:pt x="12127" y="34290"/>
                  </a:lnTo>
                  <a:lnTo>
                    <a:pt x="19337" y="36125"/>
                  </a:lnTo>
                  <a:lnTo>
                    <a:pt x="25789" y="34559"/>
                  </a:lnTo>
                  <a:lnTo>
                    <a:pt x="34637" y="29654"/>
                  </a:lnTo>
                  <a:lnTo>
                    <a:pt x="40022" y="25615"/>
                  </a:lnTo>
                  <a:lnTo>
                    <a:pt x="42232" y="22863"/>
                  </a:lnTo>
                  <a:lnTo>
                    <a:pt x="12056" y="22863"/>
                  </a:lnTo>
                  <a:lnTo>
                    <a:pt x="4606" y="21094"/>
                  </a:lnTo>
                  <a:lnTo>
                    <a:pt x="347" y="18580"/>
                  </a:lnTo>
                  <a:close/>
                </a:path>
                <a:path w="90805" h="36195">
                  <a:moveTo>
                    <a:pt x="82976" y="22263"/>
                  </a:moveTo>
                  <a:lnTo>
                    <a:pt x="42714" y="22263"/>
                  </a:lnTo>
                  <a:lnTo>
                    <a:pt x="50105" y="25615"/>
                  </a:lnTo>
                  <a:lnTo>
                    <a:pt x="68145" y="27632"/>
                  </a:lnTo>
                  <a:lnTo>
                    <a:pt x="78363" y="26554"/>
                  </a:lnTo>
                  <a:lnTo>
                    <a:pt x="82976" y="22263"/>
                  </a:lnTo>
                  <a:close/>
                </a:path>
                <a:path w="90805" h="36195">
                  <a:moveTo>
                    <a:pt x="44390" y="14858"/>
                  </a:moveTo>
                  <a:lnTo>
                    <a:pt x="40352" y="14858"/>
                  </a:lnTo>
                  <a:lnTo>
                    <a:pt x="35653" y="18897"/>
                  </a:lnTo>
                  <a:lnTo>
                    <a:pt x="22478" y="22569"/>
                  </a:lnTo>
                  <a:lnTo>
                    <a:pt x="12056" y="22863"/>
                  </a:lnTo>
                  <a:lnTo>
                    <a:pt x="42232" y="22863"/>
                  </a:lnTo>
                  <a:lnTo>
                    <a:pt x="42714" y="22263"/>
                  </a:lnTo>
                  <a:lnTo>
                    <a:pt x="82976" y="22263"/>
                  </a:lnTo>
                  <a:lnTo>
                    <a:pt x="84542" y="20806"/>
                  </a:lnTo>
                  <a:lnTo>
                    <a:pt x="86710" y="16418"/>
                  </a:lnTo>
                  <a:lnTo>
                    <a:pt x="57022" y="16413"/>
                  </a:lnTo>
                  <a:lnTo>
                    <a:pt x="44390" y="14858"/>
                  </a:lnTo>
                  <a:close/>
                </a:path>
                <a:path w="90805" h="36195">
                  <a:moveTo>
                    <a:pt x="90453" y="0"/>
                  </a:moveTo>
                  <a:lnTo>
                    <a:pt x="88434" y="4140"/>
                  </a:lnTo>
                  <a:lnTo>
                    <a:pt x="83367" y="10261"/>
                  </a:lnTo>
                  <a:lnTo>
                    <a:pt x="74997" y="14185"/>
                  </a:lnTo>
                  <a:lnTo>
                    <a:pt x="66184" y="16418"/>
                  </a:lnTo>
                  <a:lnTo>
                    <a:pt x="86712" y="16413"/>
                  </a:lnTo>
                  <a:lnTo>
                    <a:pt x="90466" y="8813"/>
                  </a:lnTo>
                  <a:lnTo>
                    <a:pt x="90453" y="0"/>
                  </a:lnTo>
                  <a:close/>
                </a:path>
              </a:pathLst>
            </a:custGeom>
            <a:solidFill>
              <a:srgbClr val="3A37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2754529" y="3735684"/>
              <a:ext cx="90805" cy="36195"/>
            </a:xfrm>
            <a:custGeom>
              <a:avLst/>
              <a:gdLst/>
              <a:ahLst/>
              <a:cxnLst/>
              <a:rect l="l" t="t" r="r" b="b"/>
              <a:pathLst>
                <a:path w="90805" h="36195">
                  <a:moveTo>
                    <a:pt x="34747" y="29654"/>
                  </a:moveTo>
                  <a:lnTo>
                    <a:pt x="40131" y="25615"/>
                  </a:lnTo>
                  <a:lnTo>
                    <a:pt x="42824" y="22263"/>
                  </a:lnTo>
                  <a:lnTo>
                    <a:pt x="50215" y="25615"/>
                  </a:lnTo>
                  <a:lnTo>
                    <a:pt x="68255" y="27632"/>
                  </a:lnTo>
                  <a:lnTo>
                    <a:pt x="78473" y="26554"/>
                  </a:lnTo>
                  <a:lnTo>
                    <a:pt x="84652" y="20806"/>
                  </a:lnTo>
                  <a:lnTo>
                    <a:pt x="90576" y="8813"/>
                  </a:lnTo>
                  <a:lnTo>
                    <a:pt x="90576" y="63"/>
                  </a:lnTo>
                  <a:lnTo>
                    <a:pt x="88544" y="4140"/>
                  </a:lnTo>
                  <a:lnTo>
                    <a:pt x="83477" y="10261"/>
                  </a:lnTo>
                  <a:lnTo>
                    <a:pt x="75107" y="14185"/>
                  </a:lnTo>
                  <a:lnTo>
                    <a:pt x="66294" y="16418"/>
                  </a:lnTo>
                  <a:lnTo>
                    <a:pt x="57132" y="16413"/>
                  </a:lnTo>
                  <a:lnTo>
                    <a:pt x="49306" y="15462"/>
                  </a:lnTo>
                  <a:lnTo>
                    <a:pt x="44500" y="14858"/>
                  </a:lnTo>
                  <a:lnTo>
                    <a:pt x="40462" y="14858"/>
                  </a:lnTo>
                  <a:lnTo>
                    <a:pt x="35763" y="18897"/>
                  </a:lnTo>
                  <a:lnTo>
                    <a:pt x="22588" y="22569"/>
                  </a:lnTo>
                  <a:lnTo>
                    <a:pt x="12166" y="22863"/>
                  </a:lnTo>
                  <a:lnTo>
                    <a:pt x="4716" y="21094"/>
                  </a:lnTo>
                  <a:lnTo>
                    <a:pt x="457" y="18580"/>
                  </a:lnTo>
                  <a:lnTo>
                    <a:pt x="126" y="21361"/>
                  </a:lnTo>
                  <a:lnTo>
                    <a:pt x="0" y="25247"/>
                  </a:lnTo>
                  <a:lnTo>
                    <a:pt x="1117" y="28994"/>
                  </a:lnTo>
                  <a:lnTo>
                    <a:pt x="12237" y="34290"/>
                  </a:lnTo>
                  <a:lnTo>
                    <a:pt x="19446" y="36125"/>
                  </a:lnTo>
                  <a:lnTo>
                    <a:pt x="25899" y="34559"/>
                  </a:lnTo>
                  <a:lnTo>
                    <a:pt x="34747" y="29654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2721706" y="3129046"/>
              <a:ext cx="93345" cy="25400"/>
            </a:xfrm>
            <a:custGeom>
              <a:avLst/>
              <a:gdLst/>
              <a:ahLst/>
              <a:cxnLst/>
              <a:rect l="l" t="t" r="r" b="b"/>
              <a:pathLst>
                <a:path w="93344" h="25400">
                  <a:moveTo>
                    <a:pt x="0" y="8077"/>
                  </a:moveTo>
                  <a:lnTo>
                    <a:pt x="4965" y="190"/>
                  </a:lnTo>
                  <a:lnTo>
                    <a:pt x="13309" y="101"/>
                  </a:lnTo>
                  <a:lnTo>
                    <a:pt x="21666" y="0"/>
                  </a:lnTo>
                  <a:lnTo>
                    <a:pt x="28105" y="3911"/>
                  </a:lnTo>
                  <a:lnTo>
                    <a:pt x="35102" y="9588"/>
                  </a:lnTo>
                  <a:lnTo>
                    <a:pt x="42525" y="14455"/>
                  </a:lnTo>
                  <a:lnTo>
                    <a:pt x="52943" y="19610"/>
                  </a:lnTo>
                  <a:lnTo>
                    <a:pt x="64299" y="23652"/>
                  </a:lnTo>
                  <a:lnTo>
                    <a:pt x="74536" y="25184"/>
                  </a:lnTo>
                  <a:lnTo>
                    <a:pt x="86525" y="24942"/>
                  </a:lnTo>
                  <a:lnTo>
                    <a:pt x="91833" y="21882"/>
                  </a:lnTo>
                  <a:lnTo>
                    <a:pt x="92925" y="1861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2720398" y="3118214"/>
              <a:ext cx="7620" cy="13335"/>
            </a:xfrm>
            <a:custGeom>
              <a:avLst/>
              <a:gdLst/>
              <a:ahLst/>
              <a:cxnLst/>
              <a:rect l="l" t="t" r="r" b="b"/>
              <a:pathLst>
                <a:path w="7619" h="13335">
                  <a:moveTo>
                    <a:pt x="0" y="888"/>
                  </a:moveTo>
                  <a:lnTo>
                    <a:pt x="2832" y="0"/>
                  </a:lnTo>
                  <a:lnTo>
                    <a:pt x="7607" y="12966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745027" y="3118217"/>
              <a:ext cx="12065" cy="15875"/>
            </a:xfrm>
            <a:custGeom>
              <a:avLst/>
              <a:gdLst/>
              <a:ahLst/>
              <a:cxnLst/>
              <a:rect l="l" t="t" r="r" b="b"/>
              <a:pathLst>
                <a:path w="12064" h="15875">
                  <a:moveTo>
                    <a:pt x="0" y="12636"/>
                  </a:moveTo>
                  <a:lnTo>
                    <a:pt x="2781" y="0"/>
                  </a:lnTo>
                  <a:lnTo>
                    <a:pt x="11557" y="876"/>
                  </a:lnTo>
                  <a:lnTo>
                    <a:pt x="11061" y="15341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2746715" y="3131874"/>
              <a:ext cx="60960" cy="9525"/>
            </a:xfrm>
            <a:custGeom>
              <a:avLst/>
              <a:gdLst/>
              <a:ahLst/>
              <a:cxnLst/>
              <a:rect l="l" t="t" r="r" b="b"/>
              <a:pathLst>
                <a:path w="60960" h="9525">
                  <a:moveTo>
                    <a:pt x="0" y="0"/>
                  </a:moveTo>
                  <a:lnTo>
                    <a:pt x="9994" y="2184"/>
                  </a:lnTo>
                  <a:lnTo>
                    <a:pt x="16662" y="4229"/>
                  </a:lnTo>
                  <a:lnTo>
                    <a:pt x="25855" y="6427"/>
                  </a:lnTo>
                  <a:lnTo>
                    <a:pt x="39822" y="8678"/>
                  </a:lnTo>
                  <a:lnTo>
                    <a:pt x="53172" y="9042"/>
                  </a:lnTo>
                  <a:lnTo>
                    <a:pt x="60515" y="5575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2755799" y="3088808"/>
              <a:ext cx="26670" cy="51435"/>
            </a:xfrm>
            <a:custGeom>
              <a:avLst/>
              <a:gdLst/>
              <a:ahLst/>
              <a:cxnLst/>
              <a:rect l="l" t="t" r="r" b="b"/>
              <a:pathLst>
                <a:path w="26669" h="51435">
                  <a:moveTo>
                    <a:pt x="0" y="0"/>
                  </a:moveTo>
                  <a:lnTo>
                    <a:pt x="8280" y="533"/>
                  </a:lnTo>
                  <a:lnTo>
                    <a:pt x="13182" y="3746"/>
                  </a:lnTo>
                  <a:lnTo>
                    <a:pt x="18072" y="6959"/>
                  </a:lnTo>
                  <a:lnTo>
                    <a:pt x="25882" y="18821"/>
                  </a:lnTo>
                  <a:lnTo>
                    <a:pt x="26073" y="25133"/>
                  </a:lnTo>
                  <a:lnTo>
                    <a:pt x="26018" y="31844"/>
                  </a:lnTo>
                  <a:lnTo>
                    <a:pt x="25712" y="40468"/>
                  </a:lnTo>
                  <a:lnTo>
                    <a:pt x="25371" y="47911"/>
                  </a:lnTo>
                  <a:lnTo>
                    <a:pt x="25209" y="5107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2798136" y="3110432"/>
              <a:ext cx="3810" cy="30480"/>
            </a:xfrm>
            <a:custGeom>
              <a:avLst/>
              <a:gdLst/>
              <a:ahLst/>
              <a:cxnLst/>
              <a:rect l="l" t="t" r="r" b="b"/>
              <a:pathLst>
                <a:path w="3810" h="30480">
                  <a:moveTo>
                    <a:pt x="3746" y="0"/>
                  </a:moveTo>
                  <a:lnTo>
                    <a:pt x="3237" y="10861"/>
                  </a:lnTo>
                  <a:lnTo>
                    <a:pt x="2678" y="17648"/>
                  </a:lnTo>
                  <a:lnTo>
                    <a:pt x="1715" y="23208"/>
                  </a:lnTo>
                  <a:lnTo>
                    <a:pt x="0" y="30391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2805135" y="3126745"/>
              <a:ext cx="635" cy="12700"/>
            </a:xfrm>
            <a:custGeom>
              <a:avLst/>
              <a:gdLst/>
              <a:ahLst/>
              <a:cxnLst/>
              <a:rect l="l" t="t" r="r" b="b"/>
              <a:pathLst>
                <a:path w="635" h="12700">
                  <a:moveTo>
                    <a:pt x="457" y="0"/>
                  </a:moveTo>
                  <a:lnTo>
                    <a:pt x="0" y="12661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2689453" y="3141903"/>
              <a:ext cx="231775" cy="588645"/>
            </a:xfrm>
            <a:custGeom>
              <a:avLst/>
              <a:gdLst/>
              <a:ahLst/>
              <a:cxnLst/>
              <a:rect l="l" t="t" r="r" b="b"/>
              <a:pathLst>
                <a:path w="231775" h="588645">
                  <a:moveTo>
                    <a:pt x="7302" y="556361"/>
                  </a:moveTo>
                  <a:lnTo>
                    <a:pt x="6477" y="556348"/>
                  </a:lnTo>
                  <a:lnTo>
                    <a:pt x="5334" y="555980"/>
                  </a:lnTo>
                  <a:lnTo>
                    <a:pt x="4064" y="555510"/>
                  </a:lnTo>
                  <a:lnTo>
                    <a:pt x="3505" y="555053"/>
                  </a:lnTo>
                  <a:lnTo>
                    <a:pt x="3213" y="554875"/>
                  </a:lnTo>
                  <a:lnTo>
                    <a:pt x="2578" y="554202"/>
                  </a:lnTo>
                  <a:lnTo>
                    <a:pt x="2311" y="553974"/>
                  </a:lnTo>
                  <a:lnTo>
                    <a:pt x="2298" y="553681"/>
                  </a:lnTo>
                  <a:lnTo>
                    <a:pt x="2082" y="553339"/>
                  </a:lnTo>
                  <a:lnTo>
                    <a:pt x="1600" y="552246"/>
                  </a:lnTo>
                  <a:lnTo>
                    <a:pt x="1612" y="550316"/>
                  </a:lnTo>
                  <a:lnTo>
                    <a:pt x="1917" y="547954"/>
                  </a:lnTo>
                  <a:lnTo>
                    <a:pt x="2133" y="547217"/>
                  </a:lnTo>
                  <a:lnTo>
                    <a:pt x="2235" y="546442"/>
                  </a:lnTo>
                  <a:lnTo>
                    <a:pt x="1828" y="545909"/>
                  </a:lnTo>
                  <a:lnTo>
                    <a:pt x="635" y="545757"/>
                  </a:lnTo>
                  <a:lnTo>
                    <a:pt x="88" y="546176"/>
                  </a:lnTo>
                  <a:lnTo>
                    <a:pt x="0" y="550316"/>
                  </a:lnTo>
                  <a:lnTo>
                    <a:pt x="127" y="552246"/>
                  </a:lnTo>
                  <a:lnTo>
                    <a:pt x="1130" y="553859"/>
                  </a:lnTo>
                  <a:lnTo>
                    <a:pt x="1435" y="554266"/>
                  </a:lnTo>
                  <a:lnTo>
                    <a:pt x="1727" y="554723"/>
                  </a:lnTo>
                  <a:lnTo>
                    <a:pt x="2070" y="554913"/>
                  </a:lnTo>
                  <a:lnTo>
                    <a:pt x="2705" y="555421"/>
                  </a:lnTo>
                  <a:lnTo>
                    <a:pt x="3124" y="555612"/>
                  </a:lnTo>
                  <a:lnTo>
                    <a:pt x="3873" y="556044"/>
                  </a:lnTo>
                  <a:lnTo>
                    <a:pt x="5600" y="556361"/>
                  </a:lnTo>
                  <a:lnTo>
                    <a:pt x="6540" y="556501"/>
                  </a:lnTo>
                  <a:lnTo>
                    <a:pt x="7302" y="556361"/>
                  </a:lnTo>
                  <a:close/>
                </a:path>
                <a:path w="231775" h="588645">
                  <a:moveTo>
                    <a:pt x="25539" y="435787"/>
                  </a:moveTo>
                  <a:close/>
                </a:path>
                <a:path w="231775" h="588645">
                  <a:moveTo>
                    <a:pt x="26123" y="435622"/>
                  </a:moveTo>
                  <a:lnTo>
                    <a:pt x="18707" y="430504"/>
                  </a:lnTo>
                  <a:lnTo>
                    <a:pt x="15862" y="429209"/>
                  </a:lnTo>
                  <a:lnTo>
                    <a:pt x="11861" y="427037"/>
                  </a:lnTo>
                  <a:lnTo>
                    <a:pt x="8610" y="424713"/>
                  </a:lnTo>
                  <a:lnTo>
                    <a:pt x="7734" y="423938"/>
                  </a:lnTo>
                  <a:lnTo>
                    <a:pt x="6946" y="423341"/>
                  </a:lnTo>
                  <a:lnTo>
                    <a:pt x="6413" y="422897"/>
                  </a:lnTo>
                  <a:lnTo>
                    <a:pt x="5613" y="422160"/>
                  </a:lnTo>
                  <a:lnTo>
                    <a:pt x="6540" y="423430"/>
                  </a:lnTo>
                  <a:lnTo>
                    <a:pt x="21310" y="432498"/>
                  </a:lnTo>
                  <a:lnTo>
                    <a:pt x="23558" y="433476"/>
                  </a:lnTo>
                  <a:lnTo>
                    <a:pt x="25425" y="434340"/>
                  </a:lnTo>
                  <a:lnTo>
                    <a:pt x="25768" y="434886"/>
                  </a:lnTo>
                  <a:lnTo>
                    <a:pt x="26047" y="435483"/>
                  </a:lnTo>
                  <a:lnTo>
                    <a:pt x="25539" y="435749"/>
                  </a:lnTo>
                  <a:lnTo>
                    <a:pt x="26123" y="435622"/>
                  </a:lnTo>
                  <a:close/>
                </a:path>
                <a:path w="231775" h="588645">
                  <a:moveTo>
                    <a:pt x="27165" y="60833"/>
                  </a:moveTo>
                  <a:lnTo>
                    <a:pt x="22237" y="60401"/>
                  </a:lnTo>
                  <a:lnTo>
                    <a:pt x="19735" y="60109"/>
                  </a:lnTo>
                  <a:lnTo>
                    <a:pt x="17284" y="60159"/>
                  </a:lnTo>
                  <a:lnTo>
                    <a:pt x="17145" y="60159"/>
                  </a:lnTo>
                  <a:lnTo>
                    <a:pt x="16408" y="60337"/>
                  </a:lnTo>
                  <a:lnTo>
                    <a:pt x="16040" y="60921"/>
                  </a:lnTo>
                  <a:lnTo>
                    <a:pt x="16332" y="62090"/>
                  </a:lnTo>
                  <a:lnTo>
                    <a:pt x="16916" y="62445"/>
                  </a:lnTo>
                  <a:lnTo>
                    <a:pt x="19913" y="61722"/>
                  </a:lnTo>
                  <a:lnTo>
                    <a:pt x="22301" y="61480"/>
                  </a:lnTo>
                  <a:lnTo>
                    <a:pt x="27165" y="60833"/>
                  </a:lnTo>
                  <a:close/>
                </a:path>
                <a:path w="231775" h="588645">
                  <a:moveTo>
                    <a:pt x="28054" y="440829"/>
                  </a:moveTo>
                  <a:lnTo>
                    <a:pt x="25946" y="440893"/>
                  </a:lnTo>
                  <a:lnTo>
                    <a:pt x="19748" y="440131"/>
                  </a:lnTo>
                  <a:lnTo>
                    <a:pt x="15608" y="439420"/>
                  </a:lnTo>
                  <a:lnTo>
                    <a:pt x="11722" y="438035"/>
                  </a:lnTo>
                  <a:lnTo>
                    <a:pt x="10731" y="437718"/>
                  </a:lnTo>
                  <a:lnTo>
                    <a:pt x="9779" y="437337"/>
                  </a:lnTo>
                  <a:lnTo>
                    <a:pt x="8051" y="436448"/>
                  </a:lnTo>
                  <a:lnTo>
                    <a:pt x="7099" y="435864"/>
                  </a:lnTo>
                  <a:lnTo>
                    <a:pt x="6642" y="434670"/>
                  </a:lnTo>
                  <a:lnTo>
                    <a:pt x="7467" y="434225"/>
                  </a:lnTo>
                  <a:lnTo>
                    <a:pt x="8394" y="434022"/>
                  </a:lnTo>
                  <a:lnTo>
                    <a:pt x="9118" y="433832"/>
                  </a:lnTo>
                  <a:lnTo>
                    <a:pt x="9969" y="433793"/>
                  </a:lnTo>
                  <a:lnTo>
                    <a:pt x="13855" y="433730"/>
                  </a:lnTo>
                  <a:lnTo>
                    <a:pt x="15951" y="434022"/>
                  </a:lnTo>
                  <a:lnTo>
                    <a:pt x="14986" y="433730"/>
                  </a:lnTo>
                  <a:lnTo>
                    <a:pt x="13931" y="433412"/>
                  </a:lnTo>
                  <a:lnTo>
                    <a:pt x="10744" y="433171"/>
                  </a:lnTo>
                  <a:lnTo>
                    <a:pt x="9944" y="433133"/>
                  </a:lnTo>
                  <a:lnTo>
                    <a:pt x="9080" y="433120"/>
                  </a:lnTo>
                  <a:lnTo>
                    <a:pt x="7658" y="433349"/>
                  </a:lnTo>
                  <a:lnTo>
                    <a:pt x="5969" y="435470"/>
                  </a:lnTo>
                  <a:lnTo>
                    <a:pt x="6464" y="436816"/>
                  </a:lnTo>
                  <a:lnTo>
                    <a:pt x="7543" y="437210"/>
                  </a:lnTo>
                  <a:lnTo>
                    <a:pt x="8420" y="437781"/>
                  </a:lnTo>
                  <a:lnTo>
                    <a:pt x="25971" y="441223"/>
                  </a:lnTo>
                  <a:lnTo>
                    <a:pt x="27711" y="440893"/>
                  </a:lnTo>
                  <a:lnTo>
                    <a:pt x="28054" y="440829"/>
                  </a:lnTo>
                  <a:close/>
                </a:path>
                <a:path w="231775" h="588645">
                  <a:moveTo>
                    <a:pt x="45504" y="528840"/>
                  </a:moveTo>
                  <a:lnTo>
                    <a:pt x="44958" y="528408"/>
                  </a:lnTo>
                  <a:lnTo>
                    <a:pt x="43776" y="528535"/>
                  </a:lnTo>
                  <a:lnTo>
                    <a:pt x="43345" y="529069"/>
                  </a:lnTo>
                  <a:lnTo>
                    <a:pt x="43535" y="530834"/>
                  </a:lnTo>
                  <a:lnTo>
                    <a:pt x="43662" y="532777"/>
                  </a:lnTo>
                  <a:lnTo>
                    <a:pt x="43764" y="533742"/>
                  </a:lnTo>
                  <a:lnTo>
                    <a:pt x="43853" y="537273"/>
                  </a:lnTo>
                  <a:lnTo>
                    <a:pt x="43688" y="538378"/>
                  </a:lnTo>
                  <a:lnTo>
                    <a:pt x="43548" y="539597"/>
                  </a:lnTo>
                  <a:lnTo>
                    <a:pt x="43548" y="540232"/>
                  </a:lnTo>
                  <a:lnTo>
                    <a:pt x="43294" y="540677"/>
                  </a:lnTo>
                  <a:lnTo>
                    <a:pt x="42735" y="541858"/>
                  </a:lnTo>
                  <a:lnTo>
                    <a:pt x="42519" y="542442"/>
                  </a:lnTo>
                  <a:lnTo>
                    <a:pt x="42214" y="542950"/>
                  </a:lnTo>
                  <a:lnTo>
                    <a:pt x="41554" y="543877"/>
                  </a:lnTo>
                  <a:lnTo>
                    <a:pt x="40982" y="544804"/>
                  </a:lnTo>
                  <a:lnTo>
                    <a:pt x="39141" y="547166"/>
                  </a:lnTo>
                  <a:lnTo>
                    <a:pt x="38392" y="548017"/>
                  </a:lnTo>
                  <a:lnTo>
                    <a:pt x="39433" y="547065"/>
                  </a:lnTo>
                  <a:lnTo>
                    <a:pt x="41313" y="545096"/>
                  </a:lnTo>
                  <a:lnTo>
                    <a:pt x="42024" y="544195"/>
                  </a:lnTo>
                  <a:lnTo>
                    <a:pt x="42824" y="543255"/>
                  </a:lnTo>
                  <a:lnTo>
                    <a:pt x="43192" y="542772"/>
                  </a:lnTo>
                  <a:lnTo>
                    <a:pt x="43459" y="542213"/>
                  </a:lnTo>
                  <a:lnTo>
                    <a:pt x="44437" y="540677"/>
                  </a:lnTo>
                  <a:lnTo>
                    <a:pt x="44551" y="540232"/>
                  </a:lnTo>
                  <a:lnTo>
                    <a:pt x="44653" y="539597"/>
                  </a:lnTo>
                  <a:lnTo>
                    <a:pt x="45199" y="537273"/>
                  </a:lnTo>
                  <a:lnTo>
                    <a:pt x="45262" y="536003"/>
                  </a:lnTo>
                  <a:lnTo>
                    <a:pt x="45377" y="534835"/>
                  </a:lnTo>
                  <a:lnTo>
                    <a:pt x="45491" y="532777"/>
                  </a:lnTo>
                  <a:lnTo>
                    <a:pt x="45504" y="528840"/>
                  </a:lnTo>
                  <a:close/>
                </a:path>
                <a:path w="231775" h="588645">
                  <a:moveTo>
                    <a:pt x="49377" y="9893"/>
                  </a:moveTo>
                  <a:close/>
                </a:path>
                <a:path w="231775" h="588645">
                  <a:moveTo>
                    <a:pt x="49796" y="6896"/>
                  </a:moveTo>
                  <a:lnTo>
                    <a:pt x="49428" y="7188"/>
                  </a:lnTo>
                  <a:lnTo>
                    <a:pt x="49009" y="7378"/>
                  </a:lnTo>
                  <a:lnTo>
                    <a:pt x="49136" y="7378"/>
                  </a:lnTo>
                  <a:lnTo>
                    <a:pt x="49479" y="7175"/>
                  </a:lnTo>
                  <a:lnTo>
                    <a:pt x="49796" y="6896"/>
                  </a:lnTo>
                  <a:close/>
                </a:path>
                <a:path w="231775" h="588645">
                  <a:moveTo>
                    <a:pt x="51054" y="22783"/>
                  </a:moveTo>
                  <a:lnTo>
                    <a:pt x="50279" y="22987"/>
                  </a:lnTo>
                  <a:lnTo>
                    <a:pt x="49860" y="23025"/>
                  </a:lnTo>
                  <a:lnTo>
                    <a:pt x="49034" y="23012"/>
                  </a:lnTo>
                  <a:lnTo>
                    <a:pt x="47142" y="21310"/>
                  </a:lnTo>
                  <a:lnTo>
                    <a:pt x="46596" y="18948"/>
                  </a:lnTo>
                  <a:lnTo>
                    <a:pt x="46342" y="16294"/>
                  </a:lnTo>
                  <a:lnTo>
                    <a:pt x="46240" y="15519"/>
                  </a:lnTo>
                  <a:lnTo>
                    <a:pt x="46431" y="14643"/>
                  </a:lnTo>
                  <a:lnTo>
                    <a:pt x="46405" y="12128"/>
                  </a:lnTo>
                  <a:lnTo>
                    <a:pt x="46139" y="11150"/>
                  </a:lnTo>
                  <a:lnTo>
                    <a:pt x="46012" y="10248"/>
                  </a:lnTo>
                  <a:lnTo>
                    <a:pt x="45656" y="8470"/>
                  </a:lnTo>
                  <a:lnTo>
                    <a:pt x="45351" y="7315"/>
                  </a:lnTo>
                  <a:lnTo>
                    <a:pt x="45085" y="6642"/>
                  </a:lnTo>
                  <a:lnTo>
                    <a:pt x="44450" y="6375"/>
                  </a:lnTo>
                  <a:lnTo>
                    <a:pt x="43345" y="6819"/>
                  </a:lnTo>
                  <a:lnTo>
                    <a:pt x="43078" y="7442"/>
                  </a:lnTo>
                  <a:lnTo>
                    <a:pt x="43726" y="9080"/>
                  </a:lnTo>
                  <a:lnTo>
                    <a:pt x="44246" y="10693"/>
                  </a:lnTo>
                  <a:lnTo>
                    <a:pt x="44450" y="11480"/>
                  </a:lnTo>
                  <a:lnTo>
                    <a:pt x="44818" y="12471"/>
                  </a:lnTo>
                  <a:lnTo>
                    <a:pt x="44894" y="13373"/>
                  </a:lnTo>
                  <a:lnTo>
                    <a:pt x="44996" y="13893"/>
                  </a:lnTo>
                  <a:lnTo>
                    <a:pt x="45097" y="15519"/>
                  </a:lnTo>
                  <a:lnTo>
                    <a:pt x="45212" y="16294"/>
                  </a:lnTo>
                  <a:lnTo>
                    <a:pt x="45821" y="19189"/>
                  </a:lnTo>
                  <a:lnTo>
                    <a:pt x="46647" y="21590"/>
                  </a:lnTo>
                  <a:lnTo>
                    <a:pt x="48983" y="23266"/>
                  </a:lnTo>
                  <a:lnTo>
                    <a:pt x="49822" y="23177"/>
                  </a:lnTo>
                  <a:lnTo>
                    <a:pt x="50304" y="23088"/>
                  </a:lnTo>
                  <a:lnTo>
                    <a:pt x="50469" y="23025"/>
                  </a:lnTo>
                  <a:lnTo>
                    <a:pt x="51054" y="22783"/>
                  </a:lnTo>
                  <a:close/>
                </a:path>
                <a:path w="231775" h="588645">
                  <a:moveTo>
                    <a:pt x="52946" y="9207"/>
                  </a:moveTo>
                  <a:lnTo>
                    <a:pt x="52793" y="6845"/>
                  </a:lnTo>
                  <a:lnTo>
                    <a:pt x="52666" y="5562"/>
                  </a:lnTo>
                  <a:lnTo>
                    <a:pt x="52603" y="4648"/>
                  </a:lnTo>
                  <a:lnTo>
                    <a:pt x="52374" y="3746"/>
                  </a:lnTo>
                  <a:lnTo>
                    <a:pt x="52108" y="2844"/>
                  </a:lnTo>
                  <a:lnTo>
                    <a:pt x="51917" y="2400"/>
                  </a:lnTo>
                  <a:lnTo>
                    <a:pt x="51879" y="1943"/>
                  </a:lnTo>
                  <a:lnTo>
                    <a:pt x="51536" y="1524"/>
                  </a:lnTo>
                  <a:lnTo>
                    <a:pt x="51269" y="1079"/>
                  </a:lnTo>
                  <a:lnTo>
                    <a:pt x="51041" y="800"/>
                  </a:lnTo>
                  <a:lnTo>
                    <a:pt x="50888" y="609"/>
                  </a:lnTo>
                  <a:lnTo>
                    <a:pt x="50482" y="457"/>
                  </a:lnTo>
                  <a:lnTo>
                    <a:pt x="50190" y="241"/>
                  </a:lnTo>
                  <a:lnTo>
                    <a:pt x="49377" y="0"/>
                  </a:lnTo>
                  <a:lnTo>
                    <a:pt x="48933" y="241"/>
                  </a:lnTo>
                  <a:lnTo>
                    <a:pt x="48387" y="355"/>
                  </a:lnTo>
                  <a:lnTo>
                    <a:pt x="48006" y="787"/>
                  </a:lnTo>
                  <a:lnTo>
                    <a:pt x="47205" y="1943"/>
                  </a:lnTo>
                  <a:lnTo>
                    <a:pt x="47155" y="5715"/>
                  </a:lnTo>
                  <a:lnTo>
                    <a:pt x="47752" y="6946"/>
                  </a:lnTo>
                  <a:lnTo>
                    <a:pt x="48069" y="7404"/>
                  </a:lnTo>
                  <a:lnTo>
                    <a:pt x="48577" y="7404"/>
                  </a:lnTo>
                  <a:lnTo>
                    <a:pt x="49047" y="7429"/>
                  </a:lnTo>
                  <a:lnTo>
                    <a:pt x="48590" y="7315"/>
                  </a:lnTo>
                  <a:lnTo>
                    <a:pt x="48133" y="7289"/>
                  </a:lnTo>
                  <a:lnTo>
                    <a:pt x="47879" y="6845"/>
                  </a:lnTo>
                  <a:lnTo>
                    <a:pt x="47434" y="5715"/>
                  </a:lnTo>
                  <a:lnTo>
                    <a:pt x="47561" y="2844"/>
                  </a:lnTo>
                  <a:lnTo>
                    <a:pt x="47663" y="2133"/>
                  </a:lnTo>
                  <a:lnTo>
                    <a:pt x="48463" y="1181"/>
                  </a:lnTo>
                  <a:lnTo>
                    <a:pt x="48755" y="901"/>
                  </a:lnTo>
                  <a:lnTo>
                    <a:pt x="49098" y="876"/>
                  </a:lnTo>
                  <a:lnTo>
                    <a:pt x="49276" y="800"/>
                  </a:lnTo>
                  <a:lnTo>
                    <a:pt x="49441" y="812"/>
                  </a:lnTo>
                  <a:lnTo>
                    <a:pt x="49580" y="876"/>
                  </a:lnTo>
                  <a:lnTo>
                    <a:pt x="49720" y="876"/>
                  </a:lnTo>
                  <a:lnTo>
                    <a:pt x="49885" y="914"/>
                  </a:lnTo>
                  <a:lnTo>
                    <a:pt x="50165" y="1117"/>
                  </a:lnTo>
                  <a:lnTo>
                    <a:pt x="50533" y="1320"/>
                  </a:lnTo>
                  <a:lnTo>
                    <a:pt x="50584" y="1587"/>
                  </a:lnTo>
                  <a:lnTo>
                    <a:pt x="50863" y="1993"/>
                  </a:lnTo>
                  <a:lnTo>
                    <a:pt x="51054" y="2235"/>
                  </a:lnTo>
                  <a:lnTo>
                    <a:pt x="51117" y="2844"/>
                  </a:lnTo>
                  <a:lnTo>
                    <a:pt x="51219" y="3111"/>
                  </a:lnTo>
                  <a:lnTo>
                    <a:pt x="51371" y="3746"/>
                  </a:lnTo>
                  <a:lnTo>
                    <a:pt x="51739" y="6845"/>
                  </a:lnTo>
                  <a:lnTo>
                    <a:pt x="51841" y="10731"/>
                  </a:lnTo>
                  <a:lnTo>
                    <a:pt x="52095" y="10579"/>
                  </a:lnTo>
                  <a:lnTo>
                    <a:pt x="51841" y="10731"/>
                  </a:lnTo>
                  <a:lnTo>
                    <a:pt x="49517" y="14058"/>
                  </a:lnTo>
                  <a:lnTo>
                    <a:pt x="49453" y="14579"/>
                  </a:lnTo>
                  <a:lnTo>
                    <a:pt x="49085" y="15417"/>
                  </a:lnTo>
                  <a:lnTo>
                    <a:pt x="48856" y="15836"/>
                  </a:lnTo>
                  <a:lnTo>
                    <a:pt x="48831" y="16103"/>
                  </a:lnTo>
                  <a:lnTo>
                    <a:pt x="48704" y="15976"/>
                  </a:lnTo>
                  <a:lnTo>
                    <a:pt x="48590" y="15836"/>
                  </a:lnTo>
                  <a:lnTo>
                    <a:pt x="48348" y="15417"/>
                  </a:lnTo>
                  <a:lnTo>
                    <a:pt x="47790" y="12928"/>
                  </a:lnTo>
                  <a:lnTo>
                    <a:pt x="47739" y="11531"/>
                  </a:lnTo>
                  <a:lnTo>
                    <a:pt x="48145" y="10655"/>
                  </a:lnTo>
                  <a:lnTo>
                    <a:pt x="48488" y="9766"/>
                  </a:lnTo>
                  <a:lnTo>
                    <a:pt x="49301" y="9880"/>
                  </a:lnTo>
                  <a:lnTo>
                    <a:pt x="48920" y="9766"/>
                  </a:lnTo>
                  <a:lnTo>
                    <a:pt x="48488" y="9652"/>
                  </a:lnTo>
                  <a:lnTo>
                    <a:pt x="47917" y="10731"/>
                  </a:lnTo>
                  <a:lnTo>
                    <a:pt x="47421" y="11531"/>
                  </a:lnTo>
                  <a:lnTo>
                    <a:pt x="47447" y="13487"/>
                  </a:lnTo>
                  <a:lnTo>
                    <a:pt x="47663" y="15608"/>
                  </a:lnTo>
                  <a:lnTo>
                    <a:pt x="47993" y="16268"/>
                  </a:lnTo>
                  <a:lnTo>
                    <a:pt x="48056" y="16433"/>
                  </a:lnTo>
                  <a:lnTo>
                    <a:pt x="48221" y="16637"/>
                  </a:lnTo>
                  <a:lnTo>
                    <a:pt x="48488" y="16764"/>
                  </a:lnTo>
                  <a:lnTo>
                    <a:pt x="48831" y="16865"/>
                  </a:lnTo>
                  <a:lnTo>
                    <a:pt x="49123" y="16713"/>
                  </a:lnTo>
                  <a:lnTo>
                    <a:pt x="49593" y="16332"/>
                  </a:lnTo>
                  <a:lnTo>
                    <a:pt x="49720" y="16103"/>
                  </a:lnTo>
                  <a:lnTo>
                    <a:pt x="49936" y="15748"/>
                  </a:lnTo>
                  <a:lnTo>
                    <a:pt x="50152" y="16573"/>
                  </a:lnTo>
                  <a:lnTo>
                    <a:pt x="51130" y="17932"/>
                  </a:lnTo>
                  <a:lnTo>
                    <a:pt x="52311" y="19011"/>
                  </a:lnTo>
                  <a:lnTo>
                    <a:pt x="51625" y="17551"/>
                  </a:lnTo>
                  <a:lnTo>
                    <a:pt x="50812" y="16154"/>
                  </a:lnTo>
                  <a:lnTo>
                    <a:pt x="50850" y="13436"/>
                  </a:lnTo>
                  <a:lnTo>
                    <a:pt x="51168" y="12915"/>
                  </a:lnTo>
                  <a:lnTo>
                    <a:pt x="51409" y="12357"/>
                  </a:lnTo>
                  <a:lnTo>
                    <a:pt x="52006" y="11887"/>
                  </a:lnTo>
                  <a:lnTo>
                    <a:pt x="52514" y="11404"/>
                  </a:lnTo>
                  <a:lnTo>
                    <a:pt x="52654" y="11328"/>
                  </a:lnTo>
                  <a:lnTo>
                    <a:pt x="52781" y="10972"/>
                  </a:lnTo>
                  <a:lnTo>
                    <a:pt x="52819" y="10579"/>
                  </a:lnTo>
                  <a:lnTo>
                    <a:pt x="52946" y="9207"/>
                  </a:lnTo>
                  <a:close/>
                </a:path>
                <a:path w="231775" h="588645">
                  <a:moveTo>
                    <a:pt x="56756" y="384251"/>
                  </a:moveTo>
                  <a:lnTo>
                    <a:pt x="54851" y="373151"/>
                  </a:lnTo>
                  <a:lnTo>
                    <a:pt x="53886" y="366826"/>
                  </a:lnTo>
                  <a:lnTo>
                    <a:pt x="51968" y="358444"/>
                  </a:lnTo>
                  <a:lnTo>
                    <a:pt x="50330" y="350062"/>
                  </a:lnTo>
                  <a:lnTo>
                    <a:pt x="49872" y="347980"/>
                  </a:lnTo>
                  <a:lnTo>
                    <a:pt x="49530" y="345871"/>
                  </a:lnTo>
                  <a:lnTo>
                    <a:pt x="48996" y="343827"/>
                  </a:lnTo>
                  <a:lnTo>
                    <a:pt x="40919" y="317246"/>
                  </a:lnTo>
                  <a:lnTo>
                    <a:pt x="48158" y="344055"/>
                  </a:lnTo>
                  <a:lnTo>
                    <a:pt x="48602" y="346087"/>
                  </a:lnTo>
                  <a:lnTo>
                    <a:pt x="48895" y="348221"/>
                  </a:lnTo>
                  <a:lnTo>
                    <a:pt x="49276" y="350316"/>
                  </a:lnTo>
                  <a:lnTo>
                    <a:pt x="50647" y="358724"/>
                  </a:lnTo>
                  <a:lnTo>
                    <a:pt x="52285" y="367055"/>
                  </a:lnTo>
                  <a:lnTo>
                    <a:pt x="53047" y="373430"/>
                  </a:lnTo>
                  <a:lnTo>
                    <a:pt x="54521" y="383997"/>
                  </a:lnTo>
                  <a:lnTo>
                    <a:pt x="54622" y="384619"/>
                  </a:lnTo>
                  <a:lnTo>
                    <a:pt x="55181" y="385013"/>
                  </a:lnTo>
                  <a:lnTo>
                    <a:pt x="56362" y="384810"/>
                  </a:lnTo>
                  <a:lnTo>
                    <a:pt x="56756" y="384251"/>
                  </a:lnTo>
                  <a:close/>
                </a:path>
                <a:path w="231775" h="588645">
                  <a:moveTo>
                    <a:pt x="64135" y="54978"/>
                  </a:moveTo>
                  <a:lnTo>
                    <a:pt x="62699" y="52870"/>
                  </a:lnTo>
                  <a:lnTo>
                    <a:pt x="61252" y="50330"/>
                  </a:lnTo>
                  <a:lnTo>
                    <a:pt x="60490" y="49085"/>
                  </a:lnTo>
                  <a:lnTo>
                    <a:pt x="59677" y="47574"/>
                  </a:lnTo>
                  <a:lnTo>
                    <a:pt x="58839" y="45948"/>
                  </a:lnTo>
                  <a:lnTo>
                    <a:pt x="57937" y="44335"/>
                  </a:lnTo>
                  <a:lnTo>
                    <a:pt x="57200" y="42532"/>
                  </a:lnTo>
                  <a:lnTo>
                    <a:pt x="55562" y="38976"/>
                  </a:lnTo>
                  <a:lnTo>
                    <a:pt x="55003" y="37096"/>
                  </a:lnTo>
                  <a:lnTo>
                    <a:pt x="54343" y="35382"/>
                  </a:lnTo>
                  <a:lnTo>
                    <a:pt x="53835" y="33629"/>
                  </a:lnTo>
                  <a:lnTo>
                    <a:pt x="53492" y="31940"/>
                  </a:lnTo>
                  <a:lnTo>
                    <a:pt x="53136" y="30518"/>
                  </a:lnTo>
                  <a:lnTo>
                    <a:pt x="52984" y="29819"/>
                  </a:lnTo>
                  <a:lnTo>
                    <a:pt x="52870" y="26974"/>
                  </a:lnTo>
                  <a:lnTo>
                    <a:pt x="52781" y="25615"/>
                  </a:lnTo>
                  <a:lnTo>
                    <a:pt x="52793" y="30556"/>
                  </a:lnTo>
                  <a:lnTo>
                    <a:pt x="53060" y="32016"/>
                  </a:lnTo>
                  <a:lnTo>
                    <a:pt x="53289" y="33743"/>
                  </a:lnTo>
                  <a:lnTo>
                    <a:pt x="53682" y="35560"/>
                  </a:lnTo>
                  <a:lnTo>
                    <a:pt x="54229" y="37338"/>
                  </a:lnTo>
                  <a:lnTo>
                    <a:pt x="54673" y="39293"/>
                  </a:lnTo>
                  <a:lnTo>
                    <a:pt x="56083" y="43002"/>
                  </a:lnTo>
                  <a:lnTo>
                    <a:pt x="56705" y="44894"/>
                  </a:lnTo>
                  <a:lnTo>
                    <a:pt x="57505" y="46583"/>
                  </a:lnTo>
                  <a:lnTo>
                    <a:pt x="63030" y="56324"/>
                  </a:lnTo>
                  <a:lnTo>
                    <a:pt x="64008" y="55651"/>
                  </a:lnTo>
                  <a:lnTo>
                    <a:pt x="64135" y="54978"/>
                  </a:lnTo>
                  <a:close/>
                </a:path>
                <a:path w="231775" h="588645">
                  <a:moveTo>
                    <a:pt x="76149" y="63334"/>
                  </a:moveTo>
                  <a:lnTo>
                    <a:pt x="76136" y="62141"/>
                  </a:lnTo>
                  <a:lnTo>
                    <a:pt x="75653" y="61658"/>
                  </a:lnTo>
                  <a:lnTo>
                    <a:pt x="41744" y="61328"/>
                  </a:lnTo>
                  <a:lnTo>
                    <a:pt x="74980" y="63817"/>
                  </a:lnTo>
                  <a:lnTo>
                    <a:pt x="75666" y="63817"/>
                  </a:lnTo>
                  <a:lnTo>
                    <a:pt x="76149" y="63334"/>
                  </a:lnTo>
                  <a:close/>
                </a:path>
                <a:path w="231775" h="588645">
                  <a:moveTo>
                    <a:pt x="81026" y="585609"/>
                  </a:moveTo>
                  <a:lnTo>
                    <a:pt x="76225" y="586994"/>
                  </a:lnTo>
                  <a:lnTo>
                    <a:pt x="71412" y="587311"/>
                  </a:lnTo>
                  <a:lnTo>
                    <a:pt x="69761" y="587286"/>
                  </a:lnTo>
                  <a:lnTo>
                    <a:pt x="69278" y="587146"/>
                  </a:lnTo>
                  <a:lnTo>
                    <a:pt x="68389" y="587032"/>
                  </a:lnTo>
                  <a:lnTo>
                    <a:pt x="68249" y="586828"/>
                  </a:lnTo>
                  <a:lnTo>
                    <a:pt x="67856" y="586600"/>
                  </a:lnTo>
                  <a:lnTo>
                    <a:pt x="67538" y="586295"/>
                  </a:lnTo>
                  <a:lnTo>
                    <a:pt x="67094" y="585597"/>
                  </a:lnTo>
                  <a:lnTo>
                    <a:pt x="66954" y="585190"/>
                  </a:lnTo>
                  <a:lnTo>
                    <a:pt x="66751" y="584403"/>
                  </a:lnTo>
                  <a:lnTo>
                    <a:pt x="66814" y="581494"/>
                  </a:lnTo>
                  <a:lnTo>
                    <a:pt x="66370" y="580974"/>
                  </a:lnTo>
                  <a:lnTo>
                    <a:pt x="65176" y="580872"/>
                  </a:lnTo>
                  <a:lnTo>
                    <a:pt x="64655" y="581317"/>
                  </a:lnTo>
                  <a:lnTo>
                    <a:pt x="64604" y="581952"/>
                  </a:lnTo>
                  <a:lnTo>
                    <a:pt x="68427" y="588530"/>
                  </a:lnTo>
                  <a:lnTo>
                    <a:pt x="68821" y="588403"/>
                  </a:lnTo>
                  <a:lnTo>
                    <a:pt x="69494" y="588530"/>
                  </a:lnTo>
                  <a:lnTo>
                    <a:pt x="71335" y="588403"/>
                  </a:lnTo>
                  <a:lnTo>
                    <a:pt x="71513" y="588391"/>
                  </a:lnTo>
                  <a:lnTo>
                    <a:pt x="76466" y="587502"/>
                  </a:lnTo>
                  <a:lnTo>
                    <a:pt x="76923" y="587311"/>
                  </a:lnTo>
                  <a:lnTo>
                    <a:pt x="81026" y="585609"/>
                  </a:lnTo>
                  <a:close/>
                </a:path>
                <a:path w="231775" h="588645">
                  <a:moveTo>
                    <a:pt x="86575" y="448144"/>
                  </a:moveTo>
                  <a:lnTo>
                    <a:pt x="79311" y="447662"/>
                  </a:lnTo>
                  <a:lnTo>
                    <a:pt x="75666" y="447535"/>
                  </a:lnTo>
                  <a:lnTo>
                    <a:pt x="72085" y="447052"/>
                  </a:lnTo>
                  <a:lnTo>
                    <a:pt x="66344" y="445757"/>
                  </a:lnTo>
                  <a:lnTo>
                    <a:pt x="66001" y="445604"/>
                  </a:lnTo>
                  <a:lnTo>
                    <a:pt x="65557" y="445198"/>
                  </a:lnTo>
                  <a:lnTo>
                    <a:pt x="65379" y="444931"/>
                  </a:lnTo>
                  <a:lnTo>
                    <a:pt x="65036" y="444309"/>
                  </a:lnTo>
                  <a:lnTo>
                    <a:pt x="65024" y="443560"/>
                  </a:lnTo>
                  <a:lnTo>
                    <a:pt x="68922" y="440575"/>
                  </a:lnTo>
                  <a:lnTo>
                    <a:pt x="68478" y="440651"/>
                  </a:lnTo>
                  <a:lnTo>
                    <a:pt x="67703" y="440905"/>
                  </a:lnTo>
                  <a:lnTo>
                    <a:pt x="66979" y="441198"/>
                  </a:lnTo>
                  <a:lnTo>
                    <a:pt x="65773" y="441502"/>
                  </a:lnTo>
                  <a:lnTo>
                    <a:pt x="64363" y="443306"/>
                  </a:lnTo>
                  <a:lnTo>
                    <a:pt x="64223" y="444309"/>
                  </a:lnTo>
                  <a:lnTo>
                    <a:pt x="64706" y="445338"/>
                  </a:lnTo>
                  <a:lnTo>
                    <a:pt x="64770" y="445604"/>
                  </a:lnTo>
                  <a:lnTo>
                    <a:pt x="79286" y="448995"/>
                  </a:lnTo>
                  <a:lnTo>
                    <a:pt x="86575" y="448144"/>
                  </a:lnTo>
                  <a:close/>
                </a:path>
                <a:path w="231775" h="588645">
                  <a:moveTo>
                    <a:pt x="88315" y="440829"/>
                  </a:moveTo>
                  <a:lnTo>
                    <a:pt x="87744" y="440156"/>
                  </a:lnTo>
                  <a:lnTo>
                    <a:pt x="87249" y="439496"/>
                  </a:lnTo>
                  <a:lnTo>
                    <a:pt x="86626" y="439039"/>
                  </a:lnTo>
                  <a:lnTo>
                    <a:pt x="84721" y="438035"/>
                  </a:lnTo>
                  <a:lnTo>
                    <a:pt x="83362" y="437565"/>
                  </a:lnTo>
                  <a:lnTo>
                    <a:pt x="82080" y="437197"/>
                  </a:lnTo>
                  <a:lnTo>
                    <a:pt x="78333" y="435952"/>
                  </a:lnTo>
                  <a:lnTo>
                    <a:pt x="77139" y="435495"/>
                  </a:lnTo>
                  <a:lnTo>
                    <a:pt x="75920" y="435216"/>
                  </a:lnTo>
                  <a:lnTo>
                    <a:pt x="68033" y="431838"/>
                  </a:lnTo>
                  <a:lnTo>
                    <a:pt x="65633" y="430491"/>
                  </a:lnTo>
                  <a:lnTo>
                    <a:pt x="66192" y="430898"/>
                  </a:lnTo>
                  <a:lnTo>
                    <a:pt x="67208" y="431520"/>
                  </a:lnTo>
                  <a:lnTo>
                    <a:pt x="68262" y="432104"/>
                  </a:lnTo>
                  <a:lnTo>
                    <a:pt x="69659" y="433146"/>
                  </a:lnTo>
                  <a:lnTo>
                    <a:pt x="71551" y="433997"/>
                  </a:lnTo>
                  <a:lnTo>
                    <a:pt x="75615" y="436003"/>
                  </a:lnTo>
                  <a:lnTo>
                    <a:pt x="76809" y="436372"/>
                  </a:lnTo>
                  <a:lnTo>
                    <a:pt x="78028" y="436829"/>
                  </a:lnTo>
                  <a:lnTo>
                    <a:pt x="80429" y="437794"/>
                  </a:lnTo>
                  <a:lnTo>
                    <a:pt x="83172" y="438429"/>
                  </a:lnTo>
                  <a:lnTo>
                    <a:pt x="86614" y="440258"/>
                  </a:lnTo>
                  <a:lnTo>
                    <a:pt x="87630" y="441198"/>
                  </a:lnTo>
                  <a:lnTo>
                    <a:pt x="86804" y="441972"/>
                  </a:lnTo>
                  <a:lnTo>
                    <a:pt x="86474" y="442366"/>
                  </a:lnTo>
                  <a:lnTo>
                    <a:pt x="85826" y="442747"/>
                  </a:lnTo>
                  <a:lnTo>
                    <a:pt x="85407" y="442887"/>
                  </a:lnTo>
                  <a:lnTo>
                    <a:pt x="80911" y="443407"/>
                  </a:lnTo>
                  <a:lnTo>
                    <a:pt x="78587" y="443357"/>
                  </a:lnTo>
                  <a:lnTo>
                    <a:pt x="76530" y="443458"/>
                  </a:lnTo>
                  <a:lnTo>
                    <a:pt x="69672" y="443611"/>
                  </a:lnTo>
                  <a:lnTo>
                    <a:pt x="72415" y="443865"/>
                  </a:lnTo>
                  <a:lnTo>
                    <a:pt x="76530" y="444068"/>
                  </a:lnTo>
                  <a:lnTo>
                    <a:pt x="78676" y="444068"/>
                  </a:lnTo>
                  <a:lnTo>
                    <a:pt x="81089" y="444296"/>
                  </a:lnTo>
                  <a:lnTo>
                    <a:pt x="87566" y="442645"/>
                  </a:lnTo>
                  <a:lnTo>
                    <a:pt x="88188" y="442112"/>
                  </a:lnTo>
                  <a:lnTo>
                    <a:pt x="88315" y="440829"/>
                  </a:lnTo>
                  <a:close/>
                </a:path>
                <a:path w="231775" h="588645">
                  <a:moveTo>
                    <a:pt x="94564" y="46113"/>
                  </a:moveTo>
                  <a:lnTo>
                    <a:pt x="93319" y="46139"/>
                  </a:lnTo>
                  <a:lnTo>
                    <a:pt x="91579" y="46253"/>
                  </a:lnTo>
                  <a:lnTo>
                    <a:pt x="88582" y="45948"/>
                  </a:lnTo>
                  <a:lnTo>
                    <a:pt x="79032" y="43091"/>
                  </a:lnTo>
                  <a:lnTo>
                    <a:pt x="77343" y="42481"/>
                  </a:lnTo>
                  <a:lnTo>
                    <a:pt x="76238" y="41986"/>
                  </a:lnTo>
                  <a:lnTo>
                    <a:pt x="77177" y="42748"/>
                  </a:lnTo>
                  <a:lnTo>
                    <a:pt x="78765" y="43649"/>
                  </a:lnTo>
                  <a:lnTo>
                    <a:pt x="80327" y="44589"/>
                  </a:lnTo>
                  <a:lnTo>
                    <a:pt x="89611" y="46913"/>
                  </a:lnTo>
                  <a:lnTo>
                    <a:pt x="91605" y="46863"/>
                  </a:lnTo>
                  <a:lnTo>
                    <a:pt x="93421" y="46443"/>
                  </a:lnTo>
                  <a:lnTo>
                    <a:pt x="94081" y="46253"/>
                  </a:lnTo>
                  <a:lnTo>
                    <a:pt x="94564" y="46113"/>
                  </a:lnTo>
                  <a:close/>
                </a:path>
                <a:path w="231775" h="588645">
                  <a:moveTo>
                    <a:pt x="115989" y="558507"/>
                  </a:moveTo>
                  <a:lnTo>
                    <a:pt x="115900" y="553097"/>
                  </a:lnTo>
                  <a:lnTo>
                    <a:pt x="115633" y="551421"/>
                  </a:lnTo>
                  <a:lnTo>
                    <a:pt x="115493" y="550900"/>
                  </a:lnTo>
                  <a:lnTo>
                    <a:pt x="114909" y="550545"/>
                  </a:lnTo>
                  <a:lnTo>
                    <a:pt x="113753" y="550837"/>
                  </a:lnTo>
                  <a:lnTo>
                    <a:pt x="113398" y="551421"/>
                  </a:lnTo>
                  <a:lnTo>
                    <a:pt x="113893" y="553377"/>
                  </a:lnTo>
                  <a:lnTo>
                    <a:pt x="114198" y="555498"/>
                  </a:lnTo>
                  <a:lnTo>
                    <a:pt x="114249" y="556031"/>
                  </a:lnTo>
                  <a:lnTo>
                    <a:pt x="114338" y="556501"/>
                  </a:lnTo>
                  <a:lnTo>
                    <a:pt x="114401" y="558507"/>
                  </a:lnTo>
                  <a:lnTo>
                    <a:pt x="114261" y="559168"/>
                  </a:lnTo>
                  <a:lnTo>
                    <a:pt x="112293" y="562406"/>
                  </a:lnTo>
                  <a:lnTo>
                    <a:pt x="110820" y="564946"/>
                  </a:lnTo>
                  <a:lnTo>
                    <a:pt x="108038" y="569188"/>
                  </a:lnTo>
                  <a:lnTo>
                    <a:pt x="105740" y="571995"/>
                  </a:lnTo>
                  <a:lnTo>
                    <a:pt x="108305" y="569391"/>
                  </a:lnTo>
                  <a:lnTo>
                    <a:pt x="111506" y="565391"/>
                  </a:lnTo>
                  <a:lnTo>
                    <a:pt x="113169" y="563029"/>
                  </a:lnTo>
                  <a:lnTo>
                    <a:pt x="115404" y="560031"/>
                  </a:lnTo>
                  <a:lnTo>
                    <a:pt x="115722" y="559358"/>
                  </a:lnTo>
                  <a:lnTo>
                    <a:pt x="115989" y="558507"/>
                  </a:lnTo>
                  <a:close/>
                </a:path>
                <a:path w="231775" h="588645">
                  <a:moveTo>
                    <a:pt x="231508" y="136156"/>
                  </a:moveTo>
                  <a:lnTo>
                    <a:pt x="231444" y="127177"/>
                  </a:lnTo>
                  <a:lnTo>
                    <a:pt x="231152" y="125526"/>
                  </a:lnTo>
                  <a:lnTo>
                    <a:pt x="230695" y="122262"/>
                  </a:lnTo>
                  <a:lnTo>
                    <a:pt x="230632" y="127190"/>
                  </a:lnTo>
                  <a:lnTo>
                    <a:pt x="230403" y="128841"/>
                  </a:lnTo>
                  <a:lnTo>
                    <a:pt x="230111" y="132168"/>
                  </a:lnTo>
                  <a:lnTo>
                    <a:pt x="229412" y="135242"/>
                  </a:lnTo>
                  <a:lnTo>
                    <a:pt x="229349" y="136004"/>
                  </a:lnTo>
                  <a:lnTo>
                    <a:pt x="229793" y="136525"/>
                  </a:lnTo>
                  <a:lnTo>
                    <a:pt x="230987" y="136613"/>
                  </a:lnTo>
                  <a:lnTo>
                    <a:pt x="231508" y="13615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9" name="object 49"/>
            <p:cNvPicPr/>
            <p:nvPr/>
          </p:nvPicPr>
          <p:blipFill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759023" y="3207410"/>
              <a:ext cx="192367" cy="110040"/>
            </a:xfrm>
            <a:prstGeom prst="rect">
              <a:avLst/>
            </a:prstGeom>
          </p:spPr>
        </p:pic>
        <p:sp>
          <p:nvSpPr>
            <p:cNvPr id="50" name="object 50"/>
            <p:cNvSpPr/>
            <p:nvPr/>
          </p:nvSpPr>
          <p:spPr>
            <a:xfrm>
              <a:off x="2758909" y="3207411"/>
              <a:ext cx="193040" cy="110489"/>
            </a:xfrm>
            <a:custGeom>
              <a:avLst/>
              <a:gdLst/>
              <a:ahLst/>
              <a:cxnLst/>
              <a:rect l="l" t="t" r="r" b="b"/>
              <a:pathLst>
                <a:path w="193039" h="110489">
                  <a:moveTo>
                    <a:pt x="24230" y="0"/>
                  </a:moveTo>
                  <a:lnTo>
                    <a:pt x="0" y="49084"/>
                  </a:lnTo>
                  <a:lnTo>
                    <a:pt x="4215" y="71840"/>
                  </a:lnTo>
                  <a:lnTo>
                    <a:pt x="11468" y="90953"/>
                  </a:lnTo>
                  <a:lnTo>
                    <a:pt x="19734" y="102069"/>
                  </a:lnTo>
                  <a:lnTo>
                    <a:pt x="26525" y="105372"/>
                  </a:lnTo>
                  <a:lnTo>
                    <a:pt x="31142" y="104166"/>
                  </a:lnTo>
                  <a:lnTo>
                    <a:pt x="34239" y="98810"/>
                  </a:lnTo>
                  <a:lnTo>
                    <a:pt x="36473" y="89662"/>
                  </a:lnTo>
                  <a:lnTo>
                    <a:pt x="61064" y="97218"/>
                  </a:lnTo>
                  <a:lnTo>
                    <a:pt x="103066" y="109296"/>
                  </a:lnTo>
                  <a:lnTo>
                    <a:pt x="107799" y="110040"/>
                  </a:lnTo>
                  <a:lnTo>
                    <a:pt x="111013" y="109368"/>
                  </a:lnTo>
                  <a:lnTo>
                    <a:pt x="115289" y="107480"/>
                  </a:lnTo>
                  <a:lnTo>
                    <a:pt x="127216" y="102539"/>
                  </a:lnTo>
                  <a:lnTo>
                    <a:pt x="146736" y="94314"/>
                  </a:lnTo>
                  <a:lnTo>
                    <a:pt x="166458" y="85382"/>
                  </a:lnTo>
                  <a:lnTo>
                    <a:pt x="178992" y="78320"/>
                  </a:lnTo>
                  <a:lnTo>
                    <a:pt x="186015" y="76708"/>
                  </a:lnTo>
                  <a:lnTo>
                    <a:pt x="189254" y="71843"/>
                  </a:lnTo>
                  <a:lnTo>
                    <a:pt x="192492" y="66979"/>
                  </a:lnTo>
                  <a:lnTo>
                    <a:pt x="190867" y="56184"/>
                  </a:lnTo>
                  <a:lnTo>
                    <a:pt x="186015" y="51333"/>
                  </a:lnTo>
                  <a:lnTo>
                    <a:pt x="181151" y="46469"/>
                  </a:lnTo>
                  <a:lnTo>
                    <a:pt x="174674" y="39992"/>
                  </a:lnTo>
                  <a:lnTo>
                    <a:pt x="169277" y="43230"/>
                  </a:lnTo>
                  <a:lnTo>
                    <a:pt x="163879" y="46469"/>
                  </a:lnTo>
                  <a:lnTo>
                    <a:pt x="159561" y="49707"/>
                  </a:lnTo>
                  <a:lnTo>
                    <a:pt x="122447" y="59693"/>
                  </a:lnTo>
                  <a:lnTo>
                    <a:pt x="106653" y="61582"/>
                  </a:lnTo>
                  <a:lnTo>
                    <a:pt x="80248" y="44247"/>
                  </a:lnTo>
                  <a:lnTo>
                    <a:pt x="49427" y="21094"/>
                  </a:lnTo>
                  <a:lnTo>
                    <a:pt x="37095" y="7699"/>
                  </a:lnTo>
                  <a:lnTo>
                    <a:pt x="31807" y="3128"/>
                  </a:lnTo>
                  <a:lnTo>
                    <a:pt x="24230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2773235" y="3267709"/>
              <a:ext cx="99695" cy="31115"/>
            </a:xfrm>
            <a:custGeom>
              <a:avLst/>
              <a:gdLst/>
              <a:ahLst/>
              <a:cxnLst/>
              <a:rect l="l" t="t" r="r" b="b"/>
              <a:pathLst>
                <a:path w="99694" h="31114">
                  <a:moveTo>
                    <a:pt x="23406" y="29184"/>
                  </a:moveTo>
                  <a:lnTo>
                    <a:pt x="23114" y="28562"/>
                  </a:lnTo>
                  <a:lnTo>
                    <a:pt x="16738" y="26327"/>
                  </a:lnTo>
                  <a:lnTo>
                    <a:pt x="5575" y="21615"/>
                  </a:lnTo>
                  <a:lnTo>
                    <a:pt x="4445" y="20891"/>
                  </a:lnTo>
                  <a:lnTo>
                    <a:pt x="3416" y="20370"/>
                  </a:lnTo>
                  <a:lnTo>
                    <a:pt x="0" y="18567"/>
                  </a:lnTo>
                  <a:lnTo>
                    <a:pt x="3238" y="20662"/>
                  </a:lnTo>
                  <a:lnTo>
                    <a:pt x="4229" y="21272"/>
                  </a:lnTo>
                  <a:lnTo>
                    <a:pt x="5321" y="22110"/>
                  </a:lnTo>
                  <a:lnTo>
                    <a:pt x="6604" y="22758"/>
                  </a:lnTo>
                  <a:lnTo>
                    <a:pt x="16090" y="27813"/>
                  </a:lnTo>
                  <a:lnTo>
                    <a:pt x="21729" y="30365"/>
                  </a:lnTo>
                  <a:lnTo>
                    <a:pt x="22390" y="30607"/>
                  </a:lnTo>
                  <a:lnTo>
                    <a:pt x="23012" y="30314"/>
                  </a:lnTo>
                  <a:lnTo>
                    <a:pt x="23406" y="29184"/>
                  </a:lnTo>
                  <a:close/>
                </a:path>
                <a:path w="99694" h="31114">
                  <a:moveTo>
                    <a:pt x="99339" y="7239"/>
                  </a:moveTo>
                  <a:lnTo>
                    <a:pt x="92062" y="0"/>
                  </a:lnTo>
                  <a:lnTo>
                    <a:pt x="91427" y="266"/>
                  </a:lnTo>
                  <a:lnTo>
                    <a:pt x="90970" y="1384"/>
                  </a:lnTo>
                  <a:lnTo>
                    <a:pt x="91236" y="2019"/>
                  </a:lnTo>
                  <a:lnTo>
                    <a:pt x="93903" y="3098"/>
                  </a:lnTo>
                  <a:lnTo>
                    <a:pt x="95885" y="4279"/>
                  </a:lnTo>
                  <a:lnTo>
                    <a:pt x="96888" y="4851"/>
                  </a:lnTo>
                  <a:lnTo>
                    <a:pt x="97802" y="5524"/>
                  </a:lnTo>
                  <a:lnTo>
                    <a:pt x="98425" y="6121"/>
                  </a:lnTo>
                  <a:lnTo>
                    <a:pt x="99021" y="6731"/>
                  </a:lnTo>
                  <a:lnTo>
                    <a:pt x="99339" y="7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2676410" y="3203867"/>
              <a:ext cx="119380" cy="191770"/>
            </a:xfrm>
            <a:custGeom>
              <a:avLst/>
              <a:gdLst/>
              <a:ahLst/>
              <a:cxnLst/>
              <a:rect l="l" t="t" r="r" b="b"/>
              <a:pathLst>
                <a:path w="119380" h="191770">
                  <a:moveTo>
                    <a:pt x="24498" y="355"/>
                  </a:moveTo>
                  <a:lnTo>
                    <a:pt x="24079" y="330"/>
                  </a:lnTo>
                  <a:lnTo>
                    <a:pt x="16408" y="330"/>
                  </a:lnTo>
                  <a:lnTo>
                    <a:pt x="7340" y="6096"/>
                  </a:lnTo>
                  <a:lnTo>
                    <a:pt x="2908" y="22313"/>
                  </a:lnTo>
                  <a:lnTo>
                    <a:pt x="0" y="35052"/>
                  </a:lnTo>
                  <a:lnTo>
                    <a:pt x="0" y="77838"/>
                  </a:lnTo>
                  <a:lnTo>
                    <a:pt x="266" y="79349"/>
                  </a:lnTo>
                  <a:lnTo>
                    <a:pt x="8661" y="109042"/>
                  </a:lnTo>
                  <a:lnTo>
                    <a:pt x="15494" y="110477"/>
                  </a:lnTo>
                  <a:lnTo>
                    <a:pt x="9969" y="75374"/>
                  </a:lnTo>
                  <a:lnTo>
                    <a:pt x="8839" y="49796"/>
                  </a:lnTo>
                  <a:lnTo>
                    <a:pt x="10134" y="31991"/>
                  </a:lnTo>
                  <a:lnTo>
                    <a:pt x="11899" y="20154"/>
                  </a:lnTo>
                  <a:lnTo>
                    <a:pt x="13703" y="7556"/>
                  </a:lnTo>
                  <a:lnTo>
                    <a:pt x="24498" y="355"/>
                  </a:lnTo>
                  <a:close/>
                </a:path>
                <a:path w="119380" h="191770">
                  <a:moveTo>
                    <a:pt x="94310" y="1079"/>
                  </a:moveTo>
                  <a:lnTo>
                    <a:pt x="73799" y="0"/>
                  </a:lnTo>
                  <a:lnTo>
                    <a:pt x="71589" y="812"/>
                  </a:lnTo>
                  <a:lnTo>
                    <a:pt x="66649" y="5715"/>
                  </a:lnTo>
                  <a:lnTo>
                    <a:pt x="61493" y="18364"/>
                  </a:lnTo>
                  <a:lnTo>
                    <a:pt x="58674" y="42468"/>
                  </a:lnTo>
                  <a:lnTo>
                    <a:pt x="58191" y="68707"/>
                  </a:lnTo>
                  <a:lnTo>
                    <a:pt x="59067" y="85026"/>
                  </a:lnTo>
                  <a:lnTo>
                    <a:pt x="62280" y="98247"/>
                  </a:lnTo>
                  <a:lnTo>
                    <a:pt x="68757" y="115163"/>
                  </a:lnTo>
                  <a:lnTo>
                    <a:pt x="79921" y="116611"/>
                  </a:lnTo>
                  <a:lnTo>
                    <a:pt x="74955" y="82677"/>
                  </a:lnTo>
                  <a:lnTo>
                    <a:pt x="73126" y="57086"/>
                  </a:lnTo>
                  <a:lnTo>
                    <a:pt x="78892" y="10756"/>
                  </a:lnTo>
                  <a:lnTo>
                    <a:pt x="86207" y="2425"/>
                  </a:lnTo>
                  <a:lnTo>
                    <a:pt x="94310" y="1079"/>
                  </a:lnTo>
                  <a:close/>
                </a:path>
                <a:path w="119380" h="191770">
                  <a:moveTo>
                    <a:pt x="115900" y="143243"/>
                  </a:moveTo>
                  <a:lnTo>
                    <a:pt x="91338" y="146113"/>
                  </a:lnTo>
                  <a:lnTo>
                    <a:pt x="68834" y="148094"/>
                  </a:lnTo>
                  <a:lnTo>
                    <a:pt x="46799" y="148996"/>
                  </a:lnTo>
                  <a:lnTo>
                    <a:pt x="31242" y="148907"/>
                  </a:lnTo>
                  <a:lnTo>
                    <a:pt x="22148" y="148272"/>
                  </a:lnTo>
                  <a:lnTo>
                    <a:pt x="16027" y="146558"/>
                  </a:lnTo>
                  <a:lnTo>
                    <a:pt x="9372" y="143243"/>
                  </a:lnTo>
                  <a:lnTo>
                    <a:pt x="9017" y="157276"/>
                  </a:lnTo>
                  <a:lnTo>
                    <a:pt x="47523" y="163753"/>
                  </a:lnTo>
                  <a:lnTo>
                    <a:pt x="69646" y="164198"/>
                  </a:lnTo>
                  <a:lnTo>
                    <a:pt x="84099" y="163347"/>
                  </a:lnTo>
                  <a:lnTo>
                    <a:pt x="97282" y="160261"/>
                  </a:lnTo>
                  <a:lnTo>
                    <a:pt x="115544" y="154038"/>
                  </a:lnTo>
                  <a:lnTo>
                    <a:pt x="115900" y="143243"/>
                  </a:lnTo>
                  <a:close/>
                </a:path>
                <a:path w="119380" h="191770">
                  <a:moveTo>
                    <a:pt x="119227" y="177152"/>
                  </a:moveTo>
                  <a:lnTo>
                    <a:pt x="117068" y="166624"/>
                  </a:lnTo>
                  <a:lnTo>
                    <a:pt x="99453" y="171437"/>
                  </a:lnTo>
                  <a:lnTo>
                    <a:pt x="80365" y="174574"/>
                  </a:lnTo>
                  <a:lnTo>
                    <a:pt x="60071" y="176085"/>
                  </a:lnTo>
                  <a:lnTo>
                    <a:pt x="38798" y="176072"/>
                  </a:lnTo>
                  <a:lnTo>
                    <a:pt x="25273" y="175514"/>
                  </a:lnTo>
                  <a:lnTo>
                    <a:pt x="17576" y="174625"/>
                  </a:lnTo>
                  <a:lnTo>
                    <a:pt x="12877" y="172783"/>
                  </a:lnTo>
                  <a:lnTo>
                    <a:pt x="8293" y="169329"/>
                  </a:lnTo>
                  <a:lnTo>
                    <a:pt x="5867" y="180403"/>
                  </a:lnTo>
                  <a:lnTo>
                    <a:pt x="72923" y="191389"/>
                  </a:lnTo>
                  <a:lnTo>
                    <a:pt x="92443" y="190347"/>
                  </a:lnTo>
                  <a:lnTo>
                    <a:pt x="105384" y="186016"/>
                  </a:lnTo>
                  <a:lnTo>
                    <a:pt x="119227" y="17715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2916656" y="3259061"/>
              <a:ext cx="22860" cy="28575"/>
            </a:xfrm>
            <a:custGeom>
              <a:avLst/>
              <a:gdLst/>
              <a:ahLst/>
              <a:cxnLst/>
              <a:rect l="l" t="t" r="r" b="b"/>
              <a:pathLst>
                <a:path w="22860" h="28575">
                  <a:moveTo>
                    <a:pt x="6477" y="5295"/>
                  </a:moveTo>
                  <a:lnTo>
                    <a:pt x="5956" y="4406"/>
                  </a:lnTo>
                  <a:lnTo>
                    <a:pt x="5651" y="3784"/>
                  </a:lnTo>
                  <a:lnTo>
                    <a:pt x="5118" y="3162"/>
                  </a:lnTo>
                  <a:lnTo>
                    <a:pt x="4495" y="2578"/>
                  </a:lnTo>
                  <a:lnTo>
                    <a:pt x="3924" y="1930"/>
                  </a:lnTo>
                  <a:lnTo>
                    <a:pt x="3238" y="1422"/>
                  </a:lnTo>
                  <a:lnTo>
                    <a:pt x="2222" y="584"/>
                  </a:lnTo>
                  <a:lnTo>
                    <a:pt x="1638" y="203"/>
                  </a:lnTo>
                  <a:lnTo>
                    <a:pt x="927" y="0"/>
                  </a:lnTo>
                  <a:lnTo>
                    <a:pt x="330" y="342"/>
                  </a:lnTo>
                  <a:lnTo>
                    <a:pt x="0" y="1511"/>
                  </a:lnTo>
                  <a:lnTo>
                    <a:pt x="330" y="2120"/>
                  </a:lnTo>
                  <a:lnTo>
                    <a:pt x="1333" y="2400"/>
                  </a:lnTo>
                  <a:lnTo>
                    <a:pt x="2413" y="2819"/>
                  </a:lnTo>
                  <a:lnTo>
                    <a:pt x="3175" y="3060"/>
                  </a:lnTo>
                  <a:lnTo>
                    <a:pt x="3860" y="3441"/>
                  </a:lnTo>
                  <a:lnTo>
                    <a:pt x="4635" y="3810"/>
                  </a:lnTo>
                  <a:lnTo>
                    <a:pt x="5283" y="4191"/>
                  </a:lnTo>
                  <a:lnTo>
                    <a:pt x="5689" y="4622"/>
                  </a:lnTo>
                  <a:lnTo>
                    <a:pt x="6477" y="5295"/>
                  </a:lnTo>
                  <a:close/>
                </a:path>
                <a:path w="22860" h="28575">
                  <a:moveTo>
                    <a:pt x="22517" y="24549"/>
                  </a:moveTo>
                  <a:lnTo>
                    <a:pt x="21907" y="22428"/>
                  </a:lnTo>
                  <a:lnTo>
                    <a:pt x="21640" y="21361"/>
                  </a:lnTo>
                  <a:lnTo>
                    <a:pt x="21209" y="20345"/>
                  </a:lnTo>
                  <a:lnTo>
                    <a:pt x="20815" y="19646"/>
                  </a:lnTo>
                  <a:lnTo>
                    <a:pt x="20091" y="18529"/>
                  </a:lnTo>
                  <a:lnTo>
                    <a:pt x="20853" y="20345"/>
                  </a:lnTo>
                  <a:lnTo>
                    <a:pt x="20866" y="24650"/>
                  </a:lnTo>
                  <a:lnTo>
                    <a:pt x="20180" y="26454"/>
                  </a:lnTo>
                  <a:lnTo>
                    <a:pt x="20053" y="27343"/>
                  </a:lnTo>
                  <a:lnTo>
                    <a:pt x="20497" y="27876"/>
                  </a:lnTo>
                  <a:lnTo>
                    <a:pt x="21704" y="27978"/>
                  </a:lnTo>
                  <a:lnTo>
                    <a:pt x="22237" y="27533"/>
                  </a:lnTo>
                  <a:lnTo>
                    <a:pt x="22517" y="2454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4" name="object 54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2863735" y="3269462"/>
              <a:ext cx="13195" cy="17335"/>
            </a:xfrm>
            <a:prstGeom prst="rect">
              <a:avLst/>
            </a:prstGeom>
          </p:spPr>
        </p:pic>
        <p:pic>
          <p:nvPicPr>
            <p:cNvPr id="55" name="object 55"/>
            <p:cNvPicPr/>
            <p:nvPr/>
          </p:nvPicPr>
          <p:blipFill>
            <a:blip r:embed="rId1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696705" y="3454577"/>
              <a:ext cx="75082" cy="302983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1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721419" y="3086125"/>
              <a:ext cx="227874" cy="230542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1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087994" y="4013276"/>
              <a:ext cx="296557" cy="296557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2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298179" y="3870756"/>
              <a:ext cx="485152" cy="476504"/>
            </a:xfrm>
            <a:prstGeom prst="rect">
              <a:avLst/>
            </a:prstGeom>
          </p:spPr>
        </p:pic>
        <p:pic>
          <p:nvPicPr>
            <p:cNvPr id="59" name="object 59"/>
            <p:cNvPicPr/>
            <p:nvPr/>
          </p:nvPicPr>
          <p:blipFill>
            <a:blip r:embed="rId2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339936" y="3788702"/>
              <a:ext cx="84937" cy="122377"/>
            </a:xfrm>
            <a:prstGeom prst="rect">
              <a:avLst/>
            </a:prstGeom>
          </p:spPr>
        </p:pic>
        <p:pic>
          <p:nvPicPr>
            <p:cNvPr id="60" name="object 60"/>
            <p:cNvPicPr/>
            <p:nvPr/>
          </p:nvPicPr>
          <p:blipFill>
            <a:blip r:embed="rId2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420543" y="3600119"/>
              <a:ext cx="286486" cy="371424"/>
            </a:xfrm>
            <a:prstGeom prst="rect">
              <a:avLst/>
            </a:prstGeom>
          </p:spPr>
        </p:pic>
        <p:pic>
          <p:nvPicPr>
            <p:cNvPr id="61" name="object 61"/>
            <p:cNvPicPr/>
            <p:nvPr/>
          </p:nvPicPr>
          <p:blipFill>
            <a:blip r:embed="rId2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40546" y="3685044"/>
              <a:ext cx="222415" cy="424682"/>
            </a:xfrm>
            <a:prstGeom prst="rect">
              <a:avLst/>
            </a:prstGeom>
          </p:spPr>
        </p:pic>
        <p:pic>
          <p:nvPicPr>
            <p:cNvPr id="62" name="object 62"/>
            <p:cNvPicPr/>
            <p:nvPr/>
          </p:nvPicPr>
          <p:blipFill>
            <a:blip r:embed="rId2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13943" y="2743206"/>
              <a:ext cx="1803234" cy="2059702"/>
            </a:xfrm>
            <a:prstGeom prst="rect">
              <a:avLst/>
            </a:prstGeom>
          </p:spPr>
        </p:pic>
        <p:pic>
          <p:nvPicPr>
            <p:cNvPr id="63" name="object 63"/>
            <p:cNvPicPr/>
            <p:nvPr/>
          </p:nvPicPr>
          <p:blipFill>
            <a:blip r:embed="rId2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98405" y="3880815"/>
              <a:ext cx="941120" cy="825795"/>
            </a:xfrm>
            <a:prstGeom prst="rect">
              <a:avLst/>
            </a:prstGeom>
          </p:spPr>
        </p:pic>
        <p:pic>
          <p:nvPicPr>
            <p:cNvPr id="64" name="object 64"/>
            <p:cNvPicPr/>
            <p:nvPr/>
          </p:nvPicPr>
          <p:blipFill>
            <a:blip r:embed="rId2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514405" y="2548115"/>
              <a:ext cx="2422296" cy="2158494"/>
            </a:xfrm>
            <a:prstGeom prst="rect">
              <a:avLst/>
            </a:prstGeom>
          </p:spPr>
        </p:pic>
      </p:grpSp>
      <p:sp>
        <p:nvSpPr>
          <p:cNvPr id="65" name="object 6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pc="-25" dirty="0"/>
              <a:t>19</a:t>
            </a:fld>
            <a:endParaRPr spc="-25" dirty="0"/>
          </a:p>
        </p:txBody>
      </p:sp>
      <p:sp>
        <p:nvSpPr>
          <p:cNvPr id="66" name="object 6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©</a:t>
            </a:r>
            <a:r>
              <a:rPr spc="-15" dirty="0"/>
              <a:t> </a:t>
            </a:r>
            <a:r>
              <a:rPr dirty="0"/>
              <a:t>Easy</a:t>
            </a:r>
            <a:r>
              <a:rPr spc="-10" dirty="0"/>
              <a:t> </a:t>
            </a:r>
            <a:r>
              <a:rPr dirty="0"/>
              <a:t>Guides</a:t>
            </a:r>
            <a:r>
              <a:rPr spc="-10" dirty="0"/>
              <a:t> </a:t>
            </a:r>
            <a:r>
              <a:rPr dirty="0"/>
              <a:t>Australia</a:t>
            </a:r>
            <a:r>
              <a:rPr spc="-10" dirty="0"/>
              <a:t> </a:t>
            </a:r>
            <a:r>
              <a:rPr dirty="0"/>
              <a:t>Pty.</a:t>
            </a:r>
            <a:r>
              <a:rPr spc="-5" dirty="0"/>
              <a:t> </a:t>
            </a:r>
            <a:r>
              <a:rPr spc="-20" dirty="0"/>
              <a:t>Ltd.</a:t>
            </a:r>
          </a:p>
        </p:txBody>
      </p:sp>
      <p:sp>
        <p:nvSpPr>
          <p:cNvPr id="67" name="object 6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May</a:t>
            </a:r>
            <a:r>
              <a:rPr spc="-10" dirty="0"/>
              <a:t> </a:t>
            </a:r>
            <a:r>
              <a:rPr dirty="0"/>
              <a:t>not</a:t>
            </a:r>
            <a:r>
              <a:rPr spc="-5" dirty="0"/>
              <a:t> </a:t>
            </a:r>
            <a:r>
              <a:rPr dirty="0"/>
              <a:t>be</a:t>
            </a:r>
            <a:r>
              <a:rPr spc="-5" dirty="0"/>
              <a:t> </a:t>
            </a:r>
            <a:r>
              <a:rPr spc="-10" dirty="0"/>
              <a:t>reproduced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06501"/>
            <a:ext cx="7560309" cy="702310"/>
          </a:xfrm>
          <a:custGeom>
            <a:avLst/>
            <a:gdLst/>
            <a:ahLst/>
            <a:cxnLst/>
            <a:rect l="l" t="t" r="r" b="b"/>
            <a:pathLst>
              <a:path w="7560309" h="702310">
                <a:moveTo>
                  <a:pt x="7559992" y="0"/>
                </a:moveTo>
                <a:lnTo>
                  <a:pt x="0" y="0"/>
                </a:lnTo>
                <a:lnTo>
                  <a:pt x="0" y="702005"/>
                </a:lnTo>
                <a:lnTo>
                  <a:pt x="7559992" y="702005"/>
                </a:lnTo>
                <a:lnTo>
                  <a:pt x="7559992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134185" y="774974"/>
            <a:ext cx="18986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10" dirty="0">
                <a:solidFill>
                  <a:srgbClr val="FFFFFF"/>
                </a:solidFill>
                <a:latin typeface="ArmyChalk"/>
                <a:cs typeface="ArmyChalk"/>
              </a:rPr>
              <a:t>Contents</a:t>
            </a:r>
            <a:endParaRPr sz="3600">
              <a:latin typeface="ArmyChalk"/>
              <a:cs typeface="ArmyChal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72900" y="1792850"/>
            <a:ext cx="1825625" cy="676275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Hand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spread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asphalt</a:t>
            </a:r>
            <a:endParaRPr sz="1000">
              <a:latin typeface="Franklin Gothic Book"/>
              <a:cs typeface="Franklin Gothic Book"/>
            </a:endParaRPr>
          </a:p>
          <a:p>
            <a:pPr marL="12700" marR="5080">
              <a:lnSpc>
                <a:spcPct val="142200"/>
              </a:lnSpc>
            </a:pP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Introduction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to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hand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spread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asphalt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The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basics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of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road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construction</a:t>
            </a:r>
            <a:endParaRPr sz="10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97320" y="1792850"/>
            <a:ext cx="235585" cy="1543050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151765">
              <a:lnSpc>
                <a:spcPct val="100000"/>
              </a:lnSpc>
              <a:spcBef>
                <a:spcPts val="605"/>
              </a:spcBef>
            </a:pP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5</a:t>
            </a:r>
            <a:endParaRPr sz="1000">
              <a:latin typeface="Franklin Gothic Book"/>
              <a:cs typeface="Franklin Gothic Book"/>
            </a:endParaRPr>
          </a:p>
          <a:p>
            <a:pPr marL="151765">
              <a:lnSpc>
                <a:spcPct val="100000"/>
              </a:lnSpc>
              <a:spcBef>
                <a:spcPts val="505"/>
              </a:spcBef>
            </a:pP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6</a:t>
            </a:r>
            <a:endParaRPr sz="1000">
              <a:latin typeface="Franklin Gothic Book"/>
              <a:cs typeface="Franklin Gothic Book"/>
            </a:endParaRPr>
          </a:p>
          <a:p>
            <a:pPr marL="82550">
              <a:lnSpc>
                <a:spcPct val="100000"/>
              </a:lnSpc>
              <a:spcBef>
                <a:spcPts val="509"/>
              </a:spcBef>
            </a:pP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18</a:t>
            </a:r>
            <a:endParaRPr sz="1000">
              <a:latin typeface="Franklin Gothic Book"/>
              <a:cs typeface="Franklin Gothic Book"/>
            </a:endParaRPr>
          </a:p>
          <a:p>
            <a:pPr marL="81280">
              <a:lnSpc>
                <a:spcPct val="100000"/>
              </a:lnSpc>
              <a:spcBef>
                <a:spcPts val="505"/>
              </a:spcBef>
            </a:pP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26</a:t>
            </a:r>
            <a:endParaRPr sz="1000">
              <a:latin typeface="Franklin Gothic Book"/>
              <a:cs typeface="Franklin Gothic Book"/>
            </a:endParaRPr>
          </a:p>
          <a:p>
            <a:pPr marL="17780">
              <a:lnSpc>
                <a:spcPct val="100000"/>
              </a:lnSpc>
              <a:spcBef>
                <a:spcPts val="509"/>
              </a:spcBef>
            </a:pP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116</a:t>
            </a:r>
            <a:endParaRPr sz="1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133</a:t>
            </a:r>
            <a:endParaRPr sz="1000">
              <a:latin typeface="Franklin Gothic Book"/>
              <a:cs typeface="Franklin Gothic Book"/>
            </a:endParaRPr>
          </a:p>
          <a:p>
            <a:pPr marL="15240">
              <a:lnSpc>
                <a:spcPct val="100000"/>
              </a:lnSpc>
              <a:spcBef>
                <a:spcPts val="505"/>
              </a:spcBef>
            </a:pP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145</a:t>
            </a:r>
            <a:endParaRPr sz="10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72900" y="2443190"/>
            <a:ext cx="542290" cy="676275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Element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50" dirty="0">
                <a:solidFill>
                  <a:srgbClr val="231F20"/>
                </a:solidFill>
                <a:latin typeface="Franklin Gothic Book"/>
                <a:cs typeface="Franklin Gothic Book"/>
              </a:rPr>
              <a:t>1</a:t>
            </a:r>
            <a:endParaRPr sz="1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Element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50" dirty="0">
                <a:solidFill>
                  <a:srgbClr val="231F20"/>
                </a:solidFill>
                <a:latin typeface="Franklin Gothic Book"/>
                <a:cs typeface="Franklin Gothic Book"/>
              </a:rPr>
              <a:t>2</a:t>
            </a:r>
            <a:endParaRPr sz="1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Element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50" dirty="0">
                <a:solidFill>
                  <a:srgbClr val="231F20"/>
                </a:solidFill>
                <a:latin typeface="Franklin Gothic Book"/>
                <a:cs typeface="Franklin Gothic Book"/>
              </a:rPr>
              <a:t>3</a:t>
            </a:r>
            <a:endParaRPr sz="10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96800" y="2443190"/>
            <a:ext cx="1617345" cy="676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2200"/>
              </a:lnSpc>
              <a:spcBef>
                <a:spcPts val="100"/>
              </a:spcBef>
            </a:pP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Prepare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to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hand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spread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asphalt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Spread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asphalt</a:t>
            </a:r>
            <a:endParaRPr sz="1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Clean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Up</a:t>
            </a:r>
            <a:endParaRPr sz="10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72900" y="3157911"/>
            <a:ext cx="84772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Additional</a:t>
            </a:r>
            <a:r>
              <a:rPr sz="1000" spc="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Notes</a:t>
            </a:r>
            <a:endParaRPr sz="1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144005"/>
            <a:ext cx="7020559" cy="153035"/>
          </a:xfrm>
          <a:prstGeom prst="rect">
            <a:avLst/>
          </a:prstGeom>
          <a:solidFill>
            <a:srgbClr val="231F20"/>
          </a:solidFill>
        </p:spPr>
        <p:txBody>
          <a:bodyPr vert="horz" wrap="square" lIns="0" tIns="0" rIns="0" bIns="0" rtlCol="0">
            <a:spAutoFit/>
          </a:bodyPr>
          <a:lstStyle/>
          <a:p>
            <a:pPr marL="546100">
              <a:lnSpc>
                <a:spcPts val="1205"/>
              </a:lnSpc>
              <a:tabLst>
                <a:tab pos="5786120" algn="l"/>
              </a:tabLst>
            </a:pPr>
            <a:r>
              <a:rPr sz="1100" i="1" dirty="0">
                <a:solidFill>
                  <a:srgbClr val="FFFFFF"/>
                </a:solidFill>
                <a:latin typeface="Franklin Gothic Medium"/>
                <a:cs typeface="Franklin Gothic Medium"/>
              </a:rPr>
              <a:t>PC</a:t>
            </a:r>
            <a:r>
              <a:rPr sz="1100" i="1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i="1" spc="-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2.1</a:t>
            </a:r>
            <a:r>
              <a:rPr sz="1100" i="1" dirty="0">
                <a:solidFill>
                  <a:srgbClr val="FFFFFF"/>
                </a:solidFill>
                <a:latin typeface="Franklin Gothic Medium"/>
                <a:cs typeface="Franklin Gothic Medium"/>
              </a:rPr>
              <a:t>	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SPREAD</a:t>
            </a:r>
            <a:r>
              <a:rPr sz="11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ASPHALT</a:t>
            </a:r>
            <a:endParaRPr sz="11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Working</a:t>
            </a:r>
            <a:r>
              <a:rPr spc="-45" dirty="0"/>
              <a:t> </a:t>
            </a:r>
            <a:r>
              <a:rPr dirty="0"/>
              <a:t>around</a:t>
            </a:r>
            <a:r>
              <a:rPr spc="-40" dirty="0"/>
              <a:t> </a:t>
            </a:r>
            <a:r>
              <a:rPr dirty="0"/>
              <a:t>a</a:t>
            </a:r>
            <a:r>
              <a:rPr spc="-35" dirty="0"/>
              <a:t> </a:t>
            </a:r>
            <a:r>
              <a:rPr dirty="0"/>
              <a:t>paver</a:t>
            </a:r>
            <a:r>
              <a:rPr spc="-40" dirty="0"/>
              <a:t> </a:t>
            </a:r>
            <a:r>
              <a:rPr dirty="0"/>
              <a:t>while</a:t>
            </a:r>
            <a:r>
              <a:rPr spc="-40" dirty="0"/>
              <a:t> </a:t>
            </a:r>
            <a:r>
              <a:rPr dirty="0"/>
              <a:t>hand</a:t>
            </a:r>
            <a:r>
              <a:rPr spc="-40" dirty="0"/>
              <a:t> </a:t>
            </a:r>
            <a:r>
              <a:rPr spc="-10" dirty="0"/>
              <a:t>spreading</a:t>
            </a:r>
            <a:r>
              <a:rPr spc="-40" dirty="0"/>
              <a:t> </a:t>
            </a:r>
            <a:r>
              <a:rPr spc="-10" dirty="0"/>
              <a:t>asphalt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621004" y="1760528"/>
            <a:ext cx="5343525" cy="2847975"/>
            <a:chOff x="621004" y="1760528"/>
            <a:chExt cx="5343525" cy="2847975"/>
          </a:xfrm>
        </p:grpSpPr>
        <p:pic>
          <p:nvPicPr>
            <p:cNvPr id="5" name="object 5"/>
            <p:cNvPicPr/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21004" y="1760528"/>
              <a:ext cx="4920894" cy="2847730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5587199" y="2118982"/>
              <a:ext cx="370840" cy="370840"/>
            </a:xfrm>
            <a:custGeom>
              <a:avLst/>
              <a:gdLst/>
              <a:ahLst/>
              <a:cxnLst/>
              <a:rect l="l" t="t" r="r" b="b"/>
              <a:pathLst>
                <a:path w="370839" h="370839">
                  <a:moveTo>
                    <a:pt x="370801" y="0"/>
                  </a:moveTo>
                  <a:lnTo>
                    <a:pt x="0" y="0"/>
                  </a:lnTo>
                  <a:lnTo>
                    <a:pt x="0" y="370776"/>
                  </a:lnTo>
                  <a:lnTo>
                    <a:pt x="370801" y="370776"/>
                  </a:lnTo>
                  <a:lnTo>
                    <a:pt x="370801" y="0"/>
                  </a:lnTo>
                  <a:close/>
                </a:path>
              </a:pathLst>
            </a:custGeom>
            <a:solidFill>
              <a:srgbClr val="F7EC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587199" y="2118982"/>
              <a:ext cx="370840" cy="370840"/>
            </a:xfrm>
            <a:custGeom>
              <a:avLst/>
              <a:gdLst/>
              <a:ahLst/>
              <a:cxnLst/>
              <a:rect l="l" t="t" r="r" b="b"/>
              <a:pathLst>
                <a:path w="370839" h="370839">
                  <a:moveTo>
                    <a:pt x="0" y="370776"/>
                  </a:moveTo>
                  <a:lnTo>
                    <a:pt x="370801" y="370776"/>
                  </a:lnTo>
                  <a:lnTo>
                    <a:pt x="370801" y="0"/>
                  </a:lnTo>
                  <a:lnTo>
                    <a:pt x="0" y="0"/>
                  </a:lnTo>
                  <a:lnTo>
                    <a:pt x="0" y="370776"/>
                  </a:lnTo>
                  <a:close/>
                </a:path>
              </a:pathLst>
            </a:custGeom>
            <a:ln w="127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5587200" y="1536458"/>
            <a:ext cx="370840" cy="370840"/>
          </a:xfrm>
          <a:custGeom>
            <a:avLst/>
            <a:gdLst/>
            <a:ahLst/>
            <a:cxnLst/>
            <a:rect l="l" t="t" r="r" b="b"/>
            <a:pathLst>
              <a:path w="370839" h="370839">
                <a:moveTo>
                  <a:pt x="370801" y="0"/>
                </a:moveTo>
                <a:lnTo>
                  <a:pt x="0" y="0"/>
                </a:lnTo>
                <a:lnTo>
                  <a:pt x="0" y="370776"/>
                </a:lnTo>
                <a:lnTo>
                  <a:pt x="370801" y="370776"/>
                </a:lnTo>
                <a:lnTo>
                  <a:pt x="370801" y="0"/>
                </a:lnTo>
                <a:close/>
              </a:path>
            </a:pathLst>
          </a:custGeom>
          <a:solidFill>
            <a:srgbClr val="EE2D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02475" y="635330"/>
            <a:ext cx="6421120" cy="118237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153035">
              <a:lnSpc>
                <a:spcPts val="1100"/>
              </a:lnSpc>
              <a:spcBef>
                <a:spcPts val="219"/>
              </a:spcBef>
            </a:pP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Conduct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hand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asphalt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spreading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in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close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but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safe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proximity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to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Franklin Gothic Book"/>
                <a:cs typeface="Franklin Gothic Book"/>
              </a:rPr>
              <a:t>paver,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maintaining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clear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communication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and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awareness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of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surrounding</a:t>
            </a:r>
            <a:r>
              <a:rPr sz="1000" spc="3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hazards.</a:t>
            </a:r>
            <a:endParaRPr sz="1000">
              <a:latin typeface="Franklin Gothic Book"/>
              <a:cs typeface="Franklin Gothic Book"/>
            </a:endParaRPr>
          </a:p>
          <a:p>
            <a:pPr marL="12700" marR="5080">
              <a:lnSpc>
                <a:spcPts val="1100"/>
              </a:lnSpc>
              <a:spcBef>
                <a:spcPts val="455"/>
              </a:spcBef>
            </a:pP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Unsafe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areas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can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include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zones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where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heavy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machinery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operates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and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remains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outside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operator's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line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of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sight.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following red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zones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are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areas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that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are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un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safe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to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operate.</a:t>
            </a:r>
            <a:endParaRPr sz="1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1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50">
              <a:latin typeface="Franklin Gothic Book"/>
              <a:cs typeface="Franklin Gothic Book"/>
            </a:endParaRPr>
          </a:p>
          <a:p>
            <a:pPr marR="12700" algn="r">
              <a:lnSpc>
                <a:spcPct val="100000"/>
              </a:lnSpc>
            </a:pPr>
            <a:r>
              <a:rPr sz="1400" b="1" dirty="0">
                <a:solidFill>
                  <a:srgbClr val="802B28"/>
                </a:solidFill>
                <a:latin typeface="Franklin Gothic Demi"/>
                <a:cs typeface="Franklin Gothic Demi"/>
              </a:rPr>
              <a:t>Danger</a:t>
            </a:r>
            <a:r>
              <a:rPr sz="1400" b="1" spc="-75" dirty="0">
                <a:solidFill>
                  <a:srgbClr val="802B28"/>
                </a:solidFill>
                <a:latin typeface="Franklin Gothic Demi"/>
                <a:cs typeface="Franklin Gothic Demi"/>
              </a:rPr>
              <a:t> </a:t>
            </a:r>
            <a:r>
              <a:rPr sz="1400" b="1" spc="-20" dirty="0">
                <a:solidFill>
                  <a:srgbClr val="802B28"/>
                </a:solidFill>
                <a:latin typeface="Franklin Gothic Demi"/>
                <a:cs typeface="Franklin Gothic Demi"/>
              </a:rPr>
              <a:t>Zone</a:t>
            </a:r>
            <a:endParaRPr sz="1400">
              <a:latin typeface="Franklin Gothic Demi"/>
              <a:cs typeface="Franklin Gothic Demi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pc="-25" dirty="0"/>
              <a:t>20</a:t>
            </a:fld>
            <a:endParaRPr spc="-25" dirty="0"/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©</a:t>
            </a:r>
            <a:r>
              <a:rPr spc="-15" dirty="0"/>
              <a:t> </a:t>
            </a:r>
            <a:r>
              <a:rPr dirty="0"/>
              <a:t>Easy</a:t>
            </a:r>
            <a:r>
              <a:rPr spc="-10" dirty="0"/>
              <a:t> </a:t>
            </a:r>
            <a:r>
              <a:rPr dirty="0"/>
              <a:t>Guides</a:t>
            </a:r>
            <a:r>
              <a:rPr spc="-10" dirty="0"/>
              <a:t> </a:t>
            </a:r>
            <a:r>
              <a:rPr dirty="0"/>
              <a:t>Australia</a:t>
            </a:r>
            <a:r>
              <a:rPr spc="-10" dirty="0"/>
              <a:t> </a:t>
            </a:r>
            <a:r>
              <a:rPr dirty="0"/>
              <a:t>Pty.</a:t>
            </a:r>
            <a:r>
              <a:rPr spc="-5" dirty="0"/>
              <a:t> </a:t>
            </a:r>
            <a:r>
              <a:rPr spc="-20" dirty="0"/>
              <a:t>Ltd.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May</a:t>
            </a:r>
            <a:r>
              <a:rPr spc="-10" dirty="0"/>
              <a:t> </a:t>
            </a:r>
            <a:r>
              <a:rPr dirty="0"/>
              <a:t>not</a:t>
            </a:r>
            <a:r>
              <a:rPr spc="-5" dirty="0"/>
              <a:t> </a:t>
            </a:r>
            <a:r>
              <a:rPr dirty="0"/>
              <a:t>be</a:t>
            </a:r>
            <a:r>
              <a:rPr spc="-5" dirty="0"/>
              <a:t> </a:t>
            </a:r>
            <a:r>
              <a:rPr spc="-10" dirty="0"/>
              <a:t>reproduced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990606" y="2179291"/>
            <a:ext cx="81089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F7EC0E"/>
                </a:solidFill>
                <a:latin typeface="Franklin Gothic Demi"/>
                <a:cs typeface="Franklin Gothic Demi"/>
              </a:rPr>
              <a:t>Safe</a:t>
            </a:r>
            <a:r>
              <a:rPr sz="1400" b="1" spc="-50" dirty="0">
                <a:solidFill>
                  <a:srgbClr val="F7EC0E"/>
                </a:solidFill>
                <a:latin typeface="Franklin Gothic Demi"/>
                <a:cs typeface="Franklin Gothic Demi"/>
              </a:rPr>
              <a:t> </a:t>
            </a:r>
            <a:r>
              <a:rPr sz="1400" b="1" spc="-20" dirty="0">
                <a:solidFill>
                  <a:srgbClr val="F7EC0E"/>
                </a:solidFill>
                <a:latin typeface="Franklin Gothic Demi"/>
                <a:cs typeface="Franklin Gothic Demi"/>
              </a:rPr>
              <a:t>Zone</a:t>
            </a:r>
            <a:endParaRPr sz="1400">
              <a:latin typeface="Franklin Gothic Demi"/>
              <a:cs typeface="Franklin Gothic Demi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BD54E01-78EA-83DE-812F-EB8BED7DE5C3}"/>
              </a:ext>
            </a:extLst>
          </p:cNvPr>
          <p:cNvSpPr/>
          <p:nvPr/>
        </p:nvSpPr>
        <p:spPr>
          <a:xfrm>
            <a:off x="542963" y="644932"/>
            <a:ext cx="6508249" cy="3214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4078EB4-FD25-3DDC-78CC-12FC463E72A6}"/>
              </a:ext>
            </a:extLst>
          </p:cNvPr>
          <p:cNvSpPr/>
          <p:nvPr/>
        </p:nvSpPr>
        <p:spPr>
          <a:xfrm>
            <a:off x="548293" y="993138"/>
            <a:ext cx="6508249" cy="3214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"/>
            <a:ext cx="7552690" cy="3194685"/>
          </a:xfrm>
          <a:custGeom>
            <a:avLst/>
            <a:gdLst/>
            <a:ahLst/>
            <a:cxnLst/>
            <a:rect l="l" t="t" r="r" b="b"/>
            <a:pathLst>
              <a:path w="7552690" h="3194685">
                <a:moveTo>
                  <a:pt x="7552080" y="0"/>
                </a:moveTo>
                <a:lnTo>
                  <a:pt x="0" y="0"/>
                </a:lnTo>
                <a:lnTo>
                  <a:pt x="0" y="3194316"/>
                </a:lnTo>
                <a:lnTo>
                  <a:pt x="7552080" y="0"/>
                </a:lnTo>
                <a:close/>
              </a:path>
            </a:pathLst>
          </a:custGeom>
          <a:solidFill>
            <a:srgbClr val="802B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8005" y="547205"/>
            <a:ext cx="6822440" cy="1325245"/>
          </a:xfrm>
          <a:prstGeom prst="rect">
            <a:avLst/>
          </a:prstGeom>
          <a:solidFill>
            <a:srgbClr val="231F20"/>
          </a:solidFill>
        </p:spPr>
        <p:txBody>
          <a:bodyPr vert="horz" wrap="square" lIns="0" tIns="424815" rIns="0" bIns="0" rtlCol="0">
            <a:spAutoFit/>
          </a:bodyPr>
          <a:lstStyle/>
          <a:p>
            <a:pPr marL="2378075">
              <a:lnSpc>
                <a:spcPct val="100000"/>
              </a:lnSpc>
              <a:spcBef>
                <a:spcPts val="3345"/>
              </a:spcBef>
            </a:pPr>
            <a:r>
              <a:rPr sz="3600" b="0" dirty="0">
                <a:solidFill>
                  <a:srgbClr val="FFFFFF"/>
                </a:solidFill>
                <a:latin typeface="ArmyChalk"/>
                <a:cs typeface="ArmyChalk"/>
              </a:rPr>
              <a:t>Hand</a:t>
            </a:r>
            <a:r>
              <a:rPr sz="3600" b="0" spc="40" dirty="0">
                <a:solidFill>
                  <a:srgbClr val="FFFFFF"/>
                </a:solidFill>
                <a:latin typeface="ArmyChalk"/>
                <a:cs typeface="ArmyChalk"/>
              </a:rPr>
              <a:t> </a:t>
            </a:r>
            <a:r>
              <a:rPr sz="3600" b="0" dirty="0">
                <a:solidFill>
                  <a:srgbClr val="FFFFFF"/>
                </a:solidFill>
                <a:latin typeface="ArmyChalk"/>
                <a:cs typeface="ArmyChalk"/>
              </a:rPr>
              <a:t>spread</a:t>
            </a:r>
            <a:r>
              <a:rPr sz="3600" b="0" spc="45" dirty="0">
                <a:solidFill>
                  <a:srgbClr val="FFFFFF"/>
                </a:solidFill>
                <a:latin typeface="ArmyChalk"/>
                <a:cs typeface="ArmyChalk"/>
              </a:rPr>
              <a:t> </a:t>
            </a:r>
            <a:r>
              <a:rPr sz="3600" b="0" spc="-10" dirty="0">
                <a:solidFill>
                  <a:srgbClr val="FFFFFF"/>
                </a:solidFill>
                <a:latin typeface="ArmyChalk"/>
                <a:cs typeface="ArmyChalk"/>
              </a:rPr>
              <a:t>asphalt</a:t>
            </a:r>
            <a:endParaRPr sz="3600">
              <a:latin typeface="ArmyChalk"/>
              <a:cs typeface="ArmyChalk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3573" y="2582539"/>
            <a:ext cx="5010426" cy="2277466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64769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pc="-25" dirty="0"/>
              <a:t>3</a:t>
            </a:fld>
            <a:endParaRPr spc="-25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©</a:t>
            </a:r>
            <a:r>
              <a:rPr spc="-15" dirty="0"/>
              <a:t> </a:t>
            </a:r>
            <a:r>
              <a:rPr dirty="0"/>
              <a:t>Easy</a:t>
            </a:r>
            <a:r>
              <a:rPr spc="-10" dirty="0"/>
              <a:t> </a:t>
            </a:r>
            <a:r>
              <a:rPr dirty="0"/>
              <a:t>Guides</a:t>
            </a:r>
            <a:r>
              <a:rPr spc="-10" dirty="0"/>
              <a:t> </a:t>
            </a:r>
            <a:r>
              <a:rPr dirty="0"/>
              <a:t>Australia</a:t>
            </a:r>
            <a:r>
              <a:rPr spc="-10" dirty="0"/>
              <a:t> </a:t>
            </a:r>
            <a:r>
              <a:rPr dirty="0"/>
              <a:t>Pty.</a:t>
            </a:r>
            <a:r>
              <a:rPr spc="-5" dirty="0"/>
              <a:t> </a:t>
            </a:r>
            <a:r>
              <a:rPr spc="-20" dirty="0"/>
              <a:t>Ltd.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May</a:t>
            </a:r>
            <a:r>
              <a:rPr spc="-10" dirty="0"/>
              <a:t> </a:t>
            </a:r>
            <a:r>
              <a:rPr dirty="0"/>
              <a:t>not</a:t>
            </a:r>
            <a:r>
              <a:rPr spc="-5" dirty="0"/>
              <a:t> </a:t>
            </a:r>
            <a:r>
              <a:rPr dirty="0"/>
              <a:t>be</a:t>
            </a:r>
            <a:r>
              <a:rPr spc="-5" dirty="0"/>
              <a:t> </a:t>
            </a:r>
            <a:r>
              <a:rPr spc="-10" dirty="0"/>
              <a:t>reproduced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144005"/>
            <a:ext cx="7020559" cy="153035"/>
          </a:xfrm>
          <a:prstGeom prst="rect">
            <a:avLst/>
          </a:prstGeom>
          <a:solidFill>
            <a:srgbClr val="231F20"/>
          </a:solidFill>
        </p:spPr>
        <p:txBody>
          <a:bodyPr vert="horz" wrap="square" lIns="0" tIns="0" rIns="0" bIns="0" rtlCol="0">
            <a:spAutoFit/>
          </a:bodyPr>
          <a:lstStyle/>
          <a:p>
            <a:pPr marL="539750">
              <a:lnSpc>
                <a:spcPts val="1205"/>
              </a:lnSpc>
              <a:tabLst>
                <a:tab pos="4255135" algn="l"/>
              </a:tabLst>
            </a:pPr>
            <a:r>
              <a:rPr sz="1100" i="1" dirty="0">
                <a:solidFill>
                  <a:srgbClr val="FFFFFF"/>
                </a:solidFill>
                <a:latin typeface="Franklin Gothic Medium"/>
                <a:cs typeface="Franklin Gothic Medium"/>
              </a:rPr>
              <a:t>PC</a:t>
            </a:r>
            <a:r>
              <a:rPr sz="1100" i="1" spc="-3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i="1" dirty="0">
                <a:solidFill>
                  <a:srgbClr val="FFFFFF"/>
                </a:solidFill>
                <a:latin typeface="Franklin Gothic Medium"/>
                <a:cs typeface="Franklin Gothic Medium"/>
              </a:rPr>
              <a:t>1.1,</a:t>
            </a:r>
            <a:r>
              <a:rPr sz="1100" i="1" spc="-1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i="1" spc="-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1.2</a:t>
            </a:r>
            <a:r>
              <a:rPr sz="1100" i="1" dirty="0">
                <a:solidFill>
                  <a:srgbClr val="FFFFFF"/>
                </a:solidFill>
                <a:latin typeface="Franklin Gothic Medium"/>
                <a:cs typeface="Franklin Gothic Medium"/>
              </a:rPr>
              <a:t>	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INTRODUCTION</a:t>
            </a:r>
            <a:r>
              <a:rPr sz="11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TO</a:t>
            </a:r>
            <a:r>
              <a:rPr sz="1100" spc="-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HAND</a:t>
            </a:r>
            <a:r>
              <a:rPr sz="11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SPREAD</a:t>
            </a:r>
            <a:r>
              <a:rPr sz="1100" spc="-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ASPHALT</a:t>
            </a:r>
            <a:endParaRPr sz="11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27300" y="366000"/>
            <a:ext cx="281051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Introduction</a:t>
            </a:r>
            <a:r>
              <a:rPr spc="-50" dirty="0"/>
              <a:t> </a:t>
            </a:r>
            <a:r>
              <a:rPr dirty="0"/>
              <a:t>to</a:t>
            </a:r>
            <a:r>
              <a:rPr spc="-45" dirty="0"/>
              <a:t> </a:t>
            </a:r>
            <a:r>
              <a:rPr dirty="0"/>
              <a:t>hand</a:t>
            </a:r>
            <a:r>
              <a:rPr spc="-50" dirty="0"/>
              <a:t> </a:t>
            </a:r>
            <a:r>
              <a:rPr dirty="0"/>
              <a:t>spread</a:t>
            </a:r>
            <a:r>
              <a:rPr spc="-45" dirty="0"/>
              <a:t> </a:t>
            </a:r>
            <a:r>
              <a:rPr spc="-10" dirty="0"/>
              <a:t>asphalt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27300" y="633580"/>
            <a:ext cx="4062095" cy="220472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>
              <a:lnSpc>
                <a:spcPts val="1140"/>
              </a:lnSpc>
              <a:spcBef>
                <a:spcPts val="185"/>
              </a:spcBef>
            </a:pPr>
            <a:r>
              <a:rPr sz="1000" spc="-40" dirty="0">
                <a:solidFill>
                  <a:srgbClr val="231F20"/>
                </a:solidFill>
                <a:latin typeface="Arial"/>
                <a:cs typeface="Arial"/>
              </a:rPr>
              <a:t>Hand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spread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asphalt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refers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the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manual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application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asphalt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mixtures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by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workers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civil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construction.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It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involves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physically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spreading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and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shaping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asphalt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create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road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surfaces, parking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lots,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or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other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paved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areas.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Arial"/>
              <a:cs typeface="Arial"/>
            </a:endParaRPr>
          </a:p>
          <a:p>
            <a:pPr marL="12700" marR="361315">
              <a:lnSpc>
                <a:spcPts val="1140"/>
              </a:lnSpc>
            </a:pP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This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method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used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Arial"/>
                <a:cs typeface="Arial"/>
              </a:rPr>
              <a:t>when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precise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control over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asphalt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application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required,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particularly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smaller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or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more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intricate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areas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where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large 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machinery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may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not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be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practical.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50">
              <a:latin typeface="Arial"/>
              <a:cs typeface="Arial"/>
            </a:endParaRPr>
          </a:p>
          <a:p>
            <a:pPr marL="12700" marR="130175">
              <a:lnSpc>
                <a:spcPts val="1140"/>
              </a:lnSpc>
            </a:pP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Workers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typically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use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various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hand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tools, 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such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as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shovels,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rakes,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and lutes,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distribute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asphalt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evenly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and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ensure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it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adheres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properly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underlying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surface.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Arial"/>
              <a:cs typeface="Arial"/>
            </a:endParaRPr>
          </a:p>
          <a:p>
            <a:pPr marL="12700" marR="215900">
              <a:lnSpc>
                <a:spcPts val="1140"/>
              </a:lnSpc>
            </a:pPr>
            <a:r>
              <a:rPr sz="1000" spc="-40" dirty="0">
                <a:solidFill>
                  <a:srgbClr val="231F20"/>
                </a:solidFill>
                <a:latin typeface="Arial"/>
                <a:cs typeface="Arial"/>
              </a:rPr>
              <a:t>Hand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spreading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asphalt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requires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skilled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labor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commonly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used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for finishing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touches,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repairs,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or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small-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scale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paving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projects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where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precision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attention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detail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are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essential.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999" y="3121205"/>
            <a:ext cx="4062959" cy="184679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4757299" y="366000"/>
            <a:ext cx="152654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802B28"/>
                </a:solidFill>
                <a:latin typeface="Franklin Gothic Demi"/>
                <a:cs typeface="Franklin Gothic Demi"/>
              </a:rPr>
              <a:t>What</a:t>
            </a:r>
            <a:r>
              <a:rPr sz="1400" b="1" spc="-30" dirty="0">
                <a:solidFill>
                  <a:srgbClr val="802B28"/>
                </a:solidFill>
                <a:latin typeface="Franklin Gothic Demi"/>
                <a:cs typeface="Franklin Gothic Demi"/>
              </a:rPr>
              <a:t> </a:t>
            </a:r>
            <a:r>
              <a:rPr sz="1400" b="1" dirty="0">
                <a:solidFill>
                  <a:srgbClr val="802B28"/>
                </a:solidFill>
                <a:latin typeface="Franklin Gothic Demi"/>
                <a:cs typeface="Franklin Gothic Demi"/>
              </a:rPr>
              <a:t>is</a:t>
            </a:r>
            <a:r>
              <a:rPr sz="1400" b="1" spc="-30" dirty="0">
                <a:solidFill>
                  <a:srgbClr val="802B28"/>
                </a:solidFill>
                <a:latin typeface="Franklin Gothic Demi"/>
                <a:cs typeface="Franklin Gothic Demi"/>
              </a:rPr>
              <a:t> </a:t>
            </a:r>
            <a:r>
              <a:rPr sz="1400" b="1" spc="-10" dirty="0">
                <a:solidFill>
                  <a:srgbClr val="802B28"/>
                </a:solidFill>
                <a:latin typeface="Franklin Gothic Demi"/>
                <a:cs typeface="Franklin Gothic Demi"/>
              </a:rPr>
              <a:t>compliant?</a:t>
            </a:r>
            <a:endParaRPr sz="1400">
              <a:latin typeface="Franklin Gothic Demi"/>
              <a:cs typeface="Franklin Gothic Dem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57299" y="633580"/>
            <a:ext cx="2273935" cy="2059939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123825">
              <a:lnSpc>
                <a:spcPts val="1140"/>
              </a:lnSpc>
              <a:spcBef>
                <a:spcPts val="185"/>
              </a:spcBef>
            </a:pP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"Compliant"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refers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state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of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conforming</a:t>
            </a:r>
            <a:r>
              <a:rPr sz="100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-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or</a:t>
            </a:r>
            <a:r>
              <a:rPr sz="100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meeting</a:t>
            </a:r>
            <a:r>
              <a:rPr sz="100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00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set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00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rules,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regulations,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standards,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 or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specifications.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Arial"/>
              <a:cs typeface="Arial"/>
            </a:endParaRPr>
          </a:p>
          <a:p>
            <a:pPr marL="12700" marR="5080">
              <a:lnSpc>
                <a:spcPts val="1140"/>
              </a:lnSpc>
            </a:pP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context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hand spreading asphalt </a:t>
            </a:r>
            <a:r>
              <a:rPr sz="1000" spc="-40" dirty="0">
                <a:solidFill>
                  <a:srgbClr val="231F20"/>
                </a:solidFill>
                <a:latin typeface="Arial"/>
                <a:cs typeface="Arial"/>
              </a:rPr>
              <a:t>in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civil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construction,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being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compliant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means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work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activities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align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with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the,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900">
              <a:latin typeface="Arial"/>
              <a:cs typeface="Arial"/>
            </a:endParaRPr>
          </a:p>
          <a:p>
            <a:pPr marL="164465" indent="-151765">
              <a:lnSpc>
                <a:spcPts val="1170"/>
              </a:lnSpc>
              <a:buChar char="•"/>
              <a:tabLst>
                <a:tab pos="164465" algn="l"/>
              </a:tabLst>
            </a:pP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established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guidelines,</a:t>
            </a:r>
            <a:endParaRPr sz="1000">
              <a:latin typeface="Arial"/>
              <a:cs typeface="Arial"/>
            </a:endParaRPr>
          </a:p>
          <a:p>
            <a:pPr marL="164465" indent="-151765">
              <a:lnSpc>
                <a:spcPts val="1140"/>
              </a:lnSpc>
              <a:buChar char="•"/>
              <a:tabLst>
                <a:tab pos="164465" algn="l"/>
              </a:tabLst>
            </a:pP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safety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protocols,</a:t>
            </a:r>
            <a:endParaRPr sz="1000">
              <a:latin typeface="Arial"/>
              <a:cs typeface="Arial"/>
            </a:endParaRPr>
          </a:p>
          <a:p>
            <a:pPr marL="164465" indent="-151765">
              <a:lnSpc>
                <a:spcPts val="1170"/>
              </a:lnSpc>
              <a:buChar char="•"/>
              <a:tabLst>
                <a:tab pos="164465" algn="l"/>
              </a:tabLst>
            </a:pP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project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specifications,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00">
              <a:latin typeface="Arial"/>
              <a:cs typeface="Arial"/>
            </a:endParaRPr>
          </a:p>
          <a:p>
            <a:pPr marL="12700" marR="336550">
              <a:lnSpc>
                <a:spcPts val="1140"/>
              </a:lnSpc>
            </a:pP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ensuring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they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meet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Arial"/>
                <a:cs typeface="Arial"/>
              </a:rPr>
              <a:t>required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standards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regulations.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686498" y="432005"/>
            <a:ext cx="2124470" cy="4536440"/>
            <a:chOff x="4686498" y="432005"/>
            <a:chExt cx="2124470" cy="4536440"/>
          </a:xfrm>
        </p:grpSpPr>
        <p:pic>
          <p:nvPicPr>
            <p:cNvPr id="9" name="object 9"/>
            <p:cNvPicPr/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770005" y="3121205"/>
              <a:ext cx="2040963" cy="884933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4686498" y="432005"/>
              <a:ext cx="0" cy="4536440"/>
            </a:xfrm>
            <a:custGeom>
              <a:avLst/>
              <a:gdLst/>
              <a:ahLst/>
              <a:cxnLst/>
              <a:rect l="l" t="t" r="r" b="b"/>
              <a:pathLst>
                <a:path h="4536440">
                  <a:moveTo>
                    <a:pt x="0" y="0"/>
                  </a:moveTo>
                  <a:lnTo>
                    <a:pt x="0" y="4535995"/>
                  </a:lnTo>
                </a:path>
              </a:pathLst>
            </a:custGeom>
            <a:ln w="12700">
              <a:solidFill>
                <a:srgbClr val="687A9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64769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pc="-25" dirty="0"/>
              <a:t>4</a:t>
            </a:fld>
            <a:endParaRPr spc="-25" dirty="0"/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©</a:t>
            </a:r>
            <a:r>
              <a:rPr spc="-15" dirty="0"/>
              <a:t> </a:t>
            </a:r>
            <a:r>
              <a:rPr dirty="0"/>
              <a:t>Easy</a:t>
            </a:r>
            <a:r>
              <a:rPr spc="-10" dirty="0"/>
              <a:t> </a:t>
            </a:r>
            <a:r>
              <a:rPr dirty="0"/>
              <a:t>Guides</a:t>
            </a:r>
            <a:r>
              <a:rPr spc="-10" dirty="0"/>
              <a:t> </a:t>
            </a:r>
            <a:r>
              <a:rPr dirty="0"/>
              <a:t>Australia</a:t>
            </a:r>
            <a:r>
              <a:rPr spc="-10" dirty="0"/>
              <a:t> </a:t>
            </a:r>
            <a:r>
              <a:rPr dirty="0"/>
              <a:t>Pty.</a:t>
            </a:r>
            <a:r>
              <a:rPr spc="-5" dirty="0"/>
              <a:t> </a:t>
            </a:r>
            <a:r>
              <a:rPr spc="-20" dirty="0"/>
              <a:t>Ltd.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May</a:t>
            </a:r>
            <a:r>
              <a:rPr spc="-10" dirty="0"/>
              <a:t> </a:t>
            </a:r>
            <a:r>
              <a:rPr dirty="0"/>
              <a:t>not</a:t>
            </a:r>
            <a:r>
              <a:rPr spc="-5" dirty="0"/>
              <a:t> </a:t>
            </a:r>
            <a:r>
              <a:rPr dirty="0"/>
              <a:t>be</a:t>
            </a:r>
            <a:r>
              <a:rPr spc="-5" dirty="0"/>
              <a:t> </a:t>
            </a:r>
            <a:r>
              <a:rPr spc="-10" dirty="0"/>
              <a:t>reproduced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2151602-B770-AC20-5B6B-546EF845BF15}"/>
              </a:ext>
            </a:extLst>
          </p:cNvPr>
          <p:cNvSpPr/>
          <p:nvPr/>
        </p:nvSpPr>
        <p:spPr>
          <a:xfrm>
            <a:off x="505873" y="662296"/>
            <a:ext cx="4083522" cy="4807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2B2065C-A115-0127-1C91-167B83B2B87E}"/>
              </a:ext>
            </a:extLst>
          </p:cNvPr>
          <p:cNvSpPr/>
          <p:nvPr/>
        </p:nvSpPr>
        <p:spPr>
          <a:xfrm>
            <a:off x="501796" y="1212058"/>
            <a:ext cx="4083522" cy="4807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F2518E4-558D-BA02-97C8-264E3B2BAE84}"/>
              </a:ext>
            </a:extLst>
          </p:cNvPr>
          <p:cNvSpPr/>
          <p:nvPr/>
        </p:nvSpPr>
        <p:spPr>
          <a:xfrm>
            <a:off x="501796" y="1760836"/>
            <a:ext cx="4083522" cy="4807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64C14D3-50FA-58E2-FB0B-3679C8946E7A}"/>
              </a:ext>
            </a:extLst>
          </p:cNvPr>
          <p:cNvSpPr/>
          <p:nvPr/>
        </p:nvSpPr>
        <p:spPr>
          <a:xfrm>
            <a:off x="501796" y="2333622"/>
            <a:ext cx="4083522" cy="4807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2D9D458-27F5-6ED3-3E71-04C951221263}"/>
              </a:ext>
            </a:extLst>
          </p:cNvPr>
          <p:cNvSpPr/>
          <p:nvPr/>
        </p:nvSpPr>
        <p:spPr>
          <a:xfrm>
            <a:off x="4757299" y="650808"/>
            <a:ext cx="2263259" cy="4921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43470E3-28EF-28AB-1E79-2A8819282B21}"/>
              </a:ext>
            </a:extLst>
          </p:cNvPr>
          <p:cNvSpPr/>
          <p:nvPr/>
        </p:nvSpPr>
        <p:spPr>
          <a:xfrm>
            <a:off x="4757298" y="1216930"/>
            <a:ext cx="2263259" cy="4921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E323ABD-CFA9-03E5-7570-0C2C61E1052C}"/>
              </a:ext>
            </a:extLst>
          </p:cNvPr>
          <p:cNvSpPr/>
          <p:nvPr/>
        </p:nvSpPr>
        <p:spPr>
          <a:xfrm>
            <a:off x="4766630" y="1783052"/>
            <a:ext cx="2263259" cy="4921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BDAB2D3-EA53-9A9F-5BB1-53212AF10D3E}"/>
              </a:ext>
            </a:extLst>
          </p:cNvPr>
          <p:cNvSpPr/>
          <p:nvPr/>
        </p:nvSpPr>
        <p:spPr>
          <a:xfrm>
            <a:off x="4767646" y="2366402"/>
            <a:ext cx="2263259" cy="4921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144005"/>
            <a:ext cx="7020559" cy="153035"/>
          </a:xfrm>
          <a:prstGeom prst="rect">
            <a:avLst/>
          </a:prstGeom>
          <a:solidFill>
            <a:srgbClr val="231F20"/>
          </a:solidFill>
        </p:spPr>
        <p:txBody>
          <a:bodyPr vert="horz" wrap="square" lIns="0" tIns="0" rIns="0" bIns="0" rtlCol="0">
            <a:spAutoFit/>
          </a:bodyPr>
          <a:lstStyle/>
          <a:p>
            <a:pPr marL="539750">
              <a:lnSpc>
                <a:spcPts val="1205"/>
              </a:lnSpc>
              <a:tabLst>
                <a:tab pos="4255135" algn="l"/>
              </a:tabLst>
            </a:pPr>
            <a:r>
              <a:rPr sz="1100" i="1" dirty="0">
                <a:solidFill>
                  <a:srgbClr val="FFFFFF"/>
                </a:solidFill>
                <a:latin typeface="Franklin Gothic Medium"/>
                <a:cs typeface="Franklin Gothic Medium"/>
              </a:rPr>
              <a:t>PC</a:t>
            </a:r>
            <a:r>
              <a:rPr sz="1100" i="1" spc="-3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i="1" dirty="0">
                <a:solidFill>
                  <a:srgbClr val="FFFFFF"/>
                </a:solidFill>
                <a:latin typeface="Franklin Gothic Medium"/>
                <a:cs typeface="Franklin Gothic Medium"/>
              </a:rPr>
              <a:t>1.1,</a:t>
            </a:r>
            <a:r>
              <a:rPr sz="1100" i="1" spc="-1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i="1" spc="-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1.2</a:t>
            </a:r>
            <a:r>
              <a:rPr sz="1100" i="1" dirty="0">
                <a:solidFill>
                  <a:srgbClr val="FFFFFF"/>
                </a:solidFill>
                <a:latin typeface="Franklin Gothic Medium"/>
                <a:cs typeface="Franklin Gothic Medium"/>
              </a:rPr>
              <a:t>	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INTRODUCTION</a:t>
            </a:r>
            <a:r>
              <a:rPr sz="11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TO</a:t>
            </a:r>
            <a:r>
              <a:rPr sz="1100" spc="-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HAND</a:t>
            </a:r>
            <a:r>
              <a:rPr sz="11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SPREAD</a:t>
            </a:r>
            <a:r>
              <a:rPr sz="1100" spc="-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ASPHALT</a:t>
            </a:r>
            <a:endParaRPr sz="11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27300" y="366000"/>
            <a:ext cx="553974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What</a:t>
            </a:r>
            <a:r>
              <a:rPr spc="-40" dirty="0"/>
              <a:t> </a:t>
            </a:r>
            <a:r>
              <a:rPr dirty="0"/>
              <a:t>type</a:t>
            </a:r>
            <a:r>
              <a:rPr spc="-40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work</a:t>
            </a:r>
            <a:r>
              <a:rPr spc="-40" dirty="0"/>
              <a:t> </a:t>
            </a:r>
            <a:r>
              <a:rPr dirty="0"/>
              <a:t>would</a:t>
            </a:r>
            <a:r>
              <a:rPr spc="-40" dirty="0"/>
              <a:t> </a:t>
            </a:r>
            <a:r>
              <a:rPr dirty="0"/>
              <a:t>a</a:t>
            </a:r>
            <a:r>
              <a:rPr spc="-30" dirty="0"/>
              <a:t> </a:t>
            </a:r>
            <a:r>
              <a:rPr dirty="0"/>
              <a:t>person</a:t>
            </a:r>
            <a:r>
              <a:rPr spc="-40" dirty="0"/>
              <a:t> </a:t>
            </a:r>
            <a:r>
              <a:rPr dirty="0"/>
              <a:t>that</a:t>
            </a:r>
            <a:r>
              <a:rPr spc="-40" dirty="0"/>
              <a:t> </a:t>
            </a:r>
            <a:r>
              <a:rPr dirty="0"/>
              <a:t>does</a:t>
            </a:r>
            <a:r>
              <a:rPr spc="-35" dirty="0"/>
              <a:t> </a:t>
            </a:r>
            <a:r>
              <a:rPr dirty="0"/>
              <a:t>hand</a:t>
            </a:r>
            <a:r>
              <a:rPr spc="-40" dirty="0"/>
              <a:t> </a:t>
            </a:r>
            <a:r>
              <a:rPr spc="-10" dirty="0"/>
              <a:t>spreading</a:t>
            </a:r>
            <a:r>
              <a:rPr spc="-35" dirty="0"/>
              <a:t> </a:t>
            </a:r>
            <a:r>
              <a:rPr dirty="0"/>
              <a:t>asphalt</a:t>
            </a:r>
            <a:r>
              <a:rPr spc="-40" dirty="0"/>
              <a:t> </a:t>
            </a:r>
            <a:r>
              <a:rPr spc="-25" dirty="0"/>
              <a:t>do </a:t>
            </a:r>
            <a:r>
              <a:rPr dirty="0"/>
              <a:t>in</a:t>
            </a:r>
            <a:r>
              <a:rPr spc="-35" dirty="0"/>
              <a:t> </a:t>
            </a:r>
            <a:r>
              <a:rPr dirty="0"/>
              <a:t>civil</a:t>
            </a:r>
            <a:r>
              <a:rPr spc="-35" dirty="0"/>
              <a:t> </a:t>
            </a:r>
            <a:r>
              <a:rPr spc="-10" dirty="0"/>
              <a:t>construction?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27300" y="3356750"/>
            <a:ext cx="3665220" cy="32258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>
              <a:lnSpc>
                <a:spcPts val="1140"/>
              </a:lnSpc>
              <a:spcBef>
                <a:spcPts val="185"/>
              </a:spcBef>
            </a:pP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They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use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shovels,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rakes,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lutes,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or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other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hand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tools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to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achieve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desired thickness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and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Franklin Gothic Book"/>
                <a:cs typeface="Franklin Gothic Book"/>
              </a:rPr>
              <a:t>even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distribution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of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asphalt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material.</a:t>
            </a:r>
            <a:endParaRPr sz="10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7300" y="4659770"/>
            <a:ext cx="3520440" cy="322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170"/>
              </a:lnSpc>
              <a:spcBef>
                <a:spcPts val="100"/>
              </a:spcBef>
            </a:pP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They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use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hand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tools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to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shape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edges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and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ensure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they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meet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project</a:t>
            </a:r>
            <a:endParaRPr sz="1000">
              <a:latin typeface="Franklin Gothic Book"/>
              <a:cs typeface="Franklin Gothic Book"/>
            </a:endParaRPr>
          </a:p>
          <a:p>
            <a:pPr marL="12700">
              <a:lnSpc>
                <a:spcPts val="1170"/>
              </a:lnSpc>
            </a:pP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specifications.</a:t>
            </a:r>
            <a:endParaRPr sz="1000">
              <a:latin typeface="Franklin Gothic Book"/>
              <a:cs typeface="Franklin Gothic Book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05601" y="546899"/>
            <a:ext cx="879475" cy="706406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96384" y="1377010"/>
            <a:ext cx="1114465" cy="1413188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05817" y="1771205"/>
            <a:ext cx="1014182" cy="1737131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527300" y="846940"/>
            <a:ext cx="5504815" cy="2398395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>
              <a:lnSpc>
                <a:spcPts val="1140"/>
              </a:lnSpc>
              <a:spcBef>
                <a:spcPts val="185"/>
              </a:spcBef>
            </a:pP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A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person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who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performs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hand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spreading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of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asphalt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in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civil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construction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typically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works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on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tasks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related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to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the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manual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application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and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distribution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of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asphalt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materials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to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create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and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maintain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road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surfaces,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pavements,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or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other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construction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projects.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Here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are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Franklin Gothic Book"/>
                <a:cs typeface="Franklin Gothic Book"/>
              </a:rPr>
              <a:t>key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responsibilities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and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associated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types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of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work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for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this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role:</a:t>
            </a:r>
            <a:endParaRPr sz="1000">
              <a:latin typeface="Franklin Gothic Book"/>
              <a:cs typeface="Franklin Gothic Book"/>
            </a:endParaRPr>
          </a:p>
          <a:p>
            <a:pPr marL="12700" marR="1620520">
              <a:lnSpc>
                <a:spcPts val="1140"/>
              </a:lnSpc>
              <a:spcBef>
                <a:spcPts val="385"/>
              </a:spcBef>
            </a:pPr>
            <a:r>
              <a:rPr sz="1000" spc="-25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Surface</a:t>
            </a:r>
            <a:r>
              <a:rPr sz="1000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Preparation:</a:t>
            </a:r>
            <a:r>
              <a:rPr sz="1000" spc="5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Before</a:t>
            </a:r>
            <a:r>
              <a:rPr sz="1000" spc="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asphalt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application,</a:t>
            </a:r>
            <a:r>
              <a:rPr sz="1000" spc="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workers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prepare</a:t>
            </a:r>
            <a:r>
              <a:rPr sz="1000" spc="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surface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by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cleaning,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repairing,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and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ensuring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proper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drainage.</a:t>
            </a:r>
            <a:endParaRPr sz="1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00">
              <a:latin typeface="Franklin Gothic Book"/>
              <a:cs typeface="Franklin Gothic Book"/>
            </a:endParaRPr>
          </a:p>
          <a:p>
            <a:pPr marL="12700">
              <a:lnSpc>
                <a:spcPts val="1170"/>
              </a:lnSpc>
            </a:pP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This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Franklin Gothic Book"/>
                <a:cs typeface="Franklin Gothic Book"/>
              </a:rPr>
              <a:t>may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involve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removing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debris,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filling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cracks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and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potholes,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and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grading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endParaRPr sz="1000">
              <a:latin typeface="Franklin Gothic Book"/>
              <a:cs typeface="Franklin Gothic Book"/>
            </a:endParaRPr>
          </a:p>
          <a:p>
            <a:pPr marL="12700">
              <a:lnSpc>
                <a:spcPts val="1170"/>
              </a:lnSpc>
            </a:pP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surface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to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desired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level.</a:t>
            </a:r>
            <a:endParaRPr sz="1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00">
              <a:latin typeface="Franklin Gothic Book"/>
              <a:cs typeface="Franklin Gothic Book"/>
            </a:endParaRPr>
          </a:p>
          <a:p>
            <a:pPr marL="12700" marR="1454785">
              <a:lnSpc>
                <a:spcPts val="1140"/>
              </a:lnSpc>
            </a:pPr>
            <a:r>
              <a:rPr sz="1000" spc="-30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Handling</a:t>
            </a:r>
            <a:r>
              <a:rPr sz="1000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Asphalt</a:t>
            </a:r>
            <a:r>
              <a:rPr sz="1000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Material:</a:t>
            </a:r>
            <a:r>
              <a:rPr sz="1000" spc="10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Hand</a:t>
            </a:r>
            <a:r>
              <a:rPr sz="1000" spc="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spreaders</a:t>
            </a:r>
            <a:r>
              <a:rPr sz="1000" spc="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are</a:t>
            </a:r>
            <a:r>
              <a:rPr sz="1000" spc="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responsible</a:t>
            </a:r>
            <a:r>
              <a:rPr sz="1000" spc="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for</a:t>
            </a:r>
            <a:r>
              <a:rPr sz="1000" spc="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handling,</a:t>
            </a:r>
            <a:r>
              <a:rPr sz="1000" spc="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mixing</a:t>
            </a:r>
            <a:r>
              <a:rPr sz="1000" spc="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and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transporting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hot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mix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asphalt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(HMA)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material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to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work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site.</a:t>
            </a:r>
            <a:endParaRPr sz="1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They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coordinate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with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delivery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trucks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to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ensure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a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steady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supply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of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asphalt.</a:t>
            </a:r>
            <a:endParaRPr sz="1000">
              <a:latin typeface="Franklin Gothic Book"/>
              <a:cs typeface="Franklin Gothic Book"/>
            </a:endParaRPr>
          </a:p>
          <a:p>
            <a:pPr marR="113664" algn="r">
              <a:lnSpc>
                <a:spcPts val="1050"/>
              </a:lnSpc>
              <a:spcBef>
                <a:spcPts val="175"/>
              </a:spcBef>
            </a:pPr>
            <a:r>
              <a:rPr sz="1000" spc="-30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Handling</a:t>
            </a:r>
            <a:r>
              <a:rPr sz="1000" spc="5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Asphalt</a:t>
            </a:r>
            <a:r>
              <a:rPr sz="1000" spc="5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Material</a:t>
            </a:r>
            <a:endParaRPr sz="1000">
              <a:latin typeface="Franklin Gothic Medium Cond"/>
              <a:cs typeface="Franklin Gothic Medium Cond"/>
            </a:endParaRPr>
          </a:p>
          <a:p>
            <a:pPr marL="12700">
              <a:lnSpc>
                <a:spcPts val="1019"/>
              </a:lnSpc>
            </a:pPr>
            <a:r>
              <a:rPr sz="1000" spc="-30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Hand</a:t>
            </a:r>
            <a:r>
              <a:rPr sz="1000" spc="-20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Spreading:</a:t>
            </a:r>
            <a:r>
              <a:rPr sz="1000" spc="35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The primary task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of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a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hand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spreader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is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to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manually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distribute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the</a:t>
            </a:r>
            <a:endParaRPr sz="1000">
              <a:latin typeface="Franklin Gothic Book"/>
              <a:cs typeface="Franklin Gothic Book"/>
            </a:endParaRPr>
          </a:p>
          <a:p>
            <a:pPr marL="12700">
              <a:lnSpc>
                <a:spcPts val="1170"/>
              </a:lnSpc>
            </a:pP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HMA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onto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prepared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surface.</a:t>
            </a:r>
            <a:endParaRPr sz="10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03348" y="3471965"/>
            <a:ext cx="72834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30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Hand</a:t>
            </a:r>
            <a:r>
              <a:rPr sz="1000" spc="-15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Spreading</a:t>
            </a:r>
            <a:endParaRPr sz="1000">
              <a:latin typeface="Franklin Gothic Medium Cond"/>
              <a:cs typeface="Franklin Gothic Medium Cond"/>
            </a:endParaRPr>
          </a:p>
        </p:txBody>
      </p:sp>
      <p:pic>
        <p:nvPicPr>
          <p:cNvPr id="11" name="object 11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5355" y="3549599"/>
            <a:ext cx="1440738" cy="979208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527300" y="3791089"/>
            <a:ext cx="5058410" cy="897255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1308100">
              <a:lnSpc>
                <a:spcPts val="1140"/>
              </a:lnSpc>
              <a:spcBef>
                <a:spcPts val="185"/>
              </a:spcBef>
            </a:pP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Hand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spreading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is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particularly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important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in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areas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where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automated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paving equipment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cannot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reach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or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where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precise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placement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is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required.</a:t>
            </a:r>
            <a:endParaRPr sz="1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00">
              <a:latin typeface="Franklin Gothic Book"/>
              <a:cs typeface="Franklin Gothic Book"/>
            </a:endParaRPr>
          </a:p>
          <a:p>
            <a:pPr marL="12700">
              <a:lnSpc>
                <a:spcPts val="1170"/>
              </a:lnSpc>
              <a:spcBef>
                <a:spcPts val="5"/>
              </a:spcBef>
            </a:pPr>
            <a:r>
              <a:rPr sz="1000" spc="-30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Edging:</a:t>
            </a:r>
            <a:r>
              <a:rPr sz="1000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Hand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spreaders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are</a:t>
            </a:r>
            <a:r>
              <a:rPr sz="1000" spc="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responsible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for</a:t>
            </a:r>
            <a:r>
              <a:rPr sz="1000" spc="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creating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clean</a:t>
            </a:r>
            <a:r>
              <a:rPr sz="1000" spc="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and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well-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defined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edges</a:t>
            </a:r>
            <a:endParaRPr sz="1000">
              <a:latin typeface="Franklin Gothic Book"/>
              <a:cs typeface="Franklin Gothic Book"/>
            </a:endParaRPr>
          </a:p>
          <a:p>
            <a:pPr marL="12700">
              <a:lnSpc>
                <a:spcPts val="1120"/>
              </a:lnSpc>
            </a:pP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along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asphalt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surface.</a:t>
            </a:r>
            <a:endParaRPr sz="1000">
              <a:latin typeface="Franklin Gothic Book"/>
              <a:cs typeface="Franklin Gothic Book"/>
            </a:endParaRPr>
          </a:p>
          <a:p>
            <a:pPr marR="5080" algn="r">
              <a:lnSpc>
                <a:spcPts val="1150"/>
              </a:lnSpc>
            </a:pPr>
            <a:r>
              <a:rPr sz="1000" spc="-10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Edging</a:t>
            </a:r>
            <a:endParaRPr sz="1000">
              <a:latin typeface="Franklin Gothic Medium Cond"/>
              <a:cs typeface="Franklin Gothic Medium Cond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64769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pc="-25" dirty="0"/>
              <a:t>5</a:t>
            </a:fld>
            <a:endParaRPr spc="-25" dirty="0"/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©</a:t>
            </a:r>
            <a:r>
              <a:rPr spc="-15" dirty="0"/>
              <a:t> </a:t>
            </a:r>
            <a:r>
              <a:rPr dirty="0"/>
              <a:t>Easy</a:t>
            </a:r>
            <a:r>
              <a:rPr spc="-10" dirty="0"/>
              <a:t> </a:t>
            </a:r>
            <a:r>
              <a:rPr dirty="0"/>
              <a:t>Guides</a:t>
            </a:r>
            <a:r>
              <a:rPr spc="-10" dirty="0"/>
              <a:t> </a:t>
            </a:r>
            <a:r>
              <a:rPr dirty="0"/>
              <a:t>Australia</a:t>
            </a:r>
            <a:r>
              <a:rPr spc="-10" dirty="0"/>
              <a:t> </a:t>
            </a:r>
            <a:r>
              <a:rPr dirty="0"/>
              <a:t>Pty.</a:t>
            </a:r>
            <a:r>
              <a:rPr spc="-5" dirty="0"/>
              <a:t> </a:t>
            </a:r>
            <a:r>
              <a:rPr spc="-20" dirty="0"/>
              <a:t>Ltd.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May</a:t>
            </a:r>
            <a:r>
              <a:rPr spc="-10" dirty="0"/>
              <a:t> </a:t>
            </a:r>
            <a:r>
              <a:rPr dirty="0"/>
              <a:t>not</a:t>
            </a:r>
            <a:r>
              <a:rPr spc="-5" dirty="0"/>
              <a:t> </a:t>
            </a:r>
            <a:r>
              <a:rPr dirty="0"/>
              <a:t>be</a:t>
            </a:r>
            <a:r>
              <a:rPr spc="-5" dirty="0"/>
              <a:t> </a:t>
            </a:r>
            <a:r>
              <a:rPr spc="-10" dirty="0"/>
              <a:t>reproduced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5064010" y="4793996"/>
            <a:ext cx="2496185" cy="174625"/>
          </a:xfrm>
          <a:prstGeom prst="rect">
            <a:avLst/>
          </a:prstGeom>
          <a:solidFill>
            <a:srgbClr val="00305E"/>
          </a:solidFill>
        </p:spPr>
        <p:txBody>
          <a:bodyPr vert="horz" wrap="square" lIns="0" tIns="23495" rIns="0" bIns="0" rtlCol="0">
            <a:spAutoFit/>
          </a:bodyPr>
          <a:lstStyle/>
          <a:p>
            <a:pPr marL="670560">
              <a:lnSpc>
                <a:spcPct val="100000"/>
              </a:lnSpc>
              <a:spcBef>
                <a:spcPts val="185"/>
              </a:spcBef>
            </a:pPr>
            <a:r>
              <a:rPr sz="800" b="1" i="1" spc="-10" dirty="0">
                <a:solidFill>
                  <a:srgbClr val="FFFFFF"/>
                </a:solidFill>
                <a:latin typeface="Franklin Gothic Demi"/>
                <a:cs typeface="Franklin Gothic Demi"/>
              </a:rPr>
              <a:t>...CONTINUES</a:t>
            </a:r>
            <a:r>
              <a:rPr sz="800" b="1" i="1" dirty="0">
                <a:solidFill>
                  <a:srgbClr val="FFFFFF"/>
                </a:solidFill>
                <a:latin typeface="Franklin Gothic Demi"/>
                <a:cs typeface="Franklin Gothic Demi"/>
              </a:rPr>
              <a:t> ON</a:t>
            </a:r>
            <a:r>
              <a:rPr sz="800" b="1" i="1" spc="5" dirty="0">
                <a:solidFill>
                  <a:srgbClr val="FFFFFF"/>
                </a:solidFill>
                <a:latin typeface="Franklin Gothic Demi"/>
                <a:cs typeface="Franklin Gothic Demi"/>
              </a:rPr>
              <a:t> </a:t>
            </a:r>
            <a:r>
              <a:rPr sz="800" b="1" i="1" dirty="0">
                <a:solidFill>
                  <a:srgbClr val="FFFFFF"/>
                </a:solidFill>
                <a:latin typeface="Franklin Gothic Demi"/>
                <a:cs typeface="Franklin Gothic Demi"/>
              </a:rPr>
              <a:t>NEXT</a:t>
            </a:r>
            <a:r>
              <a:rPr sz="800" b="1" i="1" spc="5" dirty="0">
                <a:solidFill>
                  <a:srgbClr val="FFFFFF"/>
                </a:solidFill>
                <a:latin typeface="Franklin Gothic Demi"/>
                <a:cs typeface="Franklin Gothic Demi"/>
              </a:rPr>
              <a:t> </a:t>
            </a:r>
            <a:r>
              <a:rPr sz="800" b="1" i="1" spc="-20" dirty="0">
                <a:solidFill>
                  <a:srgbClr val="FFFFFF"/>
                </a:solidFill>
                <a:latin typeface="Franklin Gothic Demi"/>
                <a:cs typeface="Franklin Gothic Demi"/>
              </a:rPr>
              <a:t>PAGE</a:t>
            </a:r>
            <a:endParaRPr sz="800">
              <a:latin typeface="Franklin Gothic Demi"/>
              <a:cs typeface="Franklin Gothic Demi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EBE55B2-1760-4FB5-0E19-DB21770ABE91}"/>
              </a:ext>
            </a:extLst>
          </p:cNvPr>
          <p:cNvSpPr/>
          <p:nvPr/>
        </p:nvSpPr>
        <p:spPr>
          <a:xfrm>
            <a:off x="527299" y="818120"/>
            <a:ext cx="5478517" cy="4807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5051DF3-14DD-3684-F4AE-C42628BFB204}"/>
              </a:ext>
            </a:extLst>
          </p:cNvPr>
          <p:cNvSpPr/>
          <p:nvPr/>
        </p:nvSpPr>
        <p:spPr>
          <a:xfrm>
            <a:off x="527299" y="1327644"/>
            <a:ext cx="4147820" cy="7297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8632937-67CA-9087-A947-59FA438F3650}"/>
              </a:ext>
            </a:extLst>
          </p:cNvPr>
          <p:cNvSpPr/>
          <p:nvPr/>
        </p:nvSpPr>
        <p:spPr>
          <a:xfrm>
            <a:off x="527299" y="2113527"/>
            <a:ext cx="4147820" cy="7297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DA639A8-BA8D-A2CE-244E-1F9014BD2CB3}"/>
              </a:ext>
            </a:extLst>
          </p:cNvPr>
          <p:cNvSpPr/>
          <p:nvPr/>
        </p:nvSpPr>
        <p:spPr>
          <a:xfrm>
            <a:off x="513908" y="2905022"/>
            <a:ext cx="4147820" cy="12089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C37798A-7EC0-53A9-8F00-E3CC98F0AFA0}"/>
              </a:ext>
            </a:extLst>
          </p:cNvPr>
          <p:cNvSpPr/>
          <p:nvPr/>
        </p:nvSpPr>
        <p:spPr>
          <a:xfrm>
            <a:off x="513908" y="4176182"/>
            <a:ext cx="4147820" cy="8061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144005"/>
            <a:ext cx="7020559" cy="153035"/>
          </a:xfrm>
          <a:prstGeom prst="rect">
            <a:avLst/>
          </a:prstGeom>
          <a:solidFill>
            <a:srgbClr val="231F20"/>
          </a:solidFill>
        </p:spPr>
        <p:txBody>
          <a:bodyPr vert="horz" wrap="square" lIns="0" tIns="0" rIns="0" bIns="0" rtlCol="0">
            <a:spAutoFit/>
          </a:bodyPr>
          <a:lstStyle/>
          <a:p>
            <a:pPr marL="539750">
              <a:lnSpc>
                <a:spcPts val="1205"/>
              </a:lnSpc>
              <a:tabLst>
                <a:tab pos="4255135" algn="l"/>
              </a:tabLst>
            </a:pPr>
            <a:r>
              <a:rPr sz="1100" i="1" dirty="0">
                <a:solidFill>
                  <a:srgbClr val="FFFFFF"/>
                </a:solidFill>
                <a:latin typeface="Franklin Gothic Medium"/>
                <a:cs typeface="Franklin Gothic Medium"/>
              </a:rPr>
              <a:t>PC</a:t>
            </a:r>
            <a:r>
              <a:rPr sz="1100" i="1" spc="-3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i="1" dirty="0">
                <a:solidFill>
                  <a:srgbClr val="FFFFFF"/>
                </a:solidFill>
                <a:latin typeface="Franklin Gothic Medium"/>
                <a:cs typeface="Franklin Gothic Medium"/>
              </a:rPr>
              <a:t>1.1,</a:t>
            </a:r>
            <a:r>
              <a:rPr sz="1100" i="1" spc="-1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i="1" spc="-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1.2</a:t>
            </a:r>
            <a:r>
              <a:rPr sz="1100" i="1" dirty="0">
                <a:solidFill>
                  <a:srgbClr val="FFFFFF"/>
                </a:solidFill>
                <a:latin typeface="Franklin Gothic Medium"/>
                <a:cs typeface="Franklin Gothic Medium"/>
              </a:rPr>
              <a:t>	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INTRODUCTION</a:t>
            </a:r>
            <a:r>
              <a:rPr sz="11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TO</a:t>
            </a:r>
            <a:r>
              <a:rPr sz="1100" spc="-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HAND</a:t>
            </a:r>
            <a:r>
              <a:rPr sz="11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SPREAD</a:t>
            </a:r>
            <a:r>
              <a:rPr sz="1100" spc="-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ASPHALT</a:t>
            </a:r>
            <a:endParaRPr sz="11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27300" y="366000"/>
            <a:ext cx="553974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What</a:t>
            </a:r>
            <a:r>
              <a:rPr spc="-40" dirty="0"/>
              <a:t> </a:t>
            </a:r>
            <a:r>
              <a:rPr dirty="0"/>
              <a:t>type</a:t>
            </a:r>
            <a:r>
              <a:rPr spc="-40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work</a:t>
            </a:r>
            <a:r>
              <a:rPr spc="-40" dirty="0"/>
              <a:t> </a:t>
            </a:r>
            <a:r>
              <a:rPr dirty="0"/>
              <a:t>would</a:t>
            </a:r>
            <a:r>
              <a:rPr spc="-40" dirty="0"/>
              <a:t> </a:t>
            </a:r>
            <a:r>
              <a:rPr dirty="0"/>
              <a:t>a</a:t>
            </a:r>
            <a:r>
              <a:rPr spc="-30" dirty="0"/>
              <a:t> </a:t>
            </a:r>
            <a:r>
              <a:rPr dirty="0"/>
              <a:t>person</a:t>
            </a:r>
            <a:r>
              <a:rPr spc="-40" dirty="0"/>
              <a:t> </a:t>
            </a:r>
            <a:r>
              <a:rPr dirty="0"/>
              <a:t>that</a:t>
            </a:r>
            <a:r>
              <a:rPr spc="-40" dirty="0"/>
              <a:t> </a:t>
            </a:r>
            <a:r>
              <a:rPr dirty="0"/>
              <a:t>does</a:t>
            </a:r>
            <a:r>
              <a:rPr spc="-35" dirty="0"/>
              <a:t> </a:t>
            </a:r>
            <a:r>
              <a:rPr dirty="0"/>
              <a:t>hand</a:t>
            </a:r>
            <a:r>
              <a:rPr spc="-40" dirty="0"/>
              <a:t> </a:t>
            </a:r>
            <a:r>
              <a:rPr spc="-10" dirty="0"/>
              <a:t>spreading</a:t>
            </a:r>
            <a:r>
              <a:rPr spc="-35" dirty="0"/>
              <a:t> </a:t>
            </a:r>
            <a:r>
              <a:rPr dirty="0"/>
              <a:t>asphalt</a:t>
            </a:r>
            <a:r>
              <a:rPr spc="-40" dirty="0"/>
              <a:t> </a:t>
            </a:r>
            <a:r>
              <a:rPr spc="-25" dirty="0"/>
              <a:t>do </a:t>
            </a:r>
            <a:r>
              <a:rPr dirty="0"/>
              <a:t>in</a:t>
            </a:r>
            <a:r>
              <a:rPr spc="-35" dirty="0"/>
              <a:t> </a:t>
            </a:r>
            <a:r>
              <a:rPr dirty="0"/>
              <a:t>civil</a:t>
            </a:r>
            <a:r>
              <a:rPr spc="-35" dirty="0"/>
              <a:t> </a:t>
            </a:r>
            <a:r>
              <a:rPr spc="-10" dirty="0"/>
              <a:t>construction?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27300" y="1061868"/>
            <a:ext cx="3206750" cy="148082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45720">
              <a:lnSpc>
                <a:spcPts val="1140"/>
              </a:lnSpc>
              <a:spcBef>
                <a:spcPts val="185"/>
              </a:spcBef>
            </a:pPr>
            <a:r>
              <a:rPr sz="1000" spc="-30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Working</a:t>
            </a:r>
            <a:r>
              <a:rPr sz="1000" spc="-15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with</a:t>
            </a:r>
            <a:r>
              <a:rPr sz="1000" spc="-15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Paver</a:t>
            </a:r>
            <a:r>
              <a:rPr sz="1000" spc="-10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Operator:</a:t>
            </a:r>
            <a:r>
              <a:rPr sz="1000" spc="50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Hand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spreaders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work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in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coordination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with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operator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of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asphalt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Franklin Gothic Book"/>
                <a:cs typeface="Franklin Gothic Book"/>
              </a:rPr>
              <a:t>paver.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They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guide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paver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along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designated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paths,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ensuring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proper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alignment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and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movement.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This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collaboration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helps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achieve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a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seamless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transition</a:t>
            </a:r>
            <a:r>
              <a:rPr sz="1000" spc="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between</a:t>
            </a:r>
            <a:r>
              <a:rPr sz="1000" spc="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hand-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spread</a:t>
            </a:r>
            <a:r>
              <a:rPr sz="1000" spc="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and</a:t>
            </a:r>
            <a:r>
              <a:rPr sz="1000" spc="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machine-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laid</a:t>
            </a:r>
            <a:r>
              <a:rPr sz="1000" spc="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sections.</a:t>
            </a:r>
            <a:endParaRPr sz="1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Franklin Gothic Book"/>
              <a:cs typeface="Franklin Gothic Book"/>
            </a:endParaRPr>
          </a:p>
          <a:p>
            <a:pPr marL="12700" marR="5080">
              <a:lnSpc>
                <a:spcPts val="1140"/>
              </a:lnSpc>
              <a:spcBef>
                <a:spcPts val="5"/>
              </a:spcBef>
            </a:pPr>
            <a:r>
              <a:rPr sz="1000" spc="-25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Surface</a:t>
            </a:r>
            <a:r>
              <a:rPr sz="1000" spc="-10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Finishing:</a:t>
            </a:r>
            <a:r>
              <a:rPr sz="1000" spc="50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After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spreading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asphalt,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workers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Franklin Gothic Book"/>
                <a:cs typeface="Franklin Gothic Book"/>
              </a:rPr>
              <a:t>may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use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hand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tools,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such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as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lutes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and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rakes,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to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achieve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a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smooth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and </a:t>
            </a:r>
            <a:r>
              <a:rPr sz="1000" spc="-45" dirty="0">
                <a:solidFill>
                  <a:srgbClr val="231F20"/>
                </a:solidFill>
                <a:latin typeface="Franklin Gothic Book"/>
                <a:cs typeface="Franklin Gothic Book"/>
              </a:rPr>
              <a:t>even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surface.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They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create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uniform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joints,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edges,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and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transitions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for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a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professional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finish.</a:t>
            </a:r>
            <a:endParaRPr sz="10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7300" y="2654448"/>
            <a:ext cx="3159125" cy="61214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>
              <a:lnSpc>
                <a:spcPts val="1140"/>
              </a:lnSpc>
              <a:spcBef>
                <a:spcPts val="185"/>
              </a:spcBef>
            </a:pPr>
            <a:r>
              <a:rPr sz="1000" spc="-30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Compaction:</a:t>
            </a:r>
            <a:r>
              <a:rPr sz="1000" spc="-10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Hand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spreaders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Franklin Gothic Book"/>
                <a:cs typeface="Franklin Gothic Book"/>
              </a:rPr>
              <a:t>may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assist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in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compaction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process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to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eliminate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air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voids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and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achieve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required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density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in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asphalt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layers,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using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equipment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like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rollers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or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plate compactors.</a:t>
            </a:r>
            <a:endParaRPr sz="10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7300" y="3378348"/>
            <a:ext cx="3257550" cy="133604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>
              <a:lnSpc>
                <a:spcPts val="1140"/>
              </a:lnSpc>
              <a:spcBef>
                <a:spcPts val="185"/>
              </a:spcBef>
            </a:pPr>
            <a:r>
              <a:rPr sz="1000" spc="-30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Cleanup:</a:t>
            </a:r>
            <a:r>
              <a:rPr sz="1000" spc="-15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After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asphalt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is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laid,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hand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spreaders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are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responsible for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cleaning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and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maintaining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their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tools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and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equipment.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They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also assist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in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proper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disposal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of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excess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asphalt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material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and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debris.</a:t>
            </a:r>
            <a:endParaRPr sz="1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Franklin Gothic Book"/>
              <a:cs typeface="Franklin Gothic Book"/>
            </a:endParaRPr>
          </a:p>
          <a:p>
            <a:pPr marL="12700" marR="8255" algn="just">
              <a:lnSpc>
                <a:spcPts val="1140"/>
              </a:lnSpc>
              <a:spcBef>
                <a:spcPts val="5"/>
              </a:spcBef>
            </a:pPr>
            <a:r>
              <a:rPr sz="1000" spc="-25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Quality</a:t>
            </a:r>
            <a:r>
              <a:rPr sz="1000" spc="-10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Control:</a:t>
            </a:r>
            <a:r>
              <a:rPr sz="1000" spc="55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Hand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spreaders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monitor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thickness,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grade,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and overall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quality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of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asphalt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during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spreading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process.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They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ensure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that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asphalt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meets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project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specifications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and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quality standards.</a:t>
            </a:r>
            <a:endParaRPr sz="1000">
              <a:latin typeface="Franklin Gothic Book"/>
              <a:cs typeface="Franklin Gothic Book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05601" y="546899"/>
            <a:ext cx="879475" cy="706406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88790" y="1481967"/>
            <a:ext cx="2593225" cy="1662248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88790" y="3356686"/>
            <a:ext cx="2593225" cy="1381137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4627298" y="3107832"/>
            <a:ext cx="125412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30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Working</a:t>
            </a:r>
            <a:r>
              <a:rPr sz="1000" spc="-10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with</a:t>
            </a:r>
            <a:r>
              <a:rPr sz="1000" spc="-5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Paver</a:t>
            </a:r>
            <a:r>
              <a:rPr sz="1000" spc="-10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Operator</a:t>
            </a:r>
            <a:endParaRPr sz="1000">
              <a:latin typeface="Franklin Gothic Medium Cond"/>
              <a:cs typeface="Franklin Gothic Medium Cond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64769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pc="-25" dirty="0"/>
              <a:t>6</a:t>
            </a:fld>
            <a:endParaRPr spc="-25" dirty="0"/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©</a:t>
            </a:r>
            <a:r>
              <a:rPr spc="-15" dirty="0"/>
              <a:t> </a:t>
            </a:r>
            <a:r>
              <a:rPr dirty="0"/>
              <a:t>Easy</a:t>
            </a:r>
            <a:r>
              <a:rPr spc="-10" dirty="0"/>
              <a:t> </a:t>
            </a:r>
            <a:r>
              <a:rPr dirty="0"/>
              <a:t>Guides</a:t>
            </a:r>
            <a:r>
              <a:rPr spc="-10" dirty="0"/>
              <a:t> </a:t>
            </a:r>
            <a:r>
              <a:rPr dirty="0"/>
              <a:t>Australia</a:t>
            </a:r>
            <a:r>
              <a:rPr spc="-10" dirty="0"/>
              <a:t> </a:t>
            </a:r>
            <a:r>
              <a:rPr dirty="0"/>
              <a:t>Pty.</a:t>
            </a:r>
            <a:r>
              <a:rPr spc="-5" dirty="0"/>
              <a:t> </a:t>
            </a:r>
            <a:r>
              <a:rPr spc="-20" dirty="0"/>
              <a:t>Ltd.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May</a:t>
            </a:r>
            <a:r>
              <a:rPr spc="-10" dirty="0"/>
              <a:t> </a:t>
            </a:r>
            <a:r>
              <a:rPr dirty="0"/>
              <a:t>not</a:t>
            </a:r>
            <a:r>
              <a:rPr spc="-5" dirty="0"/>
              <a:t> </a:t>
            </a:r>
            <a:r>
              <a:rPr dirty="0"/>
              <a:t>be</a:t>
            </a:r>
            <a:r>
              <a:rPr spc="-5" dirty="0"/>
              <a:t> </a:t>
            </a:r>
            <a:r>
              <a:rPr spc="-10" dirty="0"/>
              <a:t>reproduced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987498" y="4726430"/>
            <a:ext cx="67183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25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Quality</a:t>
            </a:r>
            <a:r>
              <a:rPr sz="1000" spc="-5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Franklin Gothic Medium Cond"/>
                <a:cs typeface="Franklin Gothic Medium Cond"/>
              </a:rPr>
              <a:t>Control</a:t>
            </a:r>
            <a:endParaRPr sz="1000">
              <a:latin typeface="Franklin Gothic Medium Cond"/>
              <a:cs typeface="Franklin Gothic Medium Con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0" y="826452"/>
            <a:ext cx="2261235" cy="180340"/>
          </a:xfrm>
          <a:prstGeom prst="rect">
            <a:avLst/>
          </a:prstGeom>
          <a:solidFill>
            <a:srgbClr val="00305E"/>
          </a:solidFill>
        </p:spPr>
        <p:txBody>
          <a:bodyPr vert="horz" wrap="square" lIns="0" tIns="23495" rIns="0" bIns="0" rtlCol="0">
            <a:spAutoFit/>
          </a:bodyPr>
          <a:lstStyle/>
          <a:p>
            <a:pPr marL="565785">
              <a:lnSpc>
                <a:spcPct val="100000"/>
              </a:lnSpc>
              <a:spcBef>
                <a:spcPts val="185"/>
              </a:spcBef>
            </a:pPr>
            <a:r>
              <a:rPr sz="800" b="1" i="1" spc="-10" dirty="0">
                <a:solidFill>
                  <a:srgbClr val="FFFFFF"/>
                </a:solidFill>
                <a:latin typeface="Franklin Gothic Demi"/>
                <a:cs typeface="Franklin Gothic Demi"/>
              </a:rPr>
              <a:t>...CONTINUED </a:t>
            </a:r>
            <a:r>
              <a:rPr sz="800" b="1" i="1" dirty="0">
                <a:solidFill>
                  <a:srgbClr val="FFFFFF"/>
                </a:solidFill>
                <a:latin typeface="Franklin Gothic Demi"/>
                <a:cs typeface="Franklin Gothic Demi"/>
              </a:rPr>
              <a:t>FROM</a:t>
            </a:r>
            <a:r>
              <a:rPr sz="800" b="1" i="1" spc="-5" dirty="0">
                <a:solidFill>
                  <a:srgbClr val="FFFFFF"/>
                </a:solidFill>
                <a:latin typeface="Franklin Gothic Demi"/>
                <a:cs typeface="Franklin Gothic Demi"/>
              </a:rPr>
              <a:t> </a:t>
            </a:r>
            <a:r>
              <a:rPr sz="800" b="1" i="1" dirty="0">
                <a:solidFill>
                  <a:srgbClr val="FFFFFF"/>
                </a:solidFill>
                <a:latin typeface="Franklin Gothic Demi"/>
                <a:cs typeface="Franklin Gothic Demi"/>
              </a:rPr>
              <a:t>PREVIOUS</a:t>
            </a:r>
            <a:r>
              <a:rPr sz="800" b="1" i="1" spc="-10" dirty="0">
                <a:solidFill>
                  <a:srgbClr val="FFFFFF"/>
                </a:solidFill>
                <a:latin typeface="Franklin Gothic Demi"/>
                <a:cs typeface="Franklin Gothic Demi"/>
              </a:rPr>
              <a:t> </a:t>
            </a:r>
            <a:r>
              <a:rPr sz="800" b="1" i="1" spc="-20" dirty="0">
                <a:solidFill>
                  <a:srgbClr val="FFFFFF"/>
                </a:solidFill>
                <a:latin typeface="Franklin Gothic Demi"/>
                <a:cs typeface="Franklin Gothic Demi"/>
              </a:rPr>
              <a:t>PAGE</a:t>
            </a:r>
            <a:endParaRPr sz="800">
              <a:latin typeface="Franklin Gothic Demi"/>
              <a:cs typeface="Franklin Gothic Demi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E6A0D5F-8C54-D672-B7CD-A38A9F86B7A5}"/>
              </a:ext>
            </a:extLst>
          </p:cNvPr>
          <p:cNvSpPr/>
          <p:nvPr/>
        </p:nvSpPr>
        <p:spPr>
          <a:xfrm>
            <a:off x="520120" y="1048538"/>
            <a:ext cx="3394551" cy="7297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DA51E83-4939-FF5D-A478-72A2DF6F09FE}"/>
              </a:ext>
            </a:extLst>
          </p:cNvPr>
          <p:cNvSpPr/>
          <p:nvPr/>
        </p:nvSpPr>
        <p:spPr>
          <a:xfrm>
            <a:off x="511816" y="1882104"/>
            <a:ext cx="3394551" cy="7297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3946081-D875-8657-6231-F32DF4EB8262}"/>
              </a:ext>
            </a:extLst>
          </p:cNvPr>
          <p:cNvSpPr/>
          <p:nvPr/>
        </p:nvSpPr>
        <p:spPr>
          <a:xfrm>
            <a:off x="511816" y="2648592"/>
            <a:ext cx="3394551" cy="6121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20E9190-9423-BF2A-0808-D3FAB2E8C223}"/>
              </a:ext>
            </a:extLst>
          </p:cNvPr>
          <p:cNvSpPr/>
          <p:nvPr/>
        </p:nvSpPr>
        <p:spPr>
          <a:xfrm>
            <a:off x="511816" y="3292083"/>
            <a:ext cx="3394551" cy="7297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36DD2A3-9287-DEBF-4FA9-0EB0152D589E}"/>
              </a:ext>
            </a:extLst>
          </p:cNvPr>
          <p:cNvSpPr/>
          <p:nvPr/>
        </p:nvSpPr>
        <p:spPr>
          <a:xfrm>
            <a:off x="511816" y="4089786"/>
            <a:ext cx="3394551" cy="7297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144005"/>
            <a:ext cx="7020559" cy="153035"/>
          </a:xfrm>
          <a:prstGeom prst="rect">
            <a:avLst/>
          </a:prstGeom>
          <a:solidFill>
            <a:srgbClr val="231F20"/>
          </a:solidFill>
        </p:spPr>
        <p:txBody>
          <a:bodyPr vert="horz" wrap="square" lIns="0" tIns="0" rIns="0" bIns="0" rtlCol="0">
            <a:spAutoFit/>
          </a:bodyPr>
          <a:lstStyle/>
          <a:p>
            <a:pPr marL="539750">
              <a:lnSpc>
                <a:spcPts val="1205"/>
              </a:lnSpc>
              <a:tabLst>
                <a:tab pos="4255135" algn="l"/>
              </a:tabLst>
            </a:pPr>
            <a:r>
              <a:rPr sz="1100" i="1" dirty="0">
                <a:solidFill>
                  <a:srgbClr val="FFFFFF"/>
                </a:solidFill>
                <a:latin typeface="Franklin Gothic Medium"/>
                <a:cs typeface="Franklin Gothic Medium"/>
              </a:rPr>
              <a:t>PC</a:t>
            </a:r>
            <a:r>
              <a:rPr sz="1100" i="1" spc="-3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i="1" dirty="0">
                <a:solidFill>
                  <a:srgbClr val="FFFFFF"/>
                </a:solidFill>
                <a:latin typeface="Franklin Gothic Medium"/>
                <a:cs typeface="Franklin Gothic Medium"/>
              </a:rPr>
              <a:t>1.1,</a:t>
            </a:r>
            <a:r>
              <a:rPr sz="1100" i="1" spc="-1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i="1" spc="-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1.2</a:t>
            </a:r>
            <a:r>
              <a:rPr sz="1100" i="1" dirty="0">
                <a:solidFill>
                  <a:srgbClr val="FFFFFF"/>
                </a:solidFill>
                <a:latin typeface="Franklin Gothic Medium"/>
                <a:cs typeface="Franklin Gothic Medium"/>
              </a:rPr>
              <a:t>	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INTRODUCTION</a:t>
            </a:r>
            <a:r>
              <a:rPr sz="11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TO</a:t>
            </a:r>
            <a:r>
              <a:rPr sz="1100" spc="-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HAND</a:t>
            </a:r>
            <a:r>
              <a:rPr sz="11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SPREAD</a:t>
            </a:r>
            <a:r>
              <a:rPr sz="1100" spc="-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ASPHALT</a:t>
            </a:r>
            <a:endParaRPr sz="1100">
              <a:latin typeface="Franklin Gothic Medium"/>
              <a:cs typeface="Franklin Gothic Medium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296735"/>
              </p:ext>
            </p:extLst>
          </p:nvPr>
        </p:nvGraphicFramePr>
        <p:xfrm>
          <a:off x="536829" y="414905"/>
          <a:ext cx="6478905" cy="4531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97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812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64410">
                <a:tc>
                  <a:txBody>
                    <a:bodyPr/>
                    <a:lstStyle/>
                    <a:p>
                      <a:pPr marL="108585" algn="just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1100" b="1" spc="-45" dirty="0">
                          <a:solidFill>
                            <a:srgbClr val="231F20"/>
                          </a:solidFill>
                          <a:latin typeface="Franklin Gothic Demi"/>
                          <a:cs typeface="Franklin Gothic Demi"/>
                        </a:rPr>
                        <a:t>QUESTION</a:t>
                      </a:r>
                      <a:r>
                        <a:rPr sz="1100" b="1" spc="-25" dirty="0">
                          <a:solidFill>
                            <a:srgbClr val="231F20"/>
                          </a:solidFill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sz="1100" b="1" spc="-50" dirty="0">
                          <a:solidFill>
                            <a:srgbClr val="231F20"/>
                          </a:solidFill>
                          <a:latin typeface="Franklin Gothic Demi"/>
                          <a:cs typeface="Franklin Gothic Demi"/>
                        </a:rPr>
                        <a:t>1</a:t>
                      </a:r>
                      <a:endParaRPr sz="1100">
                        <a:latin typeface="Franklin Gothic Demi"/>
                        <a:cs typeface="Franklin Gothic Demi"/>
                      </a:endParaRPr>
                    </a:p>
                    <a:p>
                      <a:pPr marL="108585" marR="164465" algn="just">
                        <a:lnSpc>
                          <a:spcPts val="1140"/>
                        </a:lnSpc>
                        <a:spcBef>
                          <a:spcPts val="795"/>
                        </a:spcBef>
                      </a:pP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What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does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term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"hand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spread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asphalt"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refer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to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in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civil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construction?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115570" marB="0">
                    <a:lnB w="6350">
                      <a:solidFill>
                        <a:srgbClr val="687A9E"/>
                      </a:solidFill>
                      <a:prstDash val="solid"/>
                    </a:lnB>
                    <a:solidFill>
                      <a:srgbClr val="D5D8E4"/>
                    </a:solidFill>
                  </a:tcPr>
                </a:tc>
                <a:tc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It</a:t>
                      </a:r>
                      <a:r>
                        <a:rPr sz="1000" spc="-6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involves:</a:t>
                      </a:r>
                      <a:endParaRPr sz="1000" dirty="0">
                        <a:latin typeface="Franklin Gothic Book"/>
                        <a:cs typeface="Franklin Gothic Book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229870" indent="-121285">
                        <a:lnSpc>
                          <a:spcPts val="1170"/>
                        </a:lnSpc>
                        <a:buAutoNum type="alphaLcPeriod"/>
                        <a:tabLst>
                          <a:tab pos="229870" algn="l"/>
                        </a:tabLst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automated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application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of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asphalt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mixtures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using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specialized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machinery.</a:t>
                      </a:r>
                      <a:endParaRPr sz="1000" dirty="0">
                        <a:latin typeface="Franklin Gothic Book"/>
                        <a:cs typeface="Franklin Gothic Book"/>
                      </a:endParaRPr>
                    </a:p>
                    <a:p>
                      <a:pPr marL="231140" indent="-122555">
                        <a:lnSpc>
                          <a:spcPts val="1140"/>
                        </a:lnSpc>
                        <a:buAutoNum type="alphaLcPeriod"/>
                        <a:tabLst>
                          <a:tab pos="231140" algn="l"/>
                        </a:tabLst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manual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application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of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asphalt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mixtures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by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workers.</a:t>
                      </a:r>
                      <a:endParaRPr sz="1000" dirty="0">
                        <a:latin typeface="Franklin Gothic Book"/>
                        <a:cs typeface="Franklin Gothic Book"/>
                      </a:endParaRPr>
                    </a:p>
                    <a:p>
                      <a:pPr marL="222885" indent="-114300">
                        <a:lnSpc>
                          <a:spcPts val="1140"/>
                        </a:lnSpc>
                        <a:buAutoNum type="alphaLcPeriod"/>
                        <a:tabLst>
                          <a:tab pos="222885" algn="l"/>
                        </a:tabLst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 use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of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asphalt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in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gardening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and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landscaping.</a:t>
                      </a:r>
                      <a:endParaRPr sz="1000" dirty="0">
                        <a:latin typeface="Franklin Gothic Book"/>
                        <a:cs typeface="Franklin Gothic Book"/>
                      </a:endParaRPr>
                    </a:p>
                    <a:p>
                      <a:pPr marL="231140" indent="-122555">
                        <a:lnSpc>
                          <a:spcPts val="1170"/>
                        </a:lnSpc>
                        <a:buAutoNum type="alphaLcPeriod"/>
                        <a:tabLst>
                          <a:tab pos="231140" algn="l"/>
                        </a:tabLst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production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of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asphalt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mixtures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in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factory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setting.</a:t>
                      </a:r>
                      <a:endParaRPr sz="1000" dirty="0">
                        <a:latin typeface="Franklin Gothic Book"/>
                        <a:cs typeface="Franklin Gothic Book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350" dirty="0">
                        <a:latin typeface="Times New Roman"/>
                        <a:cs typeface="Times New Roman"/>
                      </a:endParaRPr>
                    </a:p>
                    <a:p>
                      <a:pPr marL="108585">
                        <a:lnSpc>
                          <a:spcPct val="100000"/>
                        </a:lnSpc>
                      </a:pP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Answer: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b.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manual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application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of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asphalt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mixtures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by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workers.</a:t>
                      </a:r>
                      <a:endParaRPr sz="1000" dirty="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122555" marB="0">
                    <a:lnR w="6350">
                      <a:solidFill>
                        <a:srgbClr val="687A9E"/>
                      </a:solidFill>
                      <a:prstDash val="solid"/>
                    </a:lnR>
                    <a:lnT w="6350">
                      <a:solidFill>
                        <a:srgbClr val="687A9E"/>
                      </a:solidFill>
                      <a:prstDash val="solid"/>
                    </a:lnT>
                    <a:lnB w="6350">
                      <a:solidFill>
                        <a:srgbClr val="687A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687A9E"/>
                      </a:solidFill>
                      <a:prstDash val="solid"/>
                    </a:lnT>
                    <a:solidFill>
                      <a:srgbClr val="D5D8E4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8585" marR="1971039">
                        <a:lnSpc>
                          <a:spcPts val="1140"/>
                        </a:lnSpc>
                      </a:pP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Possible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types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of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work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in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hand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spreading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asphalt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in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civil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construction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could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do?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29870" indent="-121285">
                        <a:lnSpc>
                          <a:spcPts val="1170"/>
                        </a:lnSpc>
                        <a:buAutoNum type="alphaLcPeriod"/>
                        <a:tabLst>
                          <a:tab pos="229870" algn="l"/>
                        </a:tabLst>
                      </a:pP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Planting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trees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and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shrubs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in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work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area.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  <a:p>
                      <a:pPr marL="231140" indent="-122555">
                        <a:lnSpc>
                          <a:spcPts val="1140"/>
                        </a:lnSpc>
                        <a:buAutoNum type="alphaLcPeriod"/>
                        <a:tabLst>
                          <a:tab pos="231140" algn="l"/>
                        </a:tabLst>
                      </a:pP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Managing</a:t>
                      </a:r>
                      <a:r>
                        <a:rPr sz="1000" spc="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office</a:t>
                      </a:r>
                      <a:r>
                        <a:rPr sz="1000" spc="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paperwork</a:t>
                      </a:r>
                      <a:r>
                        <a:rPr sz="1000" spc="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and</a:t>
                      </a:r>
                      <a:r>
                        <a:rPr sz="1000" spc="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documentation.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  <a:p>
                      <a:pPr marL="108585" marR="1838325" indent="114300">
                        <a:lnSpc>
                          <a:spcPts val="1140"/>
                        </a:lnSpc>
                        <a:spcBef>
                          <a:spcPts val="60"/>
                        </a:spcBef>
                        <a:buAutoNum type="alphaLcPeriod"/>
                        <a:tabLst>
                          <a:tab pos="222885" algn="l"/>
                        </a:tabLst>
                      </a:pP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Distributing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asphalt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evenly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with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hand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tools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and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ensuring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proper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compaction.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  <a:p>
                      <a:pPr marL="108585" marR="1986914" indent="122555">
                        <a:lnSpc>
                          <a:spcPts val="1140"/>
                        </a:lnSpc>
                        <a:buAutoNum type="alphaLcPeriod"/>
                        <a:tabLst>
                          <a:tab pos="231140" algn="l"/>
                        </a:tabLst>
                      </a:pP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Supervising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installation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of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electrical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wiring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on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 construction</a:t>
                      </a:r>
                      <a:r>
                        <a:rPr sz="1000" spc="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site.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8585" marR="1882139">
                        <a:lnSpc>
                          <a:spcPts val="1140"/>
                        </a:lnSpc>
                        <a:spcBef>
                          <a:spcPts val="890"/>
                        </a:spcBef>
                      </a:pP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Answer: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c.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Distributing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asphalt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evenly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with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hand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tools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and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ensuring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proper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compaction.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5715" marB="0">
                    <a:lnR w="6350">
                      <a:solidFill>
                        <a:srgbClr val="687A9E"/>
                      </a:solidFill>
                      <a:prstDash val="solid"/>
                    </a:lnR>
                    <a:lnT w="6350">
                      <a:solidFill>
                        <a:srgbClr val="687A9E"/>
                      </a:solidFill>
                      <a:prstDash val="solid"/>
                    </a:lnT>
                    <a:lnB w="6350">
                      <a:solidFill>
                        <a:srgbClr val="687A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14245"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sz="1000" b="1" spc="-45" dirty="0">
                          <a:solidFill>
                            <a:srgbClr val="231F20"/>
                          </a:solidFill>
                          <a:latin typeface="Franklin Gothic Demi"/>
                          <a:cs typeface="Franklin Gothic Demi"/>
                        </a:rPr>
                        <a:t>QUESTION</a:t>
                      </a:r>
                      <a:r>
                        <a:rPr sz="1000" b="1" spc="10" dirty="0">
                          <a:solidFill>
                            <a:srgbClr val="231F20"/>
                          </a:solidFill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231F20"/>
                          </a:solidFill>
                          <a:latin typeface="Franklin Gothic Demi"/>
                          <a:cs typeface="Franklin Gothic Demi"/>
                        </a:rPr>
                        <a:t>2</a:t>
                      </a:r>
                      <a:endParaRPr sz="1000" dirty="0">
                        <a:latin typeface="Franklin Gothic Demi"/>
                        <a:cs typeface="Franklin Gothic Demi"/>
                      </a:endParaRPr>
                    </a:p>
                    <a:p>
                      <a:pPr marL="107950" marR="139065">
                        <a:lnSpc>
                          <a:spcPts val="1140"/>
                        </a:lnSpc>
                        <a:spcBef>
                          <a:spcPts val="880"/>
                        </a:spcBef>
                      </a:pP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What are the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types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of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work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that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person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in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hand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spreading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asphalt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in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civil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construction</a:t>
                      </a:r>
                      <a:r>
                        <a:rPr sz="1000" spc="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do?</a:t>
                      </a:r>
                      <a:endParaRPr sz="1000" dirty="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106045" marB="0">
                    <a:solidFill>
                      <a:srgbClr val="D5D8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715" marB="0">
                    <a:lnR w="6350">
                      <a:solidFill>
                        <a:srgbClr val="687A9E"/>
                      </a:solidFill>
                      <a:prstDash val="solid"/>
                    </a:lnR>
                    <a:lnT w="6350">
                      <a:solidFill>
                        <a:srgbClr val="687A9E"/>
                      </a:solidFill>
                      <a:prstDash val="solid"/>
                    </a:lnT>
                    <a:lnB w="6350">
                      <a:solidFill>
                        <a:srgbClr val="687A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2376" y="997051"/>
            <a:ext cx="1552930" cy="1383804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2379" y="2847181"/>
            <a:ext cx="1543248" cy="1955225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64769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pc="-25" dirty="0"/>
              <a:t>7</a:t>
            </a:fld>
            <a:endParaRPr spc="-25"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©</a:t>
            </a:r>
            <a:r>
              <a:rPr spc="-15" dirty="0"/>
              <a:t> </a:t>
            </a:r>
            <a:r>
              <a:rPr dirty="0"/>
              <a:t>Easy</a:t>
            </a:r>
            <a:r>
              <a:rPr spc="-10" dirty="0"/>
              <a:t> </a:t>
            </a:r>
            <a:r>
              <a:rPr dirty="0"/>
              <a:t>Guides</a:t>
            </a:r>
            <a:r>
              <a:rPr spc="-10" dirty="0"/>
              <a:t> </a:t>
            </a:r>
            <a:r>
              <a:rPr dirty="0"/>
              <a:t>Australia</a:t>
            </a:r>
            <a:r>
              <a:rPr spc="-10" dirty="0"/>
              <a:t> </a:t>
            </a:r>
            <a:r>
              <a:rPr dirty="0"/>
              <a:t>Pty.</a:t>
            </a:r>
            <a:r>
              <a:rPr spc="-5" dirty="0"/>
              <a:t> </a:t>
            </a:r>
            <a:r>
              <a:rPr spc="-20" dirty="0"/>
              <a:t>Ltd.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May</a:t>
            </a:r>
            <a:r>
              <a:rPr spc="-10" dirty="0"/>
              <a:t> </a:t>
            </a:r>
            <a:r>
              <a:rPr dirty="0"/>
              <a:t>not</a:t>
            </a:r>
            <a:r>
              <a:rPr spc="-5" dirty="0"/>
              <a:t> </a:t>
            </a:r>
            <a:r>
              <a:rPr dirty="0"/>
              <a:t>be</a:t>
            </a:r>
            <a:r>
              <a:rPr spc="-5" dirty="0"/>
              <a:t> </a:t>
            </a:r>
            <a:r>
              <a:rPr spc="-10" dirty="0"/>
              <a:t>reproduced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9894A97-53E5-05A4-343B-6FA8F59046E6}"/>
              </a:ext>
            </a:extLst>
          </p:cNvPr>
          <p:cNvSpPr/>
          <p:nvPr/>
        </p:nvSpPr>
        <p:spPr>
          <a:xfrm>
            <a:off x="2167342" y="2438400"/>
            <a:ext cx="4778285" cy="2149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D87CD87-0854-D5D3-5961-E3698C40C72C}"/>
              </a:ext>
            </a:extLst>
          </p:cNvPr>
          <p:cNvSpPr/>
          <p:nvPr/>
        </p:nvSpPr>
        <p:spPr>
          <a:xfrm>
            <a:off x="2218191" y="4548364"/>
            <a:ext cx="3007859" cy="3284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1E1F289-4277-F6D0-4D4F-4B21D3D3B8B9}"/>
              </a:ext>
            </a:extLst>
          </p:cNvPr>
          <p:cNvGrpSpPr/>
          <p:nvPr/>
        </p:nvGrpSpPr>
        <p:grpSpPr>
          <a:xfrm>
            <a:off x="2218191" y="533400"/>
            <a:ext cx="3922259" cy="925274"/>
            <a:chOff x="2218191" y="533400"/>
            <a:chExt cx="3922259" cy="925274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E80B46F-0CA1-4D7E-CC90-9E9A89BF1F2D}"/>
                </a:ext>
              </a:extLst>
            </p:cNvPr>
            <p:cNvSpPr/>
            <p:nvPr/>
          </p:nvSpPr>
          <p:spPr>
            <a:xfrm>
              <a:off x="2218191" y="533400"/>
              <a:ext cx="3922259" cy="4636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9C31311-5FD7-F1E6-55AD-A760519A7C83}"/>
                </a:ext>
              </a:extLst>
            </p:cNvPr>
            <p:cNvSpPr/>
            <p:nvPr/>
          </p:nvSpPr>
          <p:spPr>
            <a:xfrm>
              <a:off x="2218191" y="995023"/>
              <a:ext cx="3007860" cy="4636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25C9BE77-18E2-8931-B5AF-D2A03243C41E}"/>
              </a:ext>
            </a:extLst>
          </p:cNvPr>
          <p:cNvSpPr/>
          <p:nvPr/>
        </p:nvSpPr>
        <p:spPr>
          <a:xfrm>
            <a:off x="2218191" y="2847181"/>
            <a:ext cx="3114081" cy="13438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144005"/>
            <a:ext cx="7020559" cy="153035"/>
          </a:xfrm>
          <a:prstGeom prst="rect">
            <a:avLst/>
          </a:prstGeom>
          <a:solidFill>
            <a:srgbClr val="231F20"/>
          </a:solidFill>
        </p:spPr>
        <p:txBody>
          <a:bodyPr vert="horz" wrap="square" lIns="0" tIns="0" rIns="0" bIns="0" rtlCol="0">
            <a:spAutoFit/>
          </a:bodyPr>
          <a:lstStyle/>
          <a:p>
            <a:pPr marL="539750">
              <a:lnSpc>
                <a:spcPts val="1205"/>
              </a:lnSpc>
              <a:tabLst>
                <a:tab pos="4255135" algn="l"/>
              </a:tabLst>
            </a:pPr>
            <a:r>
              <a:rPr sz="1100" i="1" dirty="0">
                <a:solidFill>
                  <a:srgbClr val="FFFFFF"/>
                </a:solidFill>
                <a:latin typeface="Franklin Gothic Medium"/>
                <a:cs typeface="Franklin Gothic Medium"/>
              </a:rPr>
              <a:t>PC</a:t>
            </a:r>
            <a:r>
              <a:rPr sz="1100" i="1" spc="-3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i="1" dirty="0">
                <a:solidFill>
                  <a:srgbClr val="FFFFFF"/>
                </a:solidFill>
                <a:latin typeface="Franklin Gothic Medium"/>
                <a:cs typeface="Franklin Gothic Medium"/>
              </a:rPr>
              <a:t>1.1,</a:t>
            </a:r>
            <a:r>
              <a:rPr sz="1100" i="1" spc="-1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i="1" spc="-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1.2</a:t>
            </a:r>
            <a:r>
              <a:rPr sz="1100" i="1" dirty="0">
                <a:solidFill>
                  <a:srgbClr val="FFFFFF"/>
                </a:solidFill>
                <a:latin typeface="Franklin Gothic Medium"/>
                <a:cs typeface="Franklin Gothic Medium"/>
              </a:rPr>
              <a:t>	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INTRODUCTION</a:t>
            </a:r>
            <a:r>
              <a:rPr sz="11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TO</a:t>
            </a:r>
            <a:r>
              <a:rPr sz="1100" spc="-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HAND</a:t>
            </a:r>
            <a:r>
              <a:rPr sz="11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SPREAD</a:t>
            </a:r>
            <a:r>
              <a:rPr sz="1100" spc="-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ASPHALT</a:t>
            </a:r>
            <a:endParaRPr sz="1100">
              <a:latin typeface="Franklin Gothic Medium"/>
              <a:cs typeface="Franklin Gothic Medium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36829" y="414905"/>
          <a:ext cx="6478905" cy="45300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97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812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80515">
                <a:tc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sz="1000" b="1" spc="-45" dirty="0">
                          <a:solidFill>
                            <a:srgbClr val="231F20"/>
                          </a:solidFill>
                          <a:latin typeface="Franklin Gothic Demi"/>
                          <a:cs typeface="Franklin Gothic Demi"/>
                        </a:rPr>
                        <a:t>QUESTION</a:t>
                      </a:r>
                      <a:r>
                        <a:rPr sz="1000" b="1" spc="10" dirty="0">
                          <a:solidFill>
                            <a:srgbClr val="231F20"/>
                          </a:solidFill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231F20"/>
                          </a:solidFill>
                          <a:latin typeface="Franklin Gothic Demi"/>
                          <a:cs typeface="Franklin Gothic Demi"/>
                        </a:rPr>
                        <a:t>3</a:t>
                      </a:r>
                      <a:endParaRPr sz="1000">
                        <a:latin typeface="Franklin Gothic Demi"/>
                        <a:cs typeface="Franklin Gothic Demi"/>
                      </a:endParaRPr>
                    </a:p>
                    <a:p>
                      <a:pPr marL="108585" marR="194945">
                        <a:lnSpc>
                          <a:spcPts val="1140"/>
                        </a:lnSpc>
                        <a:spcBef>
                          <a:spcPts val="885"/>
                        </a:spcBef>
                      </a:pP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What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are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some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of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the tasks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that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person 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might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perform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when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hand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spreading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asphalt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in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civil construction?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119380" marB="0">
                    <a:solidFill>
                      <a:srgbClr val="D5D8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8585" marR="87630">
                        <a:lnSpc>
                          <a:spcPts val="1140"/>
                        </a:lnSpc>
                      </a:pP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When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hand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spreading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asphalt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in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civil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construction,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following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tasks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are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typically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performed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by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worker?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Choose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all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correct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tasks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of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hand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spread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asphalt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worker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would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do.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29870" indent="-121285">
                        <a:lnSpc>
                          <a:spcPts val="1170"/>
                        </a:lnSpc>
                        <a:buAutoNum type="alphaLcPeriod"/>
                        <a:tabLst>
                          <a:tab pos="229870" algn="l"/>
                        </a:tabLst>
                      </a:pP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Material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handling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  <a:p>
                      <a:pPr marL="231140" indent="-122555">
                        <a:lnSpc>
                          <a:spcPts val="1140"/>
                        </a:lnSpc>
                        <a:buAutoNum type="alphaLcPeriod"/>
                        <a:tabLst>
                          <a:tab pos="231140" algn="l"/>
                        </a:tabLst>
                      </a:pP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Pouring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and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spreading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  <a:p>
                      <a:pPr marL="222885" indent="-114300">
                        <a:lnSpc>
                          <a:spcPts val="1140"/>
                        </a:lnSpc>
                        <a:buAutoNum type="alphaLcPeriod"/>
                        <a:tabLst>
                          <a:tab pos="222885" algn="l"/>
                        </a:tabLst>
                      </a:pP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Leveling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and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smoothing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  <a:p>
                      <a:pPr marL="231140" indent="-122555">
                        <a:lnSpc>
                          <a:spcPts val="1140"/>
                        </a:lnSpc>
                        <a:buAutoNum type="alphaLcPeriod"/>
                        <a:tabLst>
                          <a:tab pos="231140" algn="l"/>
                        </a:tabLst>
                      </a:pP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Edge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work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  <a:p>
                      <a:pPr marL="229235" indent="-120650">
                        <a:lnSpc>
                          <a:spcPts val="1140"/>
                        </a:lnSpc>
                        <a:buAutoNum type="alphaLcPeriod"/>
                        <a:tabLst>
                          <a:tab pos="229235" algn="l"/>
                        </a:tabLst>
                      </a:pP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Heat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management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  <a:p>
                      <a:pPr marL="202565" indent="-93980">
                        <a:lnSpc>
                          <a:spcPts val="1170"/>
                        </a:lnSpc>
                        <a:buAutoNum type="alphaLcPeriod"/>
                        <a:tabLst>
                          <a:tab pos="202565" algn="l"/>
                        </a:tabLst>
                      </a:pP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Working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with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paver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operator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2540" marB="0">
                    <a:lnR w="6350">
                      <a:solidFill>
                        <a:srgbClr val="687A9E"/>
                      </a:solidFill>
                      <a:prstDash val="solid"/>
                    </a:lnR>
                    <a:lnT w="6350">
                      <a:solidFill>
                        <a:srgbClr val="687A9E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3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687A9E"/>
                      </a:solidFill>
                      <a:prstDash val="solid"/>
                    </a:lnB>
                    <a:solidFill>
                      <a:srgbClr val="D5D8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08585" marR="386715">
                        <a:lnSpc>
                          <a:spcPts val="1140"/>
                        </a:lnSpc>
                      </a:pP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Answer: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All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of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above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(a.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Material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handling,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b.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Pouring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and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spreading,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c.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Leveling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and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smoothing,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d.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Edge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work,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e.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Heat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management,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f.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Working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with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paver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operator).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6985" marB="0">
                    <a:lnR w="6350">
                      <a:solidFill>
                        <a:srgbClr val="687A9E"/>
                      </a:solidFill>
                      <a:prstDash val="solid"/>
                    </a:lnR>
                    <a:lnB w="6350">
                      <a:solidFill>
                        <a:srgbClr val="687A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687A9E"/>
                      </a:solidFill>
                      <a:prstDash val="solid"/>
                    </a:lnT>
                    <a:solidFill>
                      <a:srgbClr val="D5D8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687A9E"/>
                      </a:solidFill>
                      <a:prstDash val="solid"/>
                    </a:lnR>
                    <a:lnT w="6350">
                      <a:solidFill>
                        <a:srgbClr val="687A9E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1000" b="1" spc="-45" dirty="0">
                          <a:solidFill>
                            <a:srgbClr val="231F20"/>
                          </a:solidFill>
                          <a:latin typeface="Franklin Gothic Demi"/>
                          <a:cs typeface="Franklin Gothic Demi"/>
                        </a:rPr>
                        <a:t>QUESTION</a:t>
                      </a:r>
                      <a:r>
                        <a:rPr sz="1000" b="1" spc="10" dirty="0">
                          <a:solidFill>
                            <a:srgbClr val="231F20"/>
                          </a:solidFill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231F20"/>
                          </a:solidFill>
                          <a:latin typeface="Franklin Gothic Demi"/>
                          <a:cs typeface="Franklin Gothic Demi"/>
                        </a:rPr>
                        <a:t>4</a:t>
                      </a:r>
                      <a:endParaRPr sz="1000">
                        <a:latin typeface="Franklin Gothic Demi"/>
                        <a:cs typeface="Franklin Gothic Demi"/>
                      </a:endParaRPr>
                    </a:p>
                  </a:txBody>
                  <a:tcPr marL="0" marR="0" marT="109220" marB="0">
                    <a:solidFill>
                      <a:srgbClr val="D5D8E4"/>
                    </a:solidFill>
                  </a:tcPr>
                </a:tc>
                <a:tc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Arrange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layers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in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an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asphalt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pavement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structure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from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bottom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to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top.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73025" marB="0">
                    <a:lnR w="6350">
                      <a:solidFill>
                        <a:srgbClr val="687A9E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8705">
                <a:tc>
                  <a:txBody>
                    <a:bodyPr/>
                    <a:lstStyle/>
                    <a:p>
                      <a:pPr marL="107950" marR="213995">
                        <a:lnSpc>
                          <a:spcPts val="1140"/>
                        </a:lnSpc>
                        <a:spcBef>
                          <a:spcPts val="420"/>
                        </a:spcBef>
                      </a:pP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Choose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correct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sequence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of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different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layers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in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asphalt.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53340" marB="0">
                    <a:solidFill>
                      <a:srgbClr val="D5D8E4"/>
                    </a:solidFill>
                  </a:tcPr>
                </a:tc>
                <a:tc>
                  <a:txBody>
                    <a:bodyPr/>
                    <a:lstStyle/>
                    <a:p>
                      <a:pPr marL="229870" indent="-121285">
                        <a:lnSpc>
                          <a:spcPts val="1170"/>
                        </a:lnSpc>
                        <a:spcBef>
                          <a:spcPts val="359"/>
                        </a:spcBef>
                        <a:buAutoNum type="alphaLcPeriod"/>
                        <a:tabLst>
                          <a:tab pos="229870" algn="l"/>
                        </a:tabLst>
                      </a:pP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Subbase,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Surface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Course,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Wearing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Course,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Base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Course,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Subgrade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  <a:p>
                      <a:pPr marL="231140" indent="-122555">
                        <a:lnSpc>
                          <a:spcPts val="1140"/>
                        </a:lnSpc>
                        <a:buAutoNum type="alphaLcPeriod"/>
                        <a:tabLst>
                          <a:tab pos="231140" algn="l"/>
                        </a:tabLst>
                      </a:pP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Subgrade,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Base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Course,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Subbase,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Surface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Course,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Wearing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Course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  <a:p>
                      <a:pPr marL="222885" indent="-114300">
                        <a:lnSpc>
                          <a:spcPts val="1140"/>
                        </a:lnSpc>
                        <a:buAutoNum type="alphaLcPeriod"/>
                        <a:tabLst>
                          <a:tab pos="222885" algn="l"/>
                        </a:tabLst>
                      </a:pP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Base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Course,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Subbase,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Subgrade,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Surface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Course,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Wearing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Course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  <a:p>
                      <a:pPr marL="231140" indent="-122555">
                        <a:lnSpc>
                          <a:spcPts val="1170"/>
                        </a:lnSpc>
                        <a:buAutoNum type="alphaLcPeriod"/>
                        <a:tabLst>
                          <a:tab pos="231140" algn="l"/>
                        </a:tabLst>
                      </a:pP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Subgrade,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Subbase,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Base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Course,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Surface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Course,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Wearing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Course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45719" marB="0">
                    <a:lnR w="6350">
                      <a:solidFill>
                        <a:srgbClr val="687A9E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8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5D8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8585" marR="2085339">
                        <a:lnSpc>
                          <a:spcPts val="1140"/>
                        </a:lnSpc>
                        <a:spcBef>
                          <a:spcPts val="894"/>
                        </a:spcBef>
                      </a:pP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Answer: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d.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Subgrade,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Subbase,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Base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Course,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Surface Course,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Wearing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Franklin Gothic Book"/>
                          <a:cs typeface="Franklin Gothic Book"/>
                        </a:rPr>
                        <a:t>Course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0" marB="0">
                    <a:lnR w="6350">
                      <a:solidFill>
                        <a:srgbClr val="687A9E"/>
                      </a:solidFill>
                      <a:prstDash val="solid"/>
                    </a:lnR>
                    <a:lnB w="6350">
                      <a:solidFill>
                        <a:srgbClr val="687A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96802" y="928255"/>
            <a:ext cx="1948825" cy="1080884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36313" y="3871662"/>
            <a:ext cx="1872820" cy="897362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64135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pc="-25" dirty="0"/>
              <a:t>8</a:t>
            </a:fld>
            <a:endParaRPr spc="-25"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©</a:t>
            </a:r>
            <a:r>
              <a:rPr spc="-15" dirty="0"/>
              <a:t> </a:t>
            </a:r>
            <a:r>
              <a:rPr dirty="0"/>
              <a:t>Easy</a:t>
            </a:r>
            <a:r>
              <a:rPr spc="-10" dirty="0"/>
              <a:t> </a:t>
            </a:r>
            <a:r>
              <a:rPr dirty="0"/>
              <a:t>Guides</a:t>
            </a:r>
            <a:r>
              <a:rPr spc="-10" dirty="0"/>
              <a:t> </a:t>
            </a:r>
            <a:r>
              <a:rPr dirty="0"/>
              <a:t>Australia</a:t>
            </a:r>
            <a:r>
              <a:rPr spc="-10" dirty="0"/>
              <a:t> </a:t>
            </a:r>
            <a:r>
              <a:rPr dirty="0"/>
              <a:t>Pty.</a:t>
            </a:r>
            <a:r>
              <a:rPr spc="-5" dirty="0"/>
              <a:t> </a:t>
            </a:r>
            <a:r>
              <a:rPr spc="-20" dirty="0"/>
              <a:t>Ltd.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May</a:t>
            </a:r>
            <a:r>
              <a:rPr spc="-10" dirty="0"/>
              <a:t> </a:t>
            </a:r>
            <a:r>
              <a:rPr dirty="0"/>
              <a:t>not</a:t>
            </a:r>
            <a:r>
              <a:rPr spc="-5" dirty="0"/>
              <a:t> </a:t>
            </a:r>
            <a:r>
              <a:rPr dirty="0"/>
              <a:t>be</a:t>
            </a:r>
            <a:r>
              <a:rPr spc="-5" dirty="0"/>
              <a:t> </a:t>
            </a:r>
            <a:r>
              <a:rPr spc="-10" dirty="0"/>
              <a:t>reproduced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9EA75C-BD3F-8398-D820-F3718F23D3AE}"/>
              </a:ext>
            </a:extLst>
          </p:cNvPr>
          <p:cNvSpPr/>
          <p:nvPr/>
        </p:nvSpPr>
        <p:spPr>
          <a:xfrm>
            <a:off x="2163727" y="507362"/>
            <a:ext cx="4781900" cy="3284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784DB38-849B-D935-5FC5-3619BA0051B2}"/>
              </a:ext>
            </a:extLst>
          </p:cNvPr>
          <p:cNvSpPr/>
          <p:nvPr/>
        </p:nvSpPr>
        <p:spPr>
          <a:xfrm>
            <a:off x="2191250" y="928255"/>
            <a:ext cx="2735445" cy="11062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001FCB4-EBE3-07C0-65CF-3778CD4DC271}"/>
              </a:ext>
            </a:extLst>
          </p:cNvPr>
          <p:cNvSpPr/>
          <p:nvPr/>
        </p:nvSpPr>
        <p:spPr>
          <a:xfrm>
            <a:off x="2191250" y="2115740"/>
            <a:ext cx="4717883" cy="3284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A42BCF4-BB71-9B01-D1B0-68B4E58FA2F3}"/>
              </a:ext>
            </a:extLst>
          </p:cNvPr>
          <p:cNvSpPr/>
          <p:nvPr/>
        </p:nvSpPr>
        <p:spPr>
          <a:xfrm>
            <a:off x="2191250" y="2732948"/>
            <a:ext cx="4781900" cy="3284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B1E8FEE-21C4-027F-4744-F18D6D3C142A}"/>
              </a:ext>
            </a:extLst>
          </p:cNvPr>
          <p:cNvSpPr/>
          <p:nvPr/>
        </p:nvSpPr>
        <p:spPr>
          <a:xfrm>
            <a:off x="2191250" y="3090236"/>
            <a:ext cx="4781900" cy="6329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B2FA427-319B-3FF4-FE16-D7FCE7E9D4DC}"/>
              </a:ext>
            </a:extLst>
          </p:cNvPr>
          <p:cNvSpPr/>
          <p:nvPr/>
        </p:nvSpPr>
        <p:spPr>
          <a:xfrm>
            <a:off x="2191250" y="4558453"/>
            <a:ext cx="2805552" cy="3284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144005"/>
            <a:ext cx="7020559" cy="153035"/>
          </a:xfrm>
          <a:prstGeom prst="rect">
            <a:avLst/>
          </a:prstGeom>
          <a:solidFill>
            <a:srgbClr val="231F20"/>
          </a:solidFill>
        </p:spPr>
        <p:txBody>
          <a:bodyPr vert="horz" wrap="square" lIns="0" tIns="0" rIns="0" bIns="0" rtlCol="0">
            <a:spAutoFit/>
          </a:bodyPr>
          <a:lstStyle/>
          <a:p>
            <a:pPr marL="539750">
              <a:lnSpc>
                <a:spcPts val="1205"/>
              </a:lnSpc>
              <a:tabLst>
                <a:tab pos="4597400" algn="l"/>
              </a:tabLst>
            </a:pPr>
            <a:r>
              <a:rPr sz="1100" i="1" dirty="0">
                <a:solidFill>
                  <a:srgbClr val="FFFFFF"/>
                </a:solidFill>
                <a:latin typeface="Franklin Gothic Medium"/>
                <a:cs typeface="Franklin Gothic Medium"/>
              </a:rPr>
              <a:t>PC</a:t>
            </a:r>
            <a:r>
              <a:rPr sz="1100" i="1" spc="-3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i="1" dirty="0">
                <a:solidFill>
                  <a:srgbClr val="FFFFFF"/>
                </a:solidFill>
                <a:latin typeface="Franklin Gothic Medium"/>
                <a:cs typeface="Franklin Gothic Medium"/>
              </a:rPr>
              <a:t>1.1,</a:t>
            </a:r>
            <a:r>
              <a:rPr sz="1100" i="1" spc="-1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i="1" spc="-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1.2</a:t>
            </a:r>
            <a:r>
              <a:rPr sz="1100" i="1" dirty="0">
                <a:solidFill>
                  <a:srgbClr val="FFFFFF"/>
                </a:solidFill>
                <a:latin typeface="Franklin Gothic Medium"/>
                <a:cs typeface="Franklin Gothic Medium"/>
              </a:rPr>
              <a:t>	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THE</a:t>
            </a:r>
            <a:r>
              <a:rPr sz="1100" spc="-3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BASICS</a:t>
            </a:r>
            <a:r>
              <a:rPr sz="1100" spc="-1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OF</a:t>
            </a:r>
            <a:r>
              <a:rPr sz="1100" spc="-1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ROAD</a:t>
            </a:r>
            <a:r>
              <a:rPr sz="1100" spc="-1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CONSTRUCTION</a:t>
            </a:r>
            <a:endParaRPr sz="1100">
              <a:latin typeface="Franklin Gothic Medium"/>
              <a:cs typeface="Franklin Gothic Medium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532803" y="432003"/>
            <a:ext cx="6331585" cy="4539615"/>
            <a:chOff x="532803" y="432003"/>
            <a:chExt cx="6331585" cy="4539615"/>
          </a:xfrm>
        </p:grpSpPr>
        <p:sp>
          <p:nvSpPr>
            <p:cNvPr id="4" name="object 4"/>
            <p:cNvSpPr/>
            <p:nvPr/>
          </p:nvSpPr>
          <p:spPr>
            <a:xfrm>
              <a:off x="1970100" y="435180"/>
              <a:ext cx="4890770" cy="0"/>
            </a:xfrm>
            <a:custGeom>
              <a:avLst/>
              <a:gdLst/>
              <a:ahLst/>
              <a:cxnLst/>
              <a:rect l="l" t="t" r="r" b="b"/>
              <a:pathLst>
                <a:path w="4890770">
                  <a:moveTo>
                    <a:pt x="0" y="0"/>
                  </a:moveTo>
                  <a:lnTo>
                    <a:pt x="4890604" y="0"/>
                  </a:lnTo>
                </a:path>
              </a:pathLst>
            </a:custGeom>
            <a:ln w="6350">
              <a:solidFill>
                <a:srgbClr val="687A9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857525" y="438350"/>
              <a:ext cx="0" cy="4526915"/>
            </a:xfrm>
            <a:custGeom>
              <a:avLst/>
              <a:gdLst/>
              <a:ahLst/>
              <a:cxnLst/>
              <a:rect l="l" t="t" r="r" b="b"/>
              <a:pathLst>
                <a:path h="4526915">
                  <a:moveTo>
                    <a:pt x="0" y="4526305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687A9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970100" y="4967831"/>
              <a:ext cx="4890770" cy="0"/>
            </a:xfrm>
            <a:custGeom>
              <a:avLst/>
              <a:gdLst/>
              <a:ahLst/>
              <a:cxnLst/>
              <a:rect l="l" t="t" r="r" b="b"/>
              <a:pathLst>
                <a:path w="4890770">
                  <a:moveTo>
                    <a:pt x="0" y="0"/>
                  </a:moveTo>
                  <a:lnTo>
                    <a:pt x="4890604" y="0"/>
                  </a:lnTo>
                </a:path>
              </a:pathLst>
            </a:custGeom>
            <a:ln w="6350">
              <a:solidFill>
                <a:srgbClr val="687A9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32803" y="432003"/>
              <a:ext cx="1447800" cy="4539615"/>
            </a:xfrm>
            <a:custGeom>
              <a:avLst/>
              <a:gdLst/>
              <a:ahLst/>
              <a:cxnLst/>
              <a:rect l="l" t="t" r="r" b="b"/>
              <a:pathLst>
                <a:path w="1447800" h="4539615">
                  <a:moveTo>
                    <a:pt x="1447203" y="0"/>
                  </a:moveTo>
                  <a:lnTo>
                    <a:pt x="0" y="0"/>
                  </a:lnTo>
                  <a:lnTo>
                    <a:pt x="0" y="4539005"/>
                  </a:lnTo>
                  <a:lnTo>
                    <a:pt x="1447203" y="4539005"/>
                  </a:lnTo>
                  <a:lnTo>
                    <a:pt x="1447203" y="0"/>
                  </a:lnTo>
                  <a:close/>
                </a:path>
              </a:pathLst>
            </a:custGeom>
            <a:solidFill>
              <a:srgbClr val="D5D8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28100" y="422854"/>
            <a:ext cx="1153795" cy="678815"/>
          </a:xfrm>
          <a:prstGeom prst="rect">
            <a:avLst/>
          </a:prstGeom>
        </p:spPr>
        <p:txBody>
          <a:bodyPr vert="horz" wrap="square" lIns="0" tIns="1111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sz="1100" b="1" spc="-45" dirty="0">
                <a:solidFill>
                  <a:srgbClr val="231F20"/>
                </a:solidFill>
                <a:latin typeface="Franklin Gothic Demi"/>
                <a:cs typeface="Franklin Gothic Demi"/>
              </a:rPr>
              <a:t>QUESTION</a:t>
            </a:r>
            <a:r>
              <a:rPr sz="1100" b="1" spc="-25" dirty="0">
                <a:solidFill>
                  <a:srgbClr val="231F20"/>
                </a:solidFill>
                <a:latin typeface="Franklin Gothic Demi"/>
                <a:cs typeface="Franklin Gothic Demi"/>
              </a:rPr>
              <a:t> </a:t>
            </a:r>
            <a:r>
              <a:rPr sz="1100" b="1" spc="-50" dirty="0">
                <a:solidFill>
                  <a:srgbClr val="231F20"/>
                </a:solidFill>
                <a:latin typeface="Franklin Gothic Demi"/>
                <a:cs typeface="Franklin Gothic Demi"/>
              </a:rPr>
              <a:t>9</a:t>
            </a:r>
            <a:endParaRPr sz="1100">
              <a:latin typeface="Franklin Gothic Demi"/>
              <a:cs typeface="Franklin Gothic Demi"/>
            </a:endParaRPr>
          </a:p>
          <a:p>
            <a:pPr marL="12700" marR="5080">
              <a:lnSpc>
                <a:spcPts val="1140"/>
              </a:lnSpc>
              <a:spcBef>
                <a:spcPts val="795"/>
              </a:spcBef>
            </a:pP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What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are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basics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of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Road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Constructions?</a:t>
            </a:r>
            <a:endParaRPr sz="10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8100" y="1213010"/>
            <a:ext cx="1272540" cy="32258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>
              <a:lnSpc>
                <a:spcPts val="1140"/>
              </a:lnSpc>
              <a:spcBef>
                <a:spcPts val="185"/>
              </a:spcBef>
            </a:pP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Fill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in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blanks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to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Complete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sentences.</a:t>
            </a:r>
            <a:endParaRPr sz="10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8100" y="2307750"/>
            <a:ext cx="903605" cy="216726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000" spc="-35" dirty="0">
                <a:solidFill>
                  <a:srgbClr val="231F20"/>
                </a:solidFill>
                <a:latin typeface="Arial Rounded MT Bold"/>
                <a:cs typeface="Arial Rounded MT Bold"/>
              </a:rPr>
              <a:t>Missing</a:t>
            </a:r>
            <a:r>
              <a:rPr sz="1000" spc="5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Arial Rounded MT Bold"/>
                <a:cs typeface="Arial Rounded MT Bold"/>
              </a:rPr>
              <a:t>Words:</a:t>
            </a:r>
            <a:endParaRPr sz="1000" dirty="0">
              <a:latin typeface="Arial Rounded MT Bold"/>
              <a:cs typeface="Arial Rounded MT Bold"/>
            </a:endParaRPr>
          </a:p>
          <a:p>
            <a:pPr marL="139700" indent="-127000">
              <a:lnSpc>
                <a:spcPts val="1000"/>
              </a:lnSpc>
              <a:spcBef>
                <a:spcPts val="400"/>
              </a:spcBef>
              <a:buAutoNum type="arabicPeriod"/>
              <a:tabLst>
                <a:tab pos="139700" algn="l"/>
              </a:tabLst>
            </a:pPr>
            <a:r>
              <a:rPr lang="en-US"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s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take</a:t>
            </a:r>
            <a:endParaRPr lang="en-US" sz="1000" spc="-10" dirty="0">
              <a:solidFill>
                <a:srgbClr val="231F20"/>
              </a:solidFill>
              <a:latin typeface="Franklin Gothic Book"/>
              <a:cs typeface="Franklin Gothic Book"/>
            </a:endParaRPr>
          </a:p>
          <a:p>
            <a:pPr marL="139700" indent="-127000">
              <a:lnSpc>
                <a:spcPts val="1000"/>
              </a:lnSpc>
              <a:spcBef>
                <a:spcPts val="400"/>
              </a:spcBef>
              <a:buAutoNum type="arabicPeriod"/>
              <a:tabLst>
                <a:tab pos="139700" algn="l"/>
              </a:tabLst>
            </a:pPr>
            <a:endParaRPr sz="1000" dirty="0">
              <a:latin typeface="Franklin Gothic Book"/>
              <a:cs typeface="Franklin Gothic Book"/>
            </a:endParaRPr>
          </a:p>
          <a:p>
            <a:pPr marL="140970" indent="-128270">
              <a:lnSpc>
                <a:spcPts val="800"/>
              </a:lnSpc>
              <a:buAutoNum type="arabicPeriod"/>
              <a:tabLst>
                <a:tab pos="140970" algn="l"/>
              </a:tabLst>
            </a:pPr>
            <a:r>
              <a:rPr lang="en-US"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l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evels</a:t>
            </a:r>
            <a:endParaRPr lang="en-US" sz="1000" spc="-10" dirty="0">
              <a:solidFill>
                <a:srgbClr val="231F20"/>
              </a:solidFill>
              <a:latin typeface="Franklin Gothic Book"/>
              <a:cs typeface="Franklin Gothic Book"/>
            </a:endParaRPr>
          </a:p>
          <a:p>
            <a:pPr marL="140970" indent="-128270">
              <a:lnSpc>
                <a:spcPts val="800"/>
              </a:lnSpc>
              <a:buAutoNum type="arabicPeriod"/>
              <a:tabLst>
                <a:tab pos="140970" algn="l"/>
              </a:tabLst>
            </a:pPr>
            <a:endParaRPr lang="en-US" sz="1000" dirty="0">
              <a:latin typeface="Franklin Gothic Book"/>
              <a:cs typeface="Franklin Gothic Book"/>
            </a:endParaRPr>
          </a:p>
          <a:p>
            <a:pPr marL="12700">
              <a:lnSpc>
                <a:spcPts val="800"/>
              </a:lnSpc>
              <a:tabLst>
                <a:tab pos="140970" algn="l"/>
              </a:tabLst>
            </a:pPr>
            <a:endParaRPr sz="1000" dirty="0">
              <a:latin typeface="Franklin Gothic Book"/>
              <a:cs typeface="Franklin Gothic Book"/>
            </a:endParaRPr>
          </a:p>
          <a:p>
            <a:pPr marL="12700">
              <a:lnSpc>
                <a:spcPts val="800"/>
              </a:lnSpc>
              <a:tabLst>
                <a:tab pos="140970" algn="l"/>
              </a:tabLst>
            </a:pPr>
            <a:r>
              <a:rPr lang="en-US"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3. s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ubbase</a:t>
            </a:r>
            <a:endParaRPr lang="en-US" sz="1000" spc="-10" dirty="0">
              <a:solidFill>
                <a:srgbClr val="231F20"/>
              </a:solidFill>
              <a:latin typeface="Franklin Gothic Book"/>
              <a:cs typeface="Franklin Gothic Book"/>
            </a:endParaRPr>
          </a:p>
          <a:p>
            <a:pPr marL="140970" indent="-128270">
              <a:lnSpc>
                <a:spcPts val="800"/>
              </a:lnSpc>
              <a:buAutoNum type="arabicPeriod"/>
              <a:tabLst>
                <a:tab pos="140970" algn="l"/>
              </a:tabLst>
            </a:pPr>
            <a:endParaRPr lang="en-US" sz="1000" spc="-10" dirty="0">
              <a:solidFill>
                <a:srgbClr val="231F20"/>
              </a:solidFill>
              <a:latin typeface="Franklin Gothic Book"/>
              <a:cs typeface="Franklin Gothic Book"/>
            </a:endParaRPr>
          </a:p>
          <a:p>
            <a:pPr marL="140970" indent="-128270">
              <a:lnSpc>
                <a:spcPts val="800"/>
              </a:lnSpc>
              <a:buAutoNum type="arabicPeriod"/>
              <a:tabLst>
                <a:tab pos="140970" algn="l"/>
              </a:tabLst>
            </a:pPr>
            <a:endParaRPr sz="1000" dirty="0">
              <a:latin typeface="Franklin Gothic Book"/>
              <a:cs typeface="Franklin Gothic Book"/>
            </a:endParaRPr>
          </a:p>
          <a:p>
            <a:pPr marL="12700">
              <a:lnSpc>
                <a:spcPts val="800"/>
              </a:lnSpc>
              <a:tabLst>
                <a:tab pos="140970" algn="l"/>
              </a:tabLst>
            </a:pPr>
            <a:r>
              <a:rPr lang="en-AU"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4. c</a:t>
            </a:r>
            <a:r>
              <a:rPr sz="1000" spc="-10" dirty="0" err="1">
                <a:solidFill>
                  <a:srgbClr val="231F20"/>
                </a:solidFill>
                <a:latin typeface="Franklin Gothic Book"/>
                <a:cs typeface="Franklin Gothic Book"/>
              </a:rPr>
              <a:t>ompacted</a:t>
            </a:r>
            <a:endParaRPr lang="en-US" sz="1000" spc="-10" dirty="0">
              <a:solidFill>
                <a:srgbClr val="231F20"/>
              </a:solidFill>
              <a:latin typeface="Franklin Gothic Book"/>
              <a:cs typeface="Franklin Gothic Book"/>
            </a:endParaRPr>
          </a:p>
          <a:p>
            <a:pPr marL="140970" indent="-128270">
              <a:lnSpc>
                <a:spcPts val="800"/>
              </a:lnSpc>
              <a:buAutoNum type="arabicPeriod"/>
              <a:tabLst>
                <a:tab pos="140970" algn="l"/>
              </a:tabLst>
            </a:pPr>
            <a:endParaRPr sz="1000" dirty="0">
              <a:latin typeface="Franklin Gothic Book"/>
              <a:cs typeface="Franklin Gothic Book"/>
            </a:endParaRPr>
          </a:p>
          <a:p>
            <a:pPr marL="12700">
              <a:lnSpc>
                <a:spcPts val="800"/>
              </a:lnSpc>
              <a:tabLst>
                <a:tab pos="140970" algn="l"/>
              </a:tabLst>
            </a:pPr>
            <a:endParaRPr lang="en-US" sz="1000" spc="-30" dirty="0">
              <a:solidFill>
                <a:srgbClr val="231F20"/>
              </a:solidFill>
              <a:latin typeface="Franklin Gothic Book"/>
              <a:cs typeface="Franklin Gothic Book"/>
            </a:endParaRPr>
          </a:p>
          <a:p>
            <a:pPr marL="12700">
              <a:lnSpc>
                <a:spcPts val="800"/>
              </a:lnSpc>
              <a:tabLst>
                <a:tab pos="140970" algn="l"/>
              </a:tabLst>
            </a:pPr>
            <a:r>
              <a:rPr lang="en-US"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5.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binder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course</a:t>
            </a:r>
            <a:endParaRPr lang="en-US" sz="1000" spc="-10" dirty="0">
              <a:solidFill>
                <a:srgbClr val="231F20"/>
              </a:solidFill>
              <a:latin typeface="Franklin Gothic Book"/>
              <a:cs typeface="Franklin Gothic Book"/>
            </a:endParaRPr>
          </a:p>
          <a:p>
            <a:pPr marL="140970" indent="-128270">
              <a:lnSpc>
                <a:spcPts val="800"/>
              </a:lnSpc>
              <a:buAutoNum type="arabicPeriod"/>
              <a:tabLst>
                <a:tab pos="140970" algn="l"/>
              </a:tabLst>
            </a:pPr>
            <a:endParaRPr sz="1000" dirty="0">
              <a:latin typeface="Franklin Gothic Book"/>
              <a:cs typeface="Franklin Gothic Book"/>
            </a:endParaRPr>
          </a:p>
          <a:p>
            <a:pPr marL="12700">
              <a:lnSpc>
                <a:spcPts val="800"/>
              </a:lnSpc>
              <a:tabLst>
                <a:tab pos="140970" algn="l"/>
              </a:tabLst>
            </a:pPr>
            <a:endParaRPr lang="en-US" sz="1000" spc="-25" dirty="0">
              <a:solidFill>
                <a:srgbClr val="231F20"/>
              </a:solidFill>
              <a:latin typeface="Franklin Gothic Book"/>
              <a:cs typeface="Franklin Gothic Book"/>
            </a:endParaRPr>
          </a:p>
          <a:p>
            <a:pPr marL="12700">
              <a:lnSpc>
                <a:spcPts val="800"/>
              </a:lnSpc>
              <a:tabLst>
                <a:tab pos="140970" algn="l"/>
              </a:tabLst>
            </a:pPr>
            <a:r>
              <a:rPr lang="en-US"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6.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surface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course</a:t>
            </a:r>
            <a:endParaRPr sz="1000" dirty="0">
              <a:latin typeface="Franklin Gothic Book"/>
              <a:cs typeface="Franklin Gothic Book"/>
            </a:endParaRPr>
          </a:p>
          <a:p>
            <a:pPr marL="8890">
              <a:lnSpc>
                <a:spcPts val="1000"/>
              </a:lnSpc>
              <a:tabLst>
                <a:tab pos="127635" algn="l"/>
              </a:tabLst>
            </a:pPr>
            <a:endParaRPr lang="en-US" sz="1000" spc="-10" dirty="0">
              <a:solidFill>
                <a:srgbClr val="231F20"/>
              </a:solidFill>
              <a:latin typeface="Franklin Gothic Book"/>
              <a:cs typeface="Franklin Gothic Book"/>
            </a:endParaRPr>
          </a:p>
          <a:p>
            <a:pPr marL="8890">
              <a:lnSpc>
                <a:spcPts val="1000"/>
              </a:lnSpc>
              <a:tabLst>
                <a:tab pos="127635" algn="l"/>
              </a:tabLst>
            </a:pPr>
            <a:r>
              <a:rPr lang="en-US"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7.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paver</a:t>
            </a:r>
            <a:endParaRPr sz="1000" dirty="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02379" y="525230"/>
            <a:ext cx="204470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06525" algn="l"/>
              </a:tabLst>
            </a:pP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A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surveyor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will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u="sng" dirty="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Franklin Gothic Book"/>
                <a:cs typeface="Franklin Gothic Book"/>
              </a:rPr>
              <a:t>	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 out the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site.</a:t>
            </a:r>
            <a:endParaRPr sz="1000">
              <a:latin typeface="Franklin Gothic Book"/>
              <a:cs typeface="Franklin Gothic 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002379" y="814790"/>
            <a:ext cx="3689350" cy="191516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177800">
              <a:lnSpc>
                <a:spcPts val="1140"/>
              </a:lnSpc>
              <a:spcBef>
                <a:spcPts val="185"/>
              </a:spcBef>
            </a:pP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An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excavator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or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dozer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removes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trees,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shrubs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and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other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plants and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levels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area.</a:t>
            </a:r>
            <a:endParaRPr sz="1000">
              <a:latin typeface="Franklin Gothic Book"/>
              <a:cs typeface="Franklin Gothic Book"/>
            </a:endParaRPr>
          </a:p>
          <a:p>
            <a:pPr marL="12700">
              <a:lnSpc>
                <a:spcPts val="1080"/>
              </a:lnSpc>
            </a:pP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A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borrow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pit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Franklin Gothic Book"/>
                <a:cs typeface="Franklin Gothic Book"/>
              </a:rPr>
              <a:t>may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be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dug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out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for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storage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of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material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or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for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drainage.</a:t>
            </a:r>
            <a:endParaRPr sz="1000">
              <a:latin typeface="Franklin Gothic Book"/>
              <a:cs typeface="Franklin Gothic Book"/>
            </a:endParaRPr>
          </a:p>
          <a:p>
            <a:pPr marL="12700" marR="128905">
              <a:lnSpc>
                <a:spcPts val="1140"/>
              </a:lnSpc>
              <a:spcBef>
                <a:spcPts val="60"/>
              </a:spcBef>
            </a:pP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An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Arial Rounded MT Bold"/>
                <a:cs typeface="Arial Rounded MT Bold"/>
              </a:rPr>
              <a:t>excavator</a:t>
            </a:r>
            <a:r>
              <a:rPr sz="1000" spc="-20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or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dozer </a:t>
            </a:r>
            <a:r>
              <a:rPr sz="1000" spc="-45" dirty="0">
                <a:solidFill>
                  <a:srgbClr val="231F20"/>
                </a:solidFill>
                <a:latin typeface="Franklin Gothic Book"/>
                <a:cs typeface="Franklin Gothic Book"/>
              </a:rPr>
              <a:t>may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create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division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blocks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to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divert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water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away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and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create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drainage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channel.</a:t>
            </a:r>
            <a:endParaRPr sz="1000">
              <a:latin typeface="Franklin Gothic Book"/>
              <a:cs typeface="Franklin Gothic Book"/>
            </a:endParaRPr>
          </a:p>
          <a:p>
            <a:pPr marL="12700" marR="118745">
              <a:lnSpc>
                <a:spcPts val="1140"/>
              </a:lnSpc>
            </a:pP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A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Arial Rounded MT Bold"/>
                <a:cs typeface="Arial Rounded MT Bold"/>
              </a:rPr>
              <a:t>front</a:t>
            </a:r>
            <a:r>
              <a:rPr sz="1000" spc="-25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Arial Rounded MT Bold"/>
                <a:cs typeface="Arial Rounded MT Bold"/>
              </a:rPr>
              <a:t>end</a:t>
            </a:r>
            <a:r>
              <a:rPr sz="1000" spc="-25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 Rounded MT Bold"/>
                <a:cs typeface="Arial Rounded MT Bold"/>
              </a:rPr>
              <a:t>loader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or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dozer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 shapes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road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base. This helps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smooth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out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surface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ready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for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grading.</a:t>
            </a:r>
            <a:endParaRPr sz="1000">
              <a:latin typeface="Franklin Gothic Book"/>
              <a:cs typeface="Franklin Gothic Book"/>
            </a:endParaRPr>
          </a:p>
          <a:p>
            <a:pPr marL="12700">
              <a:lnSpc>
                <a:spcPts val="1080"/>
              </a:lnSpc>
            </a:pP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Arial Rounded MT Bold"/>
                <a:cs typeface="Arial Rounded MT Bold"/>
              </a:rPr>
              <a:t>water</a:t>
            </a:r>
            <a:r>
              <a:rPr sz="1000" spc="-20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Arial Rounded MT Bold"/>
                <a:cs typeface="Arial Rounded MT Bold"/>
              </a:rPr>
              <a:t>truck</a:t>
            </a:r>
            <a:r>
              <a:rPr sz="1000" spc="-15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wets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Franklin Gothic Book"/>
                <a:cs typeface="Franklin Gothic Book"/>
              </a:rPr>
              <a:t>down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ground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to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help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soil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to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bond.</a:t>
            </a:r>
            <a:endParaRPr sz="1000">
              <a:latin typeface="Franklin Gothic Book"/>
              <a:cs typeface="Franklin Gothic Book"/>
            </a:endParaRPr>
          </a:p>
          <a:p>
            <a:pPr marL="12700">
              <a:lnSpc>
                <a:spcPts val="1140"/>
              </a:lnSpc>
            </a:pP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Arial Rounded MT Bold"/>
                <a:cs typeface="Arial Rounded MT Bold"/>
              </a:rPr>
              <a:t>grader</a:t>
            </a:r>
            <a:r>
              <a:rPr sz="1000" spc="-15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Arial Rounded MT Bold"/>
                <a:cs typeface="Arial Rounded MT Bold"/>
              </a:rPr>
              <a:t>grades</a:t>
            </a:r>
            <a:r>
              <a:rPr sz="1000" spc="-15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50" dirty="0">
                <a:solidFill>
                  <a:srgbClr val="231F20"/>
                </a:solidFill>
                <a:latin typeface="Arial Rounded MT Bold"/>
                <a:cs typeface="Arial Rounded MT Bold"/>
              </a:rPr>
              <a:t>road</a:t>
            </a:r>
            <a:r>
              <a:rPr sz="1000" spc="-15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to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produce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a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much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smoother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surface.</a:t>
            </a:r>
            <a:endParaRPr sz="1000">
              <a:latin typeface="Franklin Gothic Book"/>
              <a:cs typeface="Franklin Gothic Book"/>
            </a:endParaRPr>
          </a:p>
          <a:p>
            <a:pPr marL="12700" marR="7620">
              <a:lnSpc>
                <a:spcPts val="1140"/>
              </a:lnSpc>
              <a:spcBef>
                <a:spcPts val="55"/>
              </a:spcBef>
            </a:pP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A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Arial Rounded MT Bold"/>
                <a:cs typeface="Arial Rounded MT Bold"/>
              </a:rPr>
              <a:t>roller</a:t>
            </a:r>
            <a:r>
              <a:rPr sz="1000" spc="-25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 Rounded MT Bold"/>
                <a:cs typeface="Arial Rounded MT Bold"/>
              </a:rPr>
              <a:t>or</a:t>
            </a:r>
            <a:r>
              <a:rPr sz="1000" spc="-25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Arial Rounded MT Bold"/>
                <a:cs typeface="Arial Rounded MT Bold"/>
              </a:rPr>
              <a:t>compactor</a:t>
            </a:r>
            <a:r>
              <a:rPr sz="1000" spc="-25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then </a:t>
            </a:r>
            <a:r>
              <a:rPr sz="1000" spc="-35" dirty="0">
                <a:solidFill>
                  <a:srgbClr val="231F20"/>
                </a:solidFill>
                <a:latin typeface="Arial Rounded MT Bold"/>
                <a:cs typeface="Arial Rounded MT Bold"/>
              </a:rPr>
              <a:t>compacts</a:t>
            </a:r>
            <a:r>
              <a:rPr sz="1000" spc="-30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road.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This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breaks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up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lumps and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smooths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surface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out.</a:t>
            </a:r>
            <a:endParaRPr sz="1000">
              <a:latin typeface="Franklin Gothic Book"/>
              <a:cs typeface="Franklin Gothic Book"/>
            </a:endParaRPr>
          </a:p>
          <a:p>
            <a:pPr marL="12700" marR="5080">
              <a:lnSpc>
                <a:spcPts val="1140"/>
              </a:lnSpc>
            </a:pP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Trucks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then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deliver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Arial Rounded MT Bold"/>
                <a:cs typeface="Arial Rounded MT Bold"/>
              </a:rPr>
              <a:t>subbase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.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Haul trucks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or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tip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trucks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sometimes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tip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 subbase,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and</a:t>
            </a:r>
            <a:r>
              <a:rPr sz="1000" spc="-8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Arial Rounded MT Bold"/>
                <a:cs typeface="Arial Rounded MT Bold"/>
              </a:rPr>
              <a:t>front</a:t>
            </a:r>
            <a:r>
              <a:rPr sz="1000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Arial Rounded MT Bold"/>
                <a:cs typeface="Arial Rounded MT Bold"/>
              </a:rPr>
              <a:t>end</a:t>
            </a:r>
            <a:r>
              <a:rPr sz="1000" spc="-5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Arial Rounded MT Bold"/>
                <a:cs typeface="Arial Rounded MT Bold"/>
              </a:rPr>
              <a:t>loaders</a:t>
            </a:r>
            <a:r>
              <a:rPr sz="1000" spc="-70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spread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it.</a:t>
            </a:r>
            <a:endParaRPr sz="1000">
              <a:latin typeface="Franklin Gothic Book"/>
              <a:cs typeface="Franklin Gothic 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002379" y="2841710"/>
            <a:ext cx="3566160" cy="32258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>
              <a:lnSpc>
                <a:spcPts val="1140"/>
              </a:lnSpc>
              <a:spcBef>
                <a:spcPts val="185"/>
              </a:spcBef>
              <a:tabLst>
                <a:tab pos="951230" algn="l"/>
                <a:tab pos="1704975" algn="l"/>
                <a:tab pos="3552825" algn="l"/>
              </a:tabLst>
            </a:pP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Several</a:t>
            </a:r>
            <a:r>
              <a:rPr sz="1000" spc="-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u="sng" dirty="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Franklin Gothic Book"/>
                <a:cs typeface="Franklin Gothic Book"/>
              </a:rPr>
              <a:t>	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 of </a:t>
            </a:r>
            <a:r>
              <a:rPr sz="1000" u="sng" dirty="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Franklin Gothic Book"/>
                <a:cs typeface="Franklin Gothic Book"/>
              </a:rPr>
              <a:t>	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are 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laid.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The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subbase 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is </a:t>
            </a:r>
            <a:r>
              <a:rPr sz="1000" u="sng" dirty="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Franklin Gothic Book"/>
                <a:cs typeface="Franklin Gothic Book"/>
              </a:rPr>
              <a:t>	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and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tested.</a:t>
            </a:r>
            <a:endParaRPr sz="1000">
              <a:latin typeface="Franklin Gothic Book"/>
              <a:cs typeface="Franklin Gothic 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002379" y="3276050"/>
            <a:ext cx="3669029" cy="467359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>
              <a:lnSpc>
                <a:spcPts val="1140"/>
              </a:lnSpc>
              <a:spcBef>
                <a:spcPts val="185"/>
              </a:spcBef>
            </a:pP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Once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Arial Rounded MT Bold"/>
                <a:cs typeface="Arial Rounded MT Bold"/>
              </a:rPr>
              <a:t>subbase</a:t>
            </a:r>
            <a:r>
              <a:rPr sz="1000" spc="-20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is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at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 Rounded MT Bold"/>
                <a:cs typeface="Arial Rounded MT Bold"/>
              </a:rPr>
              <a:t>right </a:t>
            </a:r>
            <a:r>
              <a:rPr sz="1000" spc="-40" dirty="0">
                <a:solidFill>
                  <a:srgbClr val="231F20"/>
                </a:solidFill>
                <a:latin typeface="Arial Rounded MT Bold"/>
                <a:cs typeface="Arial Rounded MT Bold"/>
              </a:rPr>
              <a:t>thickness</a:t>
            </a:r>
            <a:r>
              <a:rPr sz="1000" spc="-80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and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is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 Rounded MT Bold"/>
                <a:cs typeface="Arial Rounded MT Bold"/>
              </a:rPr>
              <a:t>compacted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properly,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trucks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deliver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course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road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base.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road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base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is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built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up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in </a:t>
            </a:r>
            <a:r>
              <a:rPr sz="1000" spc="-45" dirty="0">
                <a:solidFill>
                  <a:srgbClr val="231F20"/>
                </a:solidFill>
                <a:latin typeface="Franklin Gothic Book"/>
                <a:cs typeface="Franklin Gothic Book"/>
              </a:rPr>
              <a:t>many</a:t>
            </a:r>
            <a:r>
              <a:rPr sz="1000" spc="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layers</a:t>
            </a:r>
            <a:endParaRPr sz="1000">
              <a:latin typeface="Franklin Gothic Book"/>
              <a:cs typeface="Franklin Gothic 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02378" y="3855170"/>
            <a:ext cx="3934521" cy="104964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>
              <a:lnSpc>
                <a:spcPts val="1140"/>
              </a:lnSpc>
              <a:spcBef>
                <a:spcPts val="185"/>
              </a:spcBef>
              <a:tabLst>
                <a:tab pos="2693035" algn="l"/>
              </a:tabLst>
            </a:pP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If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 Rounded MT Bold"/>
                <a:cs typeface="Arial Rounded MT Bold"/>
              </a:rPr>
              <a:t>asphalt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is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being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laid,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 more layers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will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go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 on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top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of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 the </a:t>
            </a:r>
            <a:r>
              <a:rPr sz="1000" spc="-40" dirty="0">
                <a:solidFill>
                  <a:srgbClr val="231F20"/>
                </a:solidFill>
                <a:latin typeface="Franklin Gothic Book"/>
                <a:cs typeface="Franklin Gothic Book"/>
              </a:rPr>
              <a:t>road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base.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 There 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will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be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an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 Rounded MT Bold"/>
                <a:cs typeface="Arial Rounded MT Bold"/>
              </a:rPr>
              <a:t>asphalt</a:t>
            </a:r>
            <a:r>
              <a:rPr sz="1000" spc="-20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Arial Rounded MT Bold"/>
                <a:cs typeface="Arial Rounded MT Bold"/>
              </a:rPr>
              <a:t>base</a:t>
            </a:r>
            <a:r>
              <a:rPr sz="1000" spc="-20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Arial Rounded MT Bold"/>
                <a:cs typeface="Arial Rounded MT Bold"/>
              </a:rPr>
              <a:t>course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,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then 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a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lang="en-US" sz="1000" b="1" u="sng" dirty="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Times New Roman"/>
                <a:cs typeface="Times New Roman"/>
              </a:rPr>
              <a:t>______________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,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and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finally,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50" dirty="0">
                <a:solidFill>
                  <a:srgbClr val="231F20"/>
                </a:solidFill>
                <a:latin typeface="Franklin Gothic Book"/>
                <a:cs typeface="Franklin Gothic Book"/>
              </a:rPr>
              <a:t>a</a:t>
            </a:r>
            <a:endParaRPr lang="en-US" sz="1000" spc="-50" dirty="0">
              <a:solidFill>
                <a:srgbClr val="231F20"/>
              </a:solidFill>
              <a:latin typeface="Franklin Gothic Book"/>
              <a:cs typeface="Franklin Gothic Book"/>
            </a:endParaRPr>
          </a:p>
          <a:p>
            <a:pPr marL="12700" marR="5080">
              <a:lnSpc>
                <a:spcPts val="1140"/>
              </a:lnSpc>
              <a:spcBef>
                <a:spcPts val="185"/>
              </a:spcBef>
              <a:tabLst>
                <a:tab pos="2693035" algn="l"/>
              </a:tabLst>
            </a:pPr>
            <a:endParaRPr sz="1000" dirty="0">
              <a:latin typeface="Franklin Gothic Book"/>
              <a:cs typeface="Franklin Gothic Book"/>
            </a:endParaRPr>
          </a:p>
          <a:p>
            <a:pPr marL="12700">
              <a:lnSpc>
                <a:spcPts val="1110"/>
              </a:lnSpc>
              <a:tabLst>
                <a:tab pos="788670" algn="l"/>
                <a:tab pos="1889125" algn="l"/>
              </a:tabLst>
            </a:pPr>
            <a:r>
              <a:rPr lang="en-US" sz="1000" u="sng" dirty="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Franklin Gothic Book"/>
                <a:cs typeface="Franklin Gothic Book"/>
              </a:rPr>
              <a:t>_______________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which 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a </a:t>
            </a:r>
            <a:r>
              <a:rPr sz="1000" u="sng" dirty="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Franklin Gothic Book"/>
                <a:cs typeface="Franklin Gothic Book"/>
              </a:rPr>
              <a:t>	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will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lay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down.</a:t>
            </a:r>
            <a:endParaRPr sz="1000" dirty="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00" dirty="0">
              <a:latin typeface="Franklin Gothic Book"/>
              <a:cs typeface="Franklin Gothic Book"/>
            </a:endParaRPr>
          </a:p>
          <a:p>
            <a:pPr marL="12700" marR="24130">
              <a:lnSpc>
                <a:spcPts val="1140"/>
              </a:lnSpc>
            </a:pPr>
            <a:r>
              <a:rPr sz="1000" dirty="0">
                <a:solidFill>
                  <a:srgbClr val="231F20"/>
                </a:solidFill>
                <a:latin typeface="Franklin Gothic Book"/>
                <a:cs typeface="Franklin Gothic Book"/>
              </a:rPr>
              <a:t>A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Arial Rounded MT Bold"/>
                <a:cs typeface="Arial Rounded MT Bold"/>
              </a:rPr>
              <a:t>roller</a:t>
            </a:r>
            <a:r>
              <a:rPr sz="1000" spc="-25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 Rounded MT Bold"/>
                <a:cs typeface="Arial Rounded MT Bold"/>
              </a:rPr>
              <a:t>or</a:t>
            </a:r>
            <a:r>
              <a:rPr sz="1000" spc="-25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Arial Rounded MT Bold"/>
                <a:cs typeface="Arial Rounded MT Bold"/>
              </a:rPr>
              <a:t>compactor</a:t>
            </a:r>
            <a:r>
              <a:rPr sz="1000" spc="-25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then </a:t>
            </a:r>
            <a:r>
              <a:rPr sz="1000" spc="-35" dirty="0">
                <a:solidFill>
                  <a:srgbClr val="231F20"/>
                </a:solidFill>
                <a:latin typeface="Arial Rounded MT Bold"/>
                <a:cs typeface="Arial Rounded MT Bold"/>
              </a:rPr>
              <a:t>compacts</a:t>
            </a:r>
            <a:r>
              <a:rPr sz="1000" spc="-30" dirty="0">
                <a:solidFill>
                  <a:srgbClr val="231F20"/>
                </a:solidFill>
                <a:latin typeface="Arial Rounded MT Bold"/>
                <a:cs typeface="Arial Rounded MT Bold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road.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This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breaks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up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lumps and</a:t>
            </a:r>
            <a:r>
              <a:rPr sz="1000" spc="-15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Franklin Gothic Book"/>
                <a:cs typeface="Franklin Gothic Book"/>
              </a:rPr>
              <a:t>smooths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Franklin Gothic Book"/>
                <a:cs typeface="Franklin Gothic Book"/>
              </a:rPr>
              <a:t>the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Franklin Gothic Book"/>
                <a:cs typeface="Franklin Gothic Book"/>
              </a:rPr>
              <a:t>surface</a:t>
            </a:r>
            <a:r>
              <a:rPr sz="1000" spc="-10" dirty="0">
                <a:solidFill>
                  <a:srgbClr val="231F20"/>
                </a:solidFill>
                <a:latin typeface="Franklin Gothic Book"/>
                <a:cs typeface="Franklin Gothic Book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Franklin Gothic Book"/>
                <a:cs typeface="Franklin Gothic Book"/>
              </a:rPr>
              <a:t>out.</a:t>
            </a:r>
            <a:endParaRPr sz="1000" dirty="0">
              <a:latin typeface="Franklin Gothic Book"/>
              <a:cs typeface="Franklin Gothic Book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5696241" y="464573"/>
            <a:ext cx="1505585" cy="4412615"/>
            <a:chOff x="5696241" y="464573"/>
            <a:chExt cx="1505585" cy="4412615"/>
          </a:xfrm>
        </p:grpSpPr>
        <p:pic>
          <p:nvPicPr>
            <p:cNvPr id="17" name="object 17"/>
            <p:cNvPicPr/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32081" y="1650606"/>
              <a:ext cx="1446314" cy="497138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32079" y="464573"/>
              <a:ext cx="1394258" cy="1059690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96991" y="2595765"/>
              <a:ext cx="1481404" cy="672642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5696991" y="2595772"/>
              <a:ext cx="1481455" cy="253365"/>
            </a:xfrm>
            <a:custGeom>
              <a:avLst/>
              <a:gdLst/>
              <a:ahLst/>
              <a:cxnLst/>
              <a:rect l="l" t="t" r="r" b="b"/>
              <a:pathLst>
                <a:path w="1481454" h="253364">
                  <a:moveTo>
                    <a:pt x="0" y="253065"/>
                  </a:moveTo>
                  <a:lnTo>
                    <a:pt x="1481391" y="0"/>
                  </a:lnTo>
                </a:path>
              </a:pathLst>
            </a:custGeom>
            <a:ln w="317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96991" y="2537790"/>
              <a:ext cx="1481404" cy="264236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5696991" y="2537786"/>
              <a:ext cx="1481455" cy="264795"/>
            </a:xfrm>
            <a:custGeom>
              <a:avLst/>
              <a:gdLst/>
              <a:ahLst/>
              <a:cxnLst/>
              <a:rect l="l" t="t" r="r" b="b"/>
              <a:pathLst>
                <a:path w="1481454" h="264794">
                  <a:moveTo>
                    <a:pt x="0" y="264245"/>
                  </a:moveTo>
                  <a:lnTo>
                    <a:pt x="1481391" y="30250"/>
                  </a:lnTo>
                </a:path>
                <a:path w="1481454" h="264794">
                  <a:moveTo>
                    <a:pt x="1481391" y="0"/>
                  </a:moveTo>
                  <a:lnTo>
                    <a:pt x="0" y="194016"/>
                  </a:lnTo>
                </a:path>
              </a:pathLst>
            </a:custGeom>
            <a:ln w="317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96991" y="2556853"/>
              <a:ext cx="1481404" cy="328866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5696991" y="2557024"/>
              <a:ext cx="1481455" cy="328930"/>
            </a:xfrm>
            <a:custGeom>
              <a:avLst/>
              <a:gdLst/>
              <a:ahLst/>
              <a:cxnLst/>
              <a:rect l="l" t="t" r="r" b="b"/>
              <a:pathLst>
                <a:path w="1481454" h="328930">
                  <a:moveTo>
                    <a:pt x="0" y="328702"/>
                  </a:moveTo>
                  <a:lnTo>
                    <a:pt x="1481391" y="53820"/>
                  </a:lnTo>
                </a:path>
                <a:path w="1481454" h="328930">
                  <a:moveTo>
                    <a:pt x="1481391" y="0"/>
                  </a:moveTo>
                  <a:lnTo>
                    <a:pt x="1244361" y="37085"/>
                  </a:lnTo>
                  <a:lnTo>
                    <a:pt x="517207" y="151842"/>
                  </a:lnTo>
                  <a:lnTo>
                    <a:pt x="0" y="233603"/>
                  </a:lnTo>
                </a:path>
              </a:pathLst>
            </a:custGeom>
            <a:ln w="317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96990" y="2960916"/>
              <a:ext cx="707758" cy="307492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5696991" y="2958546"/>
              <a:ext cx="708025" cy="309880"/>
            </a:xfrm>
            <a:custGeom>
              <a:avLst/>
              <a:gdLst/>
              <a:ahLst/>
              <a:cxnLst/>
              <a:rect l="l" t="t" r="r" b="b"/>
              <a:pathLst>
                <a:path w="708025" h="309879">
                  <a:moveTo>
                    <a:pt x="707767" y="123680"/>
                  </a:moveTo>
                  <a:lnTo>
                    <a:pt x="618181" y="169476"/>
                  </a:lnTo>
                  <a:lnTo>
                    <a:pt x="612199" y="179420"/>
                  </a:lnTo>
                  <a:lnTo>
                    <a:pt x="604236" y="177439"/>
                  </a:lnTo>
                  <a:lnTo>
                    <a:pt x="594874" y="184263"/>
                  </a:lnTo>
                  <a:lnTo>
                    <a:pt x="589057" y="187263"/>
                  </a:lnTo>
                  <a:lnTo>
                    <a:pt x="584359" y="187090"/>
                  </a:lnTo>
                  <a:lnTo>
                    <a:pt x="578354" y="184399"/>
                  </a:lnTo>
                  <a:lnTo>
                    <a:pt x="568410" y="197353"/>
                  </a:lnTo>
                  <a:lnTo>
                    <a:pt x="560447" y="195359"/>
                  </a:lnTo>
                  <a:lnTo>
                    <a:pt x="552152" y="201657"/>
                  </a:lnTo>
                  <a:lnTo>
                    <a:pt x="546378" y="204689"/>
                  </a:lnTo>
                  <a:lnTo>
                    <a:pt x="540419" y="205294"/>
                  </a:lnTo>
                  <a:lnTo>
                    <a:pt x="531567" y="204312"/>
                  </a:lnTo>
                  <a:lnTo>
                    <a:pt x="527592" y="215260"/>
                  </a:lnTo>
                  <a:lnTo>
                    <a:pt x="517635" y="214269"/>
                  </a:lnTo>
                  <a:lnTo>
                    <a:pt x="508272" y="223430"/>
                  </a:lnTo>
                  <a:lnTo>
                    <a:pt x="502455" y="227831"/>
                  </a:lnTo>
                  <a:lnTo>
                    <a:pt x="497758" y="228687"/>
                  </a:lnTo>
                  <a:lnTo>
                    <a:pt x="491752" y="227210"/>
                  </a:lnTo>
                  <a:lnTo>
                    <a:pt x="481817" y="233524"/>
                  </a:lnTo>
                  <a:lnTo>
                    <a:pt x="475706" y="236666"/>
                  </a:lnTo>
                  <a:lnTo>
                    <a:pt x="470900" y="237569"/>
                  </a:lnTo>
                  <a:lnTo>
                    <a:pt x="464879" y="237167"/>
                  </a:lnTo>
                  <a:lnTo>
                    <a:pt x="456654" y="244602"/>
                  </a:lnTo>
                  <a:lnTo>
                    <a:pt x="451320" y="248116"/>
                  </a:lnTo>
                  <a:lnTo>
                    <a:pt x="446547" y="248642"/>
                  </a:lnTo>
                  <a:lnTo>
                    <a:pt x="440000" y="247111"/>
                  </a:lnTo>
                  <a:lnTo>
                    <a:pt x="432024" y="257068"/>
                  </a:lnTo>
                  <a:lnTo>
                    <a:pt x="420086" y="256078"/>
                  </a:lnTo>
                  <a:lnTo>
                    <a:pt x="410661" y="265300"/>
                  </a:lnTo>
                  <a:lnTo>
                    <a:pt x="404408" y="270136"/>
                  </a:lnTo>
                  <a:lnTo>
                    <a:pt x="398527" y="272172"/>
                  </a:lnTo>
                  <a:lnTo>
                    <a:pt x="390216" y="272994"/>
                  </a:lnTo>
                  <a:lnTo>
                    <a:pt x="380172" y="280498"/>
                  </a:lnTo>
                  <a:lnTo>
                    <a:pt x="373300" y="284453"/>
                  </a:lnTo>
                  <a:lnTo>
                    <a:pt x="366427" y="286163"/>
                  </a:lnTo>
                  <a:lnTo>
                    <a:pt x="356383" y="286939"/>
                  </a:lnTo>
                  <a:lnTo>
                    <a:pt x="351539" y="294946"/>
                  </a:lnTo>
                  <a:lnTo>
                    <a:pt x="347539" y="298756"/>
                  </a:lnTo>
                  <a:lnTo>
                    <a:pt x="342237" y="299394"/>
                  </a:lnTo>
                  <a:lnTo>
                    <a:pt x="333485" y="297886"/>
                  </a:lnTo>
                  <a:lnTo>
                    <a:pt x="331433" y="304810"/>
                  </a:lnTo>
                  <a:lnTo>
                    <a:pt x="328261" y="308365"/>
                  </a:lnTo>
                  <a:lnTo>
                    <a:pt x="321728" y="309675"/>
                  </a:lnTo>
                  <a:lnTo>
                    <a:pt x="309603" y="309862"/>
                  </a:lnTo>
                </a:path>
                <a:path w="708025" h="309879">
                  <a:moveTo>
                    <a:pt x="0" y="65411"/>
                  </a:moveTo>
                  <a:lnTo>
                    <a:pt x="3736" y="62106"/>
                  </a:lnTo>
                  <a:lnTo>
                    <a:pt x="9211" y="59107"/>
                  </a:lnTo>
                  <a:lnTo>
                    <a:pt x="15061" y="59279"/>
                  </a:lnTo>
                  <a:lnTo>
                    <a:pt x="23897" y="61971"/>
                  </a:lnTo>
                  <a:lnTo>
                    <a:pt x="38761" y="57438"/>
                  </a:lnTo>
                  <a:lnTo>
                    <a:pt x="47603" y="55614"/>
                  </a:lnTo>
                  <a:lnTo>
                    <a:pt x="53924" y="56220"/>
                  </a:lnTo>
                  <a:lnTo>
                    <a:pt x="61222" y="58974"/>
                  </a:lnTo>
                  <a:lnTo>
                    <a:pt x="75498" y="52165"/>
                  </a:lnTo>
                  <a:lnTo>
                    <a:pt x="83938" y="49274"/>
                  </a:lnTo>
                  <a:lnTo>
                    <a:pt x="89856" y="49740"/>
                  </a:lnTo>
                  <a:lnTo>
                    <a:pt x="96567" y="53005"/>
                  </a:lnTo>
                  <a:lnTo>
                    <a:pt x="108505" y="48026"/>
                  </a:lnTo>
                  <a:lnTo>
                    <a:pt x="115477" y="51011"/>
                  </a:lnTo>
                  <a:lnTo>
                    <a:pt x="123130" y="41897"/>
                  </a:lnTo>
                  <a:lnTo>
                    <a:pt x="128169" y="37823"/>
                  </a:lnTo>
                  <a:lnTo>
                    <a:pt x="132834" y="37857"/>
                  </a:lnTo>
                  <a:lnTo>
                    <a:pt x="139366" y="41067"/>
                  </a:lnTo>
                  <a:lnTo>
                    <a:pt x="145888" y="34251"/>
                  </a:lnTo>
                  <a:lnTo>
                    <a:pt x="150448" y="31356"/>
                  </a:lnTo>
                  <a:lnTo>
                    <a:pt x="155191" y="31821"/>
                  </a:lnTo>
                  <a:lnTo>
                    <a:pt x="162264" y="35085"/>
                  </a:lnTo>
                  <a:lnTo>
                    <a:pt x="164254" y="27681"/>
                  </a:lnTo>
                  <a:lnTo>
                    <a:pt x="166991" y="24384"/>
                  </a:lnTo>
                  <a:lnTo>
                    <a:pt x="172344" y="24446"/>
                  </a:lnTo>
                  <a:lnTo>
                    <a:pt x="182177" y="27122"/>
                  </a:lnTo>
                  <a:lnTo>
                    <a:pt x="190944" y="19765"/>
                  </a:lnTo>
                  <a:lnTo>
                    <a:pt x="196355" y="16794"/>
                  </a:lnTo>
                  <a:lnTo>
                    <a:pt x="200649" y="17742"/>
                  </a:lnTo>
                  <a:lnTo>
                    <a:pt x="206066" y="22144"/>
                  </a:lnTo>
                  <a:lnTo>
                    <a:pt x="208629" y="15924"/>
                  </a:lnTo>
                  <a:lnTo>
                    <a:pt x="211660" y="13436"/>
                  </a:lnTo>
                  <a:lnTo>
                    <a:pt x="217121" y="14309"/>
                  </a:lnTo>
                  <a:lnTo>
                    <a:pt x="226970" y="18168"/>
                  </a:lnTo>
                  <a:lnTo>
                    <a:pt x="234059" y="11353"/>
                  </a:lnTo>
                  <a:lnTo>
                    <a:pt x="238910" y="8458"/>
                  </a:lnTo>
                  <a:lnTo>
                    <a:pt x="243763" y="8923"/>
                  </a:lnTo>
                  <a:lnTo>
                    <a:pt x="250859" y="12187"/>
                  </a:lnTo>
                  <a:lnTo>
                    <a:pt x="256268" y="3668"/>
                  </a:lnTo>
                  <a:lnTo>
                    <a:pt x="260560" y="0"/>
                  </a:lnTo>
                  <a:lnTo>
                    <a:pt x="265973" y="433"/>
                  </a:lnTo>
                  <a:lnTo>
                    <a:pt x="274748" y="4224"/>
                  </a:lnTo>
                  <a:lnTo>
                    <a:pt x="707767" y="12368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751180" y="2595041"/>
              <a:ext cx="167220" cy="57150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6751179" y="2593462"/>
              <a:ext cx="167640" cy="59055"/>
            </a:xfrm>
            <a:custGeom>
              <a:avLst/>
              <a:gdLst/>
              <a:ahLst/>
              <a:cxnLst/>
              <a:rect l="l" t="t" r="r" b="b"/>
              <a:pathLst>
                <a:path w="167640" h="59055">
                  <a:moveTo>
                    <a:pt x="990" y="14935"/>
                  </a:moveTo>
                  <a:lnTo>
                    <a:pt x="7962" y="58737"/>
                  </a:lnTo>
                  <a:lnTo>
                    <a:pt x="167233" y="49771"/>
                  </a:lnTo>
                  <a:lnTo>
                    <a:pt x="161264" y="42811"/>
                  </a:lnTo>
                  <a:lnTo>
                    <a:pt x="157276" y="44792"/>
                  </a:lnTo>
                  <a:lnTo>
                    <a:pt x="153288" y="46786"/>
                  </a:lnTo>
                  <a:lnTo>
                    <a:pt x="152298" y="35839"/>
                  </a:lnTo>
                  <a:lnTo>
                    <a:pt x="146329" y="40817"/>
                  </a:lnTo>
                  <a:lnTo>
                    <a:pt x="141958" y="41612"/>
                  </a:lnTo>
                  <a:lnTo>
                    <a:pt x="137491" y="38954"/>
                  </a:lnTo>
                  <a:lnTo>
                    <a:pt x="132465" y="36481"/>
                  </a:lnTo>
                  <a:lnTo>
                    <a:pt x="126415" y="37833"/>
                  </a:lnTo>
                  <a:lnTo>
                    <a:pt x="120695" y="37458"/>
                  </a:lnTo>
                  <a:lnTo>
                    <a:pt x="116466" y="31113"/>
                  </a:lnTo>
                  <a:lnTo>
                    <a:pt x="112983" y="24394"/>
                  </a:lnTo>
                  <a:lnTo>
                    <a:pt x="109499" y="22898"/>
                  </a:lnTo>
                  <a:lnTo>
                    <a:pt x="104520" y="26885"/>
                  </a:lnTo>
                  <a:lnTo>
                    <a:pt x="99542" y="19913"/>
                  </a:lnTo>
                  <a:lnTo>
                    <a:pt x="95554" y="23888"/>
                  </a:lnTo>
                  <a:lnTo>
                    <a:pt x="92679" y="24249"/>
                  </a:lnTo>
                  <a:lnTo>
                    <a:pt x="89708" y="21529"/>
                  </a:lnTo>
                  <a:lnTo>
                    <a:pt x="86176" y="18995"/>
                  </a:lnTo>
                  <a:lnTo>
                    <a:pt x="81622" y="19913"/>
                  </a:lnTo>
                  <a:lnTo>
                    <a:pt x="77016" y="19852"/>
                  </a:lnTo>
                  <a:lnTo>
                    <a:pt x="73159" y="14938"/>
                  </a:lnTo>
                  <a:lnTo>
                    <a:pt x="69305" y="9276"/>
                  </a:lnTo>
                  <a:lnTo>
                    <a:pt x="64706" y="6972"/>
                  </a:lnTo>
                  <a:lnTo>
                    <a:pt x="57734" y="7962"/>
                  </a:lnTo>
                  <a:lnTo>
                    <a:pt x="56730" y="3987"/>
                  </a:lnTo>
                  <a:lnTo>
                    <a:pt x="50761" y="4978"/>
                  </a:lnTo>
                  <a:lnTo>
                    <a:pt x="44792" y="5981"/>
                  </a:lnTo>
                  <a:lnTo>
                    <a:pt x="40805" y="0"/>
                  </a:lnTo>
                  <a:lnTo>
                    <a:pt x="35826" y="1993"/>
                  </a:lnTo>
                  <a:lnTo>
                    <a:pt x="30848" y="3987"/>
                  </a:lnTo>
                  <a:lnTo>
                    <a:pt x="24879" y="0"/>
                  </a:lnTo>
                  <a:lnTo>
                    <a:pt x="20904" y="3987"/>
                  </a:lnTo>
                  <a:lnTo>
                    <a:pt x="16916" y="7962"/>
                  </a:lnTo>
                  <a:lnTo>
                    <a:pt x="8953" y="1993"/>
                  </a:lnTo>
                  <a:lnTo>
                    <a:pt x="6959" y="4978"/>
                  </a:lnTo>
                  <a:lnTo>
                    <a:pt x="4978" y="7962"/>
                  </a:lnTo>
                  <a:lnTo>
                    <a:pt x="0" y="3987"/>
                  </a:lnTo>
                  <a:lnTo>
                    <a:pt x="990" y="14935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12153" y="2987706"/>
              <a:ext cx="483322" cy="275582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6762991" y="2602458"/>
              <a:ext cx="99060" cy="45085"/>
            </a:xfrm>
            <a:custGeom>
              <a:avLst/>
              <a:gdLst/>
              <a:ahLst/>
              <a:cxnLst/>
              <a:rect l="l" t="t" r="r" b="b"/>
              <a:pathLst>
                <a:path w="99059" h="45085">
                  <a:moveTo>
                    <a:pt x="2235" y="12039"/>
                  </a:moveTo>
                  <a:lnTo>
                    <a:pt x="0" y="12039"/>
                  </a:lnTo>
                  <a:lnTo>
                    <a:pt x="0" y="13779"/>
                  </a:lnTo>
                  <a:lnTo>
                    <a:pt x="1117" y="13779"/>
                  </a:lnTo>
                  <a:lnTo>
                    <a:pt x="2235" y="13779"/>
                  </a:lnTo>
                  <a:lnTo>
                    <a:pt x="2235" y="12039"/>
                  </a:lnTo>
                  <a:close/>
                </a:path>
                <a:path w="99059" h="45085">
                  <a:moveTo>
                    <a:pt x="9664" y="26111"/>
                  </a:moveTo>
                  <a:lnTo>
                    <a:pt x="9601" y="25615"/>
                  </a:lnTo>
                  <a:lnTo>
                    <a:pt x="8521" y="24930"/>
                  </a:lnTo>
                  <a:lnTo>
                    <a:pt x="7912" y="24371"/>
                  </a:lnTo>
                  <a:lnTo>
                    <a:pt x="9258" y="22644"/>
                  </a:lnTo>
                  <a:lnTo>
                    <a:pt x="8255" y="21551"/>
                  </a:lnTo>
                  <a:lnTo>
                    <a:pt x="7518" y="22301"/>
                  </a:lnTo>
                  <a:lnTo>
                    <a:pt x="6718" y="23114"/>
                  </a:lnTo>
                  <a:lnTo>
                    <a:pt x="6299" y="24218"/>
                  </a:lnTo>
                  <a:lnTo>
                    <a:pt x="7162" y="26428"/>
                  </a:lnTo>
                  <a:lnTo>
                    <a:pt x="8305" y="26720"/>
                  </a:lnTo>
                  <a:lnTo>
                    <a:pt x="9321" y="26276"/>
                  </a:lnTo>
                  <a:lnTo>
                    <a:pt x="9664" y="26111"/>
                  </a:lnTo>
                  <a:close/>
                </a:path>
                <a:path w="99059" h="45085">
                  <a:moveTo>
                    <a:pt x="9664" y="15189"/>
                  </a:moveTo>
                  <a:lnTo>
                    <a:pt x="9613" y="14833"/>
                  </a:lnTo>
                  <a:lnTo>
                    <a:pt x="9550" y="14287"/>
                  </a:lnTo>
                  <a:lnTo>
                    <a:pt x="8623" y="14287"/>
                  </a:lnTo>
                  <a:lnTo>
                    <a:pt x="8496" y="15189"/>
                  </a:lnTo>
                  <a:lnTo>
                    <a:pt x="8547" y="16611"/>
                  </a:lnTo>
                  <a:lnTo>
                    <a:pt x="9613" y="16611"/>
                  </a:lnTo>
                  <a:lnTo>
                    <a:pt x="9639" y="15900"/>
                  </a:lnTo>
                  <a:lnTo>
                    <a:pt x="9664" y="15189"/>
                  </a:lnTo>
                  <a:close/>
                </a:path>
                <a:path w="99059" h="45085">
                  <a:moveTo>
                    <a:pt x="10541" y="5791"/>
                  </a:moveTo>
                  <a:lnTo>
                    <a:pt x="10375" y="5638"/>
                  </a:lnTo>
                  <a:lnTo>
                    <a:pt x="9994" y="5308"/>
                  </a:lnTo>
                  <a:lnTo>
                    <a:pt x="9563" y="5346"/>
                  </a:lnTo>
                  <a:lnTo>
                    <a:pt x="9080" y="5321"/>
                  </a:lnTo>
                  <a:lnTo>
                    <a:pt x="8280" y="5308"/>
                  </a:lnTo>
                  <a:lnTo>
                    <a:pt x="8280" y="6591"/>
                  </a:lnTo>
                  <a:lnTo>
                    <a:pt x="9080" y="6565"/>
                  </a:lnTo>
                  <a:lnTo>
                    <a:pt x="9563" y="6553"/>
                  </a:lnTo>
                  <a:lnTo>
                    <a:pt x="9994" y="6578"/>
                  </a:lnTo>
                  <a:lnTo>
                    <a:pt x="10541" y="6108"/>
                  </a:lnTo>
                  <a:lnTo>
                    <a:pt x="10541" y="5791"/>
                  </a:lnTo>
                  <a:close/>
                </a:path>
                <a:path w="99059" h="45085">
                  <a:moveTo>
                    <a:pt x="17551" y="41567"/>
                  </a:moveTo>
                  <a:lnTo>
                    <a:pt x="16256" y="40284"/>
                  </a:lnTo>
                  <a:lnTo>
                    <a:pt x="15392" y="41122"/>
                  </a:lnTo>
                  <a:lnTo>
                    <a:pt x="15138" y="41363"/>
                  </a:lnTo>
                  <a:lnTo>
                    <a:pt x="14897" y="41681"/>
                  </a:lnTo>
                  <a:lnTo>
                    <a:pt x="14592" y="41859"/>
                  </a:lnTo>
                  <a:lnTo>
                    <a:pt x="13169" y="42735"/>
                  </a:lnTo>
                  <a:lnTo>
                    <a:pt x="15113" y="44665"/>
                  </a:lnTo>
                  <a:lnTo>
                    <a:pt x="15976" y="43243"/>
                  </a:lnTo>
                  <a:lnTo>
                    <a:pt x="16154" y="42938"/>
                  </a:lnTo>
                  <a:lnTo>
                    <a:pt x="16471" y="42697"/>
                  </a:lnTo>
                  <a:lnTo>
                    <a:pt x="17551" y="41567"/>
                  </a:lnTo>
                  <a:close/>
                </a:path>
                <a:path w="99059" h="45085">
                  <a:moveTo>
                    <a:pt x="19456" y="2794"/>
                  </a:moveTo>
                  <a:lnTo>
                    <a:pt x="18872" y="2400"/>
                  </a:lnTo>
                  <a:lnTo>
                    <a:pt x="18453" y="2413"/>
                  </a:lnTo>
                  <a:lnTo>
                    <a:pt x="18046" y="2362"/>
                  </a:lnTo>
                  <a:lnTo>
                    <a:pt x="17284" y="2286"/>
                  </a:lnTo>
                  <a:lnTo>
                    <a:pt x="17284" y="3619"/>
                  </a:lnTo>
                  <a:lnTo>
                    <a:pt x="18046" y="3543"/>
                  </a:lnTo>
                  <a:lnTo>
                    <a:pt x="18453" y="3505"/>
                  </a:lnTo>
                  <a:lnTo>
                    <a:pt x="18872" y="3517"/>
                  </a:lnTo>
                  <a:lnTo>
                    <a:pt x="19227" y="3276"/>
                  </a:lnTo>
                  <a:lnTo>
                    <a:pt x="19456" y="3111"/>
                  </a:lnTo>
                  <a:lnTo>
                    <a:pt x="19456" y="2794"/>
                  </a:lnTo>
                  <a:close/>
                </a:path>
                <a:path w="99059" h="45085">
                  <a:moveTo>
                    <a:pt x="21602" y="14668"/>
                  </a:moveTo>
                  <a:lnTo>
                    <a:pt x="20256" y="14084"/>
                  </a:lnTo>
                  <a:lnTo>
                    <a:pt x="19316" y="14732"/>
                  </a:lnTo>
                  <a:lnTo>
                    <a:pt x="17957" y="16027"/>
                  </a:lnTo>
                  <a:lnTo>
                    <a:pt x="18897" y="16954"/>
                  </a:lnTo>
                  <a:lnTo>
                    <a:pt x="19507" y="16370"/>
                  </a:lnTo>
                  <a:lnTo>
                    <a:pt x="20027" y="15875"/>
                  </a:lnTo>
                  <a:lnTo>
                    <a:pt x="20701" y="15709"/>
                  </a:lnTo>
                  <a:lnTo>
                    <a:pt x="21259" y="15290"/>
                  </a:lnTo>
                  <a:lnTo>
                    <a:pt x="21501" y="15125"/>
                  </a:lnTo>
                  <a:lnTo>
                    <a:pt x="21602" y="14668"/>
                  </a:lnTo>
                  <a:close/>
                </a:path>
                <a:path w="99059" h="45085">
                  <a:moveTo>
                    <a:pt x="22555" y="29248"/>
                  </a:moveTo>
                  <a:lnTo>
                    <a:pt x="22491" y="28549"/>
                  </a:lnTo>
                  <a:lnTo>
                    <a:pt x="22491" y="27851"/>
                  </a:lnTo>
                  <a:lnTo>
                    <a:pt x="22504" y="27241"/>
                  </a:lnTo>
                  <a:lnTo>
                    <a:pt x="21551" y="27241"/>
                  </a:lnTo>
                  <a:lnTo>
                    <a:pt x="21551" y="27851"/>
                  </a:lnTo>
                  <a:lnTo>
                    <a:pt x="21551" y="28549"/>
                  </a:lnTo>
                  <a:lnTo>
                    <a:pt x="21501" y="29248"/>
                  </a:lnTo>
                  <a:lnTo>
                    <a:pt x="21704" y="29921"/>
                  </a:lnTo>
                  <a:lnTo>
                    <a:pt x="21805" y="30238"/>
                  </a:lnTo>
                  <a:lnTo>
                    <a:pt x="22237" y="30238"/>
                  </a:lnTo>
                  <a:lnTo>
                    <a:pt x="22555" y="29248"/>
                  </a:lnTo>
                  <a:close/>
                </a:path>
                <a:path w="99059" h="45085">
                  <a:moveTo>
                    <a:pt x="26314" y="723"/>
                  </a:moveTo>
                  <a:lnTo>
                    <a:pt x="25704" y="723"/>
                  </a:lnTo>
                  <a:lnTo>
                    <a:pt x="25704" y="1206"/>
                  </a:lnTo>
                  <a:lnTo>
                    <a:pt x="26009" y="1206"/>
                  </a:lnTo>
                  <a:lnTo>
                    <a:pt x="26314" y="1206"/>
                  </a:lnTo>
                  <a:lnTo>
                    <a:pt x="26314" y="723"/>
                  </a:lnTo>
                  <a:close/>
                </a:path>
                <a:path w="99059" h="45085">
                  <a:moveTo>
                    <a:pt x="27533" y="30657"/>
                  </a:moveTo>
                  <a:lnTo>
                    <a:pt x="27178" y="30302"/>
                  </a:lnTo>
                  <a:lnTo>
                    <a:pt x="26187" y="30683"/>
                  </a:lnTo>
                  <a:lnTo>
                    <a:pt x="26073" y="30975"/>
                  </a:lnTo>
                  <a:lnTo>
                    <a:pt x="24866" y="29845"/>
                  </a:lnTo>
                  <a:lnTo>
                    <a:pt x="24015" y="30683"/>
                  </a:lnTo>
                  <a:lnTo>
                    <a:pt x="24574" y="31267"/>
                  </a:lnTo>
                  <a:lnTo>
                    <a:pt x="25641" y="32385"/>
                  </a:lnTo>
                  <a:lnTo>
                    <a:pt x="26758" y="32575"/>
                  </a:lnTo>
                  <a:lnTo>
                    <a:pt x="27533" y="30657"/>
                  </a:lnTo>
                  <a:close/>
                </a:path>
                <a:path w="99059" h="45085">
                  <a:moveTo>
                    <a:pt x="31559" y="2197"/>
                  </a:moveTo>
                  <a:lnTo>
                    <a:pt x="31546" y="1727"/>
                  </a:lnTo>
                  <a:lnTo>
                    <a:pt x="31343" y="1600"/>
                  </a:lnTo>
                  <a:lnTo>
                    <a:pt x="30911" y="1333"/>
                  </a:lnTo>
                  <a:lnTo>
                    <a:pt x="30784" y="1600"/>
                  </a:lnTo>
                  <a:lnTo>
                    <a:pt x="30759" y="1282"/>
                  </a:lnTo>
                  <a:lnTo>
                    <a:pt x="30645" y="12"/>
                  </a:lnTo>
                  <a:lnTo>
                    <a:pt x="29311" y="0"/>
                  </a:lnTo>
                  <a:lnTo>
                    <a:pt x="29184" y="1816"/>
                  </a:lnTo>
                  <a:lnTo>
                    <a:pt x="29527" y="2489"/>
                  </a:lnTo>
                  <a:lnTo>
                    <a:pt x="29832" y="2667"/>
                  </a:lnTo>
                  <a:lnTo>
                    <a:pt x="30556" y="2641"/>
                  </a:lnTo>
                  <a:lnTo>
                    <a:pt x="30835" y="2641"/>
                  </a:lnTo>
                  <a:lnTo>
                    <a:pt x="31559" y="2197"/>
                  </a:lnTo>
                  <a:close/>
                </a:path>
                <a:path w="99059" h="45085">
                  <a:moveTo>
                    <a:pt x="31953" y="8978"/>
                  </a:moveTo>
                  <a:lnTo>
                    <a:pt x="30289" y="8750"/>
                  </a:lnTo>
                  <a:lnTo>
                    <a:pt x="30162" y="9702"/>
                  </a:lnTo>
                  <a:lnTo>
                    <a:pt x="30073" y="10312"/>
                  </a:lnTo>
                  <a:lnTo>
                    <a:pt x="29464" y="10769"/>
                  </a:lnTo>
                  <a:lnTo>
                    <a:pt x="29121" y="11658"/>
                  </a:lnTo>
                  <a:lnTo>
                    <a:pt x="29260" y="11963"/>
                  </a:lnTo>
                  <a:lnTo>
                    <a:pt x="29451" y="12166"/>
                  </a:lnTo>
                  <a:lnTo>
                    <a:pt x="29578" y="12331"/>
                  </a:lnTo>
                  <a:lnTo>
                    <a:pt x="29743" y="12509"/>
                  </a:lnTo>
                  <a:lnTo>
                    <a:pt x="30073" y="12560"/>
                  </a:lnTo>
                  <a:lnTo>
                    <a:pt x="31076" y="11874"/>
                  </a:lnTo>
                  <a:lnTo>
                    <a:pt x="31711" y="10883"/>
                  </a:lnTo>
                  <a:lnTo>
                    <a:pt x="31838" y="9931"/>
                  </a:lnTo>
                  <a:lnTo>
                    <a:pt x="31953" y="8978"/>
                  </a:lnTo>
                  <a:close/>
                </a:path>
                <a:path w="99059" h="45085">
                  <a:moveTo>
                    <a:pt x="37261" y="1828"/>
                  </a:moveTo>
                  <a:lnTo>
                    <a:pt x="37084" y="1727"/>
                  </a:lnTo>
                  <a:lnTo>
                    <a:pt x="36766" y="1536"/>
                  </a:lnTo>
                  <a:lnTo>
                    <a:pt x="36309" y="1600"/>
                  </a:lnTo>
                  <a:lnTo>
                    <a:pt x="35445" y="1536"/>
                  </a:lnTo>
                  <a:lnTo>
                    <a:pt x="35445" y="2387"/>
                  </a:lnTo>
                  <a:lnTo>
                    <a:pt x="35953" y="2349"/>
                  </a:lnTo>
                  <a:lnTo>
                    <a:pt x="36309" y="2324"/>
                  </a:lnTo>
                  <a:lnTo>
                    <a:pt x="36766" y="2387"/>
                  </a:lnTo>
                  <a:lnTo>
                    <a:pt x="37084" y="2197"/>
                  </a:lnTo>
                  <a:lnTo>
                    <a:pt x="37261" y="2095"/>
                  </a:lnTo>
                  <a:lnTo>
                    <a:pt x="37261" y="1828"/>
                  </a:lnTo>
                  <a:close/>
                </a:path>
                <a:path w="99059" h="45085">
                  <a:moveTo>
                    <a:pt x="37973" y="19088"/>
                  </a:moveTo>
                  <a:lnTo>
                    <a:pt x="37807" y="18719"/>
                  </a:lnTo>
                  <a:lnTo>
                    <a:pt x="37465" y="17868"/>
                  </a:lnTo>
                  <a:lnTo>
                    <a:pt x="36436" y="17868"/>
                  </a:lnTo>
                  <a:lnTo>
                    <a:pt x="36093" y="18719"/>
                  </a:lnTo>
                  <a:lnTo>
                    <a:pt x="35928" y="19088"/>
                  </a:lnTo>
                  <a:lnTo>
                    <a:pt x="35991" y="19481"/>
                  </a:lnTo>
                  <a:lnTo>
                    <a:pt x="36093" y="21082"/>
                  </a:lnTo>
                  <a:lnTo>
                    <a:pt x="37807" y="21082"/>
                  </a:lnTo>
                  <a:lnTo>
                    <a:pt x="37884" y="19875"/>
                  </a:lnTo>
                  <a:lnTo>
                    <a:pt x="37909" y="19481"/>
                  </a:lnTo>
                  <a:lnTo>
                    <a:pt x="37973" y="19088"/>
                  </a:lnTo>
                  <a:close/>
                </a:path>
                <a:path w="99059" h="45085">
                  <a:moveTo>
                    <a:pt x="41173" y="27152"/>
                  </a:moveTo>
                  <a:lnTo>
                    <a:pt x="39484" y="28067"/>
                  </a:lnTo>
                  <a:lnTo>
                    <a:pt x="39230" y="28206"/>
                  </a:lnTo>
                  <a:lnTo>
                    <a:pt x="38976" y="28333"/>
                  </a:lnTo>
                  <a:lnTo>
                    <a:pt x="38709" y="28448"/>
                  </a:lnTo>
                  <a:lnTo>
                    <a:pt x="38404" y="28587"/>
                  </a:lnTo>
                  <a:lnTo>
                    <a:pt x="38404" y="29108"/>
                  </a:lnTo>
                  <a:lnTo>
                    <a:pt x="38709" y="29248"/>
                  </a:lnTo>
                  <a:lnTo>
                    <a:pt x="38976" y="29362"/>
                  </a:lnTo>
                  <a:lnTo>
                    <a:pt x="39230" y="29489"/>
                  </a:lnTo>
                  <a:lnTo>
                    <a:pt x="41173" y="30543"/>
                  </a:lnTo>
                  <a:lnTo>
                    <a:pt x="41173" y="27152"/>
                  </a:lnTo>
                  <a:close/>
                </a:path>
                <a:path w="99059" h="45085">
                  <a:moveTo>
                    <a:pt x="45364" y="2717"/>
                  </a:moveTo>
                  <a:lnTo>
                    <a:pt x="44653" y="2476"/>
                  </a:lnTo>
                  <a:lnTo>
                    <a:pt x="44310" y="2413"/>
                  </a:lnTo>
                  <a:lnTo>
                    <a:pt x="43180" y="2298"/>
                  </a:lnTo>
                  <a:lnTo>
                    <a:pt x="43180" y="3606"/>
                  </a:lnTo>
                  <a:lnTo>
                    <a:pt x="43929" y="3530"/>
                  </a:lnTo>
                  <a:lnTo>
                    <a:pt x="44310" y="3492"/>
                  </a:lnTo>
                  <a:lnTo>
                    <a:pt x="44653" y="3429"/>
                  </a:lnTo>
                  <a:lnTo>
                    <a:pt x="45364" y="3187"/>
                  </a:lnTo>
                  <a:lnTo>
                    <a:pt x="45364" y="2717"/>
                  </a:lnTo>
                  <a:close/>
                </a:path>
                <a:path w="99059" h="45085">
                  <a:moveTo>
                    <a:pt x="47078" y="10058"/>
                  </a:moveTo>
                  <a:lnTo>
                    <a:pt x="45910" y="10020"/>
                  </a:lnTo>
                  <a:lnTo>
                    <a:pt x="44704" y="9969"/>
                  </a:lnTo>
                  <a:lnTo>
                    <a:pt x="43459" y="9677"/>
                  </a:lnTo>
                  <a:lnTo>
                    <a:pt x="42227" y="10680"/>
                  </a:lnTo>
                  <a:lnTo>
                    <a:pt x="42227" y="11163"/>
                  </a:lnTo>
                  <a:lnTo>
                    <a:pt x="43459" y="12179"/>
                  </a:lnTo>
                  <a:lnTo>
                    <a:pt x="44704" y="11874"/>
                  </a:lnTo>
                  <a:lnTo>
                    <a:pt x="45910" y="11823"/>
                  </a:lnTo>
                  <a:lnTo>
                    <a:pt x="47078" y="11785"/>
                  </a:lnTo>
                  <a:lnTo>
                    <a:pt x="47078" y="10058"/>
                  </a:lnTo>
                  <a:close/>
                </a:path>
                <a:path w="99059" h="45085">
                  <a:moveTo>
                    <a:pt x="47256" y="26720"/>
                  </a:moveTo>
                  <a:lnTo>
                    <a:pt x="46037" y="25501"/>
                  </a:lnTo>
                  <a:lnTo>
                    <a:pt x="44894" y="26771"/>
                  </a:lnTo>
                  <a:lnTo>
                    <a:pt x="44310" y="27279"/>
                  </a:lnTo>
                  <a:lnTo>
                    <a:pt x="44196" y="27647"/>
                  </a:lnTo>
                  <a:lnTo>
                    <a:pt x="45008" y="28778"/>
                  </a:lnTo>
                  <a:lnTo>
                    <a:pt x="45770" y="28613"/>
                  </a:lnTo>
                  <a:lnTo>
                    <a:pt x="46418" y="28092"/>
                  </a:lnTo>
                  <a:lnTo>
                    <a:pt x="46342" y="27546"/>
                  </a:lnTo>
                  <a:lnTo>
                    <a:pt x="47205" y="26771"/>
                  </a:lnTo>
                  <a:close/>
                </a:path>
                <a:path w="99059" h="45085">
                  <a:moveTo>
                    <a:pt x="50482" y="4495"/>
                  </a:moveTo>
                  <a:lnTo>
                    <a:pt x="49314" y="4495"/>
                  </a:lnTo>
                  <a:lnTo>
                    <a:pt x="49314" y="5397"/>
                  </a:lnTo>
                  <a:lnTo>
                    <a:pt x="49898" y="5397"/>
                  </a:lnTo>
                  <a:lnTo>
                    <a:pt x="50482" y="5397"/>
                  </a:lnTo>
                  <a:lnTo>
                    <a:pt x="50482" y="4495"/>
                  </a:lnTo>
                  <a:close/>
                </a:path>
                <a:path w="99059" h="45085">
                  <a:moveTo>
                    <a:pt x="51587" y="17995"/>
                  </a:moveTo>
                  <a:lnTo>
                    <a:pt x="51549" y="17602"/>
                  </a:lnTo>
                  <a:lnTo>
                    <a:pt x="49606" y="16052"/>
                  </a:lnTo>
                  <a:lnTo>
                    <a:pt x="48831" y="18567"/>
                  </a:lnTo>
                  <a:lnTo>
                    <a:pt x="48831" y="21247"/>
                  </a:lnTo>
                  <a:lnTo>
                    <a:pt x="50927" y="21247"/>
                  </a:lnTo>
                  <a:lnTo>
                    <a:pt x="50952" y="19875"/>
                  </a:lnTo>
                  <a:lnTo>
                    <a:pt x="50965" y="19164"/>
                  </a:lnTo>
                  <a:lnTo>
                    <a:pt x="51028" y="18770"/>
                  </a:lnTo>
                  <a:lnTo>
                    <a:pt x="51587" y="17995"/>
                  </a:lnTo>
                  <a:close/>
                </a:path>
                <a:path w="99059" h="45085">
                  <a:moveTo>
                    <a:pt x="52374" y="34582"/>
                  </a:moveTo>
                  <a:lnTo>
                    <a:pt x="51308" y="34150"/>
                  </a:lnTo>
                  <a:lnTo>
                    <a:pt x="50634" y="34201"/>
                  </a:lnTo>
                  <a:lnTo>
                    <a:pt x="49110" y="34201"/>
                  </a:lnTo>
                  <a:lnTo>
                    <a:pt x="49110" y="35420"/>
                  </a:lnTo>
                  <a:lnTo>
                    <a:pt x="49898" y="35420"/>
                  </a:lnTo>
                  <a:lnTo>
                    <a:pt x="50634" y="35420"/>
                  </a:lnTo>
                  <a:lnTo>
                    <a:pt x="51308" y="35471"/>
                  </a:lnTo>
                  <a:lnTo>
                    <a:pt x="52374" y="35039"/>
                  </a:lnTo>
                  <a:lnTo>
                    <a:pt x="52374" y="34582"/>
                  </a:lnTo>
                  <a:close/>
                </a:path>
                <a:path w="99059" h="45085">
                  <a:moveTo>
                    <a:pt x="60782" y="20269"/>
                  </a:moveTo>
                  <a:lnTo>
                    <a:pt x="60083" y="19253"/>
                  </a:lnTo>
                  <a:lnTo>
                    <a:pt x="59626" y="19253"/>
                  </a:lnTo>
                  <a:lnTo>
                    <a:pt x="59372" y="19608"/>
                  </a:lnTo>
                  <a:lnTo>
                    <a:pt x="58915" y="20269"/>
                  </a:lnTo>
                  <a:lnTo>
                    <a:pt x="59004" y="21082"/>
                  </a:lnTo>
                  <a:lnTo>
                    <a:pt x="59029" y="21869"/>
                  </a:lnTo>
                  <a:lnTo>
                    <a:pt x="59055" y="22936"/>
                  </a:lnTo>
                  <a:lnTo>
                    <a:pt x="60655" y="22936"/>
                  </a:lnTo>
                  <a:lnTo>
                    <a:pt x="60680" y="21869"/>
                  </a:lnTo>
                  <a:lnTo>
                    <a:pt x="60706" y="21082"/>
                  </a:lnTo>
                  <a:lnTo>
                    <a:pt x="60782" y="20269"/>
                  </a:lnTo>
                  <a:close/>
                </a:path>
                <a:path w="99059" h="45085">
                  <a:moveTo>
                    <a:pt x="63652" y="31203"/>
                  </a:moveTo>
                  <a:lnTo>
                    <a:pt x="62839" y="31191"/>
                  </a:lnTo>
                  <a:lnTo>
                    <a:pt x="62115" y="31178"/>
                  </a:lnTo>
                  <a:lnTo>
                    <a:pt x="61417" y="31178"/>
                  </a:lnTo>
                  <a:lnTo>
                    <a:pt x="60744" y="31445"/>
                  </a:lnTo>
                  <a:lnTo>
                    <a:pt x="60375" y="31597"/>
                  </a:lnTo>
                  <a:lnTo>
                    <a:pt x="60375" y="32054"/>
                  </a:lnTo>
                  <a:lnTo>
                    <a:pt x="60744" y="32194"/>
                  </a:lnTo>
                  <a:lnTo>
                    <a:pt x="61417" y="32461"/>
                  </a:lnTo>
                  <a:lnTo>
                    <a:pt x="62115" y="32461"/>
                  </a:lnTo>
                  <a:lnTo>
                    <a:pt x="63652" y="32435"/>
                  </a:lnTo>
                  <a:lnTo>
                    <a:pt x="63652" y="31203"/>
                  </a:lnTo>
                  <a:close/>
                </a:path>
                <a:path w="99059" h="45085">
                  <a:moveTo>
                    <a:pt x="71247" y="18656"/>
                  </a:moveTo>
                  <a:lnTo>
                    <a:pt x="70891" y="18529"/>
                  </a:lnTo>
                  <a:lnTo>
                    <a:pt x="70662" y="18440"/>
                  </a:lnTo>
                  <a:lnTo>
                    <a:pt x="70421" y="18326"/>
                  </a:lnTo>
                  <a:lnTo>
                    <a:pt x="68745" y="17576"/>
                  </a:lnTo>
                  <a:lnTo>
                    <a:pt x="68745" y="20193"/>
                  </a:lnTo>
                  <a:lnTo>
                    <a:pt x="70192" y="19545"/>
                  </a:lnTo>
                  <a:lnTo>
                    <a:pt x="70421" y="19443"/>
                  </a:lnTo>
                  <a:lnTo>
                    <a:pt x="70662" y="19329"/>
                  </a:lnTo>
                  <a:lnTo>
                    <a:pt x="70891" y="19240"/>
                  </a:lnTo>
                  <a:lnTo>
                    <a:pt x="71247" y="19113"/>
                  </a:lnTo>
                  <a:lnTo>
                    <a:pt x="71247" y="18656"/>
                  </a:lnTo>
                  <a:close/>
                </a:path>
                <a:path w="99059" h="45085">
                  <a:moveTo>
                    <a:pt x="72440" y="31597"/>
                  </a:moveTo>
                  <a:lnTo>
                    <a:pt x="71031" y="30175"/>
                  </a:lnTo>
                  <a:lnTo>
                    <a:pt x="69519" y="31635"/>
                  </a:lnTo>
                  <a:lnTo>
                    <a:pt x="68707" y="32245"/>
                  </a:lnTo>
                  <a:lnTo>
                    <a:pt x="69176" y="34048"/>
                  </a:lnTo>
                  <a:lnTo>
                    <a:pt x="69888" y="34505"/>
                  </a:lnTo>
                  <a:lnTo>
                    <a:pt x="71183" y="34531"/>
                  </a:lnTo>
                  <a:lnTo>
                    <a:pt x="71513" y="34201"/>
                  </a:lnTo>
                  <a:lnTo>
                    <a:pt x="71437" y="33134"/>
                  </a:lnTo>
                  <a:lnTo>
                    <a:pt x="71297" y="32804"/>
                  </a:lnTo>
                  <a:lnTo>
                    <a:pt x="71615" y="32473"/>
                  </a:lnTo>
                  <a:lnTo>
                    <a:pt x="72440" y="31597"/>
                  </a:lnTo>
                  <a:close/>
                </a:path>
                <a:path w="99059" h="45085">
                  <a:moveTo>
                    <a:pt x="81762" y="25120"/>
                  </a:moveTo>
                  <a:lnTo>
                    <a:pt x="80759" y="25082"/>
                  </a:lnTo>
                  <a:lnTo>
                    <a:pt x="79857" y="25057"/>
                  </a:lnTo>
                  <a:lnTo>
                    <a:pt x="79095" y="24866"/>
                  </a:lnTo>
                  <a:lnTo>
                    <a:pt x="78155" y="25641"/>
                  </a:lnTo>
                  <a:lnTo>
                    <a:pt x="78155" y="26073"/>
                  </a:lnTo>
                  <a:lnTo>
                    <a:pt x="79095" y="26847"/>
                  </a:lnTo>
                  <a:lnTo>
                    <a:pt x="79857" y="26670"/>
                  </a:lnTo>
                  <a:lnTo>
                    <a:pt x="80759" y="26644"/>
                  </a:lnTo>
                  <a:lnTo>
                    <a:pt x="81762" y="26606"/>
                  </a:lnTo>
                  <a:lnTo>
                    <a:pt x="81762" y="25120"/>
                  </a:lnTo>
                  <a:close/>
                </a:path>
                <a:path w="99059" h="45085">
                  <a:moveTo>
                    <a:pt x="83007" y="33070"/>
                  </a:moveTo>
                  <a:lnTo>
                    <a:pt x="82257" y="32308"/>
                  </a:lnTo>
                  <a:lnTo>
                    <a:pt x="81495" y="31559"/>
                  </a:lnTo>
                  <a:lnTo>
                    <a:pt x="80543" y="32575"/>
                  </a:lnTo>
                  <a:lnTo>
                    <a:pt x="79019" y="33997"/>
                  </a:lnTo>
                  <a:lnTo>
                    <a:pt x="80568" y="35547"/>
                  </a:lnTo>
                  <a:lnTo>
                    <a:pt x="81495" y="34556"/>
                  </a:lnTo>
                  <a:lnTo>
                    <a:pt x="81991" y="34023"/>
                  </a:lnTo>
                  <a:lnTo>
                    <a:pt x="83007" y="33070"/>
                  </a:lnTo>
                  <a:close/>
                </a:path>
                <a:path w="99059" h="45085">
                  <a:moveTo>
                    <a:pt x="93167" y="26454"/>
                  </a:moveTo>
                  <a:lnTo>
                    <a:pt x="91262" y="24993"/>
                  </a:lnTo>
                  <a:lnTo>
                    <a:pt x="88633" y="24815"/>
                  </a:lnTo>
                  <a:lnTo>
                    <a:pt x="88379" y="26606"/>
                  </a:lnTo>
                  <a:lnTo>
                    <a:pt x="89458" y="26784"/>
                  </a:lnTo>
                  <a:lnTo>
                    <a:pt x="90385" y="26936"/>
                  </a:lnTo>
                  <a:lnTo>
                    <a:pt x="90690" y="27635"/>
                  </a:lnTo>
                  <a:lnTo>
                    <a:pt x="91541" y="28562"/>
                  </a:lnTo>
                  <a:lnTo>
                    <a:pt x="92049" y="28486"/>
                  </a:lnTo>
                  <a:lnTo>
                    <a:pt x="93167" y="26454"/>
                  </a:lnTo>
                  <a:close/>
                </a:path>
                <a:path w="99059" h="45085">
                  <a:moveTo>
                    <a:pt x="98539" y="35077"/>
                  </a:moveTo>
                  <a:lnTo>
                    <a:pt x="98488" y="34721"/>
                  </a:lnTo>
                  <a:lnTo>
                    <a:pt x="98196" y="34480"/>
                  </a:lnTo>
                  <a:lnTo>
                    <a:pt x="97878" y="34201"/>
                  </a:lnTo>
                  <a:lnTo>
                    <a:pt x="97624" y="34175"/>
                  </a:lnTo>
                  <a:lnTo>
                    <a:pt x="97370" y="34290"/>
                  </a:lnTo>
                  <a:lnTo>
                    <a:pt x="96723" y="34607"/>
                  </a:lnTo>
                  <a:lnTo>
                    <a:pt x="96469" y="34810"/>
                  </a:lnTo>
                  <a:lnTo>
                    <a:pt x="94411" y="34836"/>
                  </a:lnTo>
                  <a:lnTo>
                    <a:pt x="94411" y="36791"/>
                  </a:lnTo>
                  <a:lnTo>
                    <a:pt x="95681" y="36791"/>
                  </a:lnTo>
                  <a:lnTo>
                    <a:pt x="96824" y="36791"/>
                  </a:lnTo>
                  <a:lnTo>
                    <a:pt x="98158" y="36690"/>
                  </a:lnTo>
                  <a:lnTo>
                    <a:pt x="98475" y="35369"/>
                  </a:lnTo>
                  <a:lnTo>
                    <a:pt x="98539" y="35077"/>
                  </a:lnTo>
                  <a:close/>
                </a:path>
              </a:pathLst>
            </a:custGeom>
            <a:solidFill>
              <a:srgbClr val="6B6B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767817" y="2609253"/>
              <a:ext cx="92075" cy="37465"/>
            </a:xfrm>
            <a:custGeom>
              <a:avLst/>
              <a:gdLst/>
              <a:ahLst/>
              <a:cxnLst/>
              <a:rect l="l" t="t" r="r" b="b"/>
              <a:pathLst>
                <a:path w="92075" h="37464">
                  <a:moveTo>
                    <a:pt x="3022" y="838"/>
                  </a:moveTo>
                  <a:lnTo>
                    <a:pt x="2540" y="495"/>
                  </a:lnTo>
                  <a:lnTo>
                    <a:pt x="2159" y="215"/>
                  </a:lnTo>
                  <a:lnTo>
                    <a:pt x="1727" y="215"/>
                  </a:lnTo>
                  <a:lnTo>
                    <a:pt x="1270" y="165"/>
                  </a:lnTo>
                  <a:lnTo>
                    <a:pt x="0" y="0"/>
                  </a:lnTo>
                  <a:lnTo>
                    <a:pt x="0" y="2298"/>
                  </a:lnTo>
                  <a:lnTo>
                    <a:pt x="1270" y="2133"/>
                  </a:lnTo>
                  <a:lnTo>
                    <a:pt x="1727" y="2070"/>
                  </a:lnTo>
                  <a:lnTo>
                    <a:pt x="2159" y="2082"/>
                  </a:lnTo>
                  <a:lnTo>
                    <a:pt x="3022" y="1447"/>
                  </a:lnTo>
                  <a:lnTo>
                    <a:pt x="3022" y="838"/>
                  </a:lnTo>
                  <a:close/>
                </a:path>
                <a:path w="92075" h="37464">
                  <a:moveTo>
                    <a:pt x="11379" y="25247"/>
                  </a:moveTo>
                  <a:lnTo>
                    <a:pt x="10477" y="25120"/>
                  </a:lnTo>
                  <a:lnTo>
                    <a:pt x="10096" y="25069"/>
                  </a:lnTo>
                  <a:lnTo>
                    <a:pt x="9715" y="25006"/>
                  </a:lnTo>
                  <a:lnTo>
                    <a:pt x="9334" y="24968"/>
                  </a:lnTo>
                  <a:lnTo>
                    <a:pt x="7962" y="24803"/>
                  </a:lnTo>
                  <a:lnTo>
                    <a:pt x="7962" y="27266"/>
                  </a:lnTo>
                  <a:lnTo>
                    <a:pt x="9334" y="27101"/>
                  </a:lnTo>
                  <a:lnTo>
                    <a:pt x="10096" y="27000"/>
                  </a:lnTo>
                  <a:lnTo>
                    <a:pt x="10477" y="26936"/>
                  </a:lnTo>
                  <a:lnTo>
                    <a:pt x="11379" y="26809"/>
                  </a:lnTo>
                  <a:lnTo>
                    <a:pt x="11379" y="25247"/>
                  </a:lnTo>
                  <a:close/>
                </a:path>
                <a:path w="92075" h="37464">
                  <a:moveTo>
                    <a:pt x="14820" y="8178"/>
                  </a:moveTo>
                  <a:lnTo>
                    <a:pt x="14719" y="7772"/>
                  </a:lnTo>
                  <a:lnTo>
                    <a:pt x="14643" y="7493"/>
                  </a:lnTo>
                  <a:lnTo>
                    <a:pt x="14351" y="7302"/>
                  </a:lnTo>
                  <a:lnTo>
                    <a:pt x="14312" y="7035"/>
                  </a:lnTo>
                  <a:lnTo>
                    <a:pt x="13716" y="6045"/>
                  </a:lnTo>
                  <a:lnTo>
                    <a:pt x="12230" y="6731"/>
                  </a:lnTo>
                  <a:lnTo>
                    <a:pt x="11328" y="7239"/>
                  </a:lnTo>
                  <a:lnTo>
                    <a:pt x="11201" y="7569"/>
                  </a:lnTo>
                  <a:lnTo>
                    <a:pt x="12128" y="9004"/>
                  </a:lnTo>
                  <a:lnTo>
                    <a:pt x="13119" y="9017"/>
                  </a:lnTo>
                  <a:lnTo>
                    <a:pt x="14338" y="8928"/>
                  </a:lnTo>
                  <a:lnTo>
                    <a:pt x="14643" y="8712"/>
                  </a:lnTo>
                  <a:lnTo>
                    <a:pt x="14820" y="8178"/>
                  </a:lnTo>
                  <a:close/>
                </a:path>
                <a:path w="92075" h="37464">
                  <a:moveTo>
                    <a:pt x="19862" y="17843"/>
                  </a:moveTo>
                  <a:lnTo>
                    <a:pt x="19177" y="17246"/>
                  </a:lnTo>
                  <a:lnTo>
                    <a:pt x="18872" y="17119"/>
                  </a:lnTo>
                  <a:lnTo>
                    <a:pt x="18275" y="17068"/>
                  </a:lnTo>
                  <a:lnTo>
                    <a:pt x="18008" y="17056"/>
                  </a:lnTo>
                  <a:lnTo>
                    <a:pt x="16979" y="17170"/>
                  </a:lnTo>
                  <a:lnTo>
                    <a:pt x="16751" y="16027"/>
                  </a:lnTo>
                  <a:lnTo>
                    <a:pt x="15481" y="16256"/>
                  </a:lnTo>
                  <a:lnTo>
                    <a:pt x="15455" y="17068"/>
                  </a:lnTo>
                  <a:lnTo>
                    <a:pt x="15405" y="19088"/>
                  </a:lnTo>
                  <a:lnTo>
                    <a:pt x="18351" y="19634"/>
                  </a:lnTo>
                  <a:lnTo>
                    <a:pt x="19621" y="18491"/>
                  </a:lnTo>
                  <a:lnTo>
                    <a:pt x="19862" y="18288"/>
                  </a:lnTo>
                  <a:lnTo>
                    <a:pt x="19862" y="17843"/>
                  </a:lnTo>
                  <a:close/>
                </a:path>
                <a:path w="92075" h="37464">
                  <a:moveTo>
                    <a:pt x="27139" y="25260"/>
                  </a:moveTo>
                  <a:lnTo>
                    <a:pt x="25158" y="25260"/>
                  </a:lnTo>
                  <a:lnTo>
                    <a:pt x="25158" y="26797"/>
                  </a:lnTo>
                  <a:lnTo>
                    <a:pt x="26149" y="26797"/>
                  </a:lnTo>
                  <a:lnTo>
                    <a:pt x="27139" y="26797"/>
                  </a:lnTo>
                  <a:lnTo>
                    <a:pt x="27139" y="25260"/>
                  </a:lnTo>
                  <a:close/>
                </a:path>
                <a:path w="92075" h="37464">
                  <a:moveTo>
                    <a:pt x="29146" y="35039"/>
                  </a:moveTo>
                  <a:lnTo>
                    <a:pt x="28308" y="34163"/>
                  </a:lnTo>
                  <a:lnTo>
                    <a:pt x="27368" y="33197"/>
                  </a:lnTo>
                  <a:lnTo>
                    <a:pt x="26708" y="32562"/>
                  </a:lnTo>
                  <a:lnTo>
                    <a:pt x="25692" y="33578"/>
                  </a:lnTo>
                  <a:lnTo>
                    <a:pt x="26365" y="34213"/>
                  </a:lnTo>
                  <a:lnTo>
                    <a:pt x="27279" y="35179"/>
                  </a:lnTo>
                  <a:lnTo>
                    <a:pt x="27228" y="35052"/>
                  </a:lnTo>
                  <a:lnTo>
                    <a:pt x="27406" y="35064"/>
                  </a:lnTo>
                  <a:lnTo>
                    <a:pt x="28206" y="35979"/>
                  </a:lnTo>
                  <a:lnTo>
                    <a:pt x="29146" y="35039"/>
                  </a:lnTo>
                  <a:close/>
                </a:path>
                <a:path w="92075" h="37464">
                  <a:moveTo>
                    <a:pt x="31648" y="18389"/>
                  </a:moveTo>
                  <a:lnTo>
                    <a:pt x="31623" y="18059"/>
                  </a:lnTo>
                  <a:lnTo>
                    <a:pt x="31521" y="17005"/>
                  </a:lnTo>
                  <a:lnTo>
                    <a:pt x="30899" y="16179"/>
                  </a:lnTo>
                  <a:lnTo>
                    <a:pt x="30848" y="15074"/>
                  </a:lnTo>
                  <a:lnTo>
                    <a:pt x="30797" y="14173"/>
                  </a:lnTo>
                  <a:lnTo>
                    <a:pt x="29476" y="14173"/>
                  </a:lnTo>
                  <a:lnTo>
                    <a:pt x="29438" y="15074"/>
                  </a:lnTo>
                  <a:lnTo>
                    <a:pt x="29387" y="16383"/>
                  </a:lnTo>
                  <a:lnTo>
                    <a:pt x="29451" y="18186"/>
                  </a:lnTo>
                  <a:lnTo>
                    <a:pt x="31292" y="18592"/>
                  </a:lnTo>
                  <a:lnTo>
                    <a:pt x="31648" y="18389"/>
                  </a:lnTo>
                  <a:close/>
                </a:path>
                <a:path w="92075" h="37464">
                  <a:moveTo>
                    <a:pt x="41808" y="33743"/>
                  </a:moveTo>
                  <a:lnTo>
                    <a:pt x="41338" y="33274"/>
                  </a:lnTo>
                  <a:lnTo>
                    <a:pt x="39751" y="33959"/>
                  </a:lnTo>
                  <a:lnTo>
                    <a:pt x="39052" y="34988"/>
                  </a:lnTo>
                  <a:lnTo>
                    <a:pt x="37884" y="35191"/>
                  </a:lnTo>
                  <a:lnTo>
                    <a:pt x="36957" y="35344"/>
                  </a:lnTo>
                  <a:lnTo>
                    <a:pt x="37172" y="36880"/>
                  </a:lnTo>
                  <a:lnTo>
                    <a:pt x="38100" y="36817"/>
                  </a:lnTo>
                  <a:lnTo>
                    <a:pt x="39585" y="36703"/>
                  </a:lnTo>
                  <a:lnTo>
                    <a:pt x="40970" y="35648"/>
                  </a:lnTo>
                  <a:lnTo>
                    <a:pt x="41579" y="34277"/>
                  </a:lnTo>
                  <a:lnTo>
                    <a:pt x="41808" y="33743"/>
                  </a:lnTo>
                  <a:close/>
                </a:path>
                <a:path w="92075" h="37464">
                  <a:moveTo>
                    <a:pt x="43878" y="10464"/>
                  </a:moveTo>
                  <a:lnTo>
                    <a:pt x="42278" y="10464"/>
                  </a:lnTo>
                  <a:lnTo>
                    <a:pt x="42278" y="11709"/>
                  </a:lnTo>
                  <a:lnTo>
                    <a:pt x="43078" y="11709"/>
                  </a:lnTo>
                  <a:lnTo>
                    <a:pt x="43878" y="11709"/>
                  </a:lnTo>
                  <a:lnTo>
                    <a:pt x="43878" y="10464"/>
                  </a:lnTo>
                  <a:close/>
                </a:path>
                <a:path w="92075" h="37464">
                  <a:moveTo>
                    <a:pt x="47752" y="26885"/>
                  </a:moveTo>
                  <a:lnTo>
                    <a:pt x="47726" y="26022"/>
                  </a:lnTo>
                  <a:lnTo>
                    <a:pt x="47713" y="25666"/>
                  </a:lnTo>
                  <a:lnTo>
                    <a:pt x="47726" y="25323"/>
                  </a:lnTo>
                  <a:lnTo>
                    <a:pt x="47625" y="24968"/>
                  </a:lnTo>
                  <a:lnTo>
                    <a:pt x="47472" y="24409"/>
                  </a:lnTo>
                  <a:lnTo>
                    <a:pt x="46634" y="24409"/>
                  </a:lnTo>
                  <a:lnTo>
                    <a:pt x="46482" y="24968"/>
                  </a:lnTo>
                  <a:lnTo>
                    <a:pt x="46393" y="25323"/>
                  </a:lnTo>
                  <a:lnTo>
                    <a:pt x="46393" y="25666"/>
                  </a:lnTo>
                  <a:lnTo>
                    <a:pt x="46380" y="26022"/>
                  </a:lnTo>
                  <a:lnTo>
                    <a:pt x="46367" y="26885"/>
                  </a:lnTo>
                  <a:lnTo>
                    <a:pt x="47752" y="26885"/>
                  </a:lnTo>
                  <a:close/>
                </a:path>
                <a:path w="92075" h="37464">
                  <a:moveTo>
                    <a:pt x="48691" y="12814"/>
                  </a:moveTo>
                  <a:lnTo>
                    <a:pt x="48336" y="12598"/>
                  </a:lnTo>
                  <a:lnTo>
                    <a:pt x="47599" y="12179"/>
                  </a:lnTo>
                  <a:lnTo>
                    <a:pt x="46062" y="12344"/>
                  </a:lnTo>
                  <a:lnTo>
                    <a:pt x="45097" y="12433"/>
                  </a:lnTo>
                  <a:lnTo>
                    <a:pt x="45097" y="13728"/>
                  </a:lnTo>
                  <a:lnTo>
                    <a:pt x="46062" y="13830"/>
                  </a:lnTo>
                  <a:lnTo>
                    <a:pt x="47599" y="13995"/>
                  </a:lnTo>
                  <a:lnTo>
                    <a:pt x="48691" y="13360"/>
                  </a:lnTo>
                  <a:lnTo>
                    <a:pt x="48691" y="12814"/>
                  </a:lnTo>
                  <a:close/>
                </a:path>
                <a:path w="92075" h="37464">
                  <a:moveTo>
                    <a:pt x="52044" y="2362"/>
                  </a:moveTo>
                  <a:lnTo>
                    <a:pt x="51041" y="2349"/>
                  </a:lnTo>
                  <a:lnTo>
                    <a:pt x="50253" y="2336"/>
                  </a:lnTo>
                  <a:lnTo>
                    <a:pt x="49530" y="2387"/>
                  </a:lnTo>
                  <a:lnTo>
                    <a:pt x="48818" y="2730"/>
                  </a:lnTo>
                  <a:lnTo>
                    <a:pt x="48514" y="2870"/>
                  </a:lnTo>
                  <a:lnTo>
                    <a:pt x="48514" y="3378"/>
                  </a:lnTo>
                  <a:lnTo>
                    <a:pt x="49530" y="3873"/>
                  </a:lnTo>
                  <a:lnTo>
                    <a:pt x="50253" y="3911"/>
                  </a:lnTo>
                  <a:lnTo>
                    <a:pt x="51041" y="3911"/>
                  </a:lnTo>
                  <a:lnTo>
                    <a:pt x="52044" y="3898"/>
                  </a:lnTo>
                  <a:lnTo>
                    <a:pt x="52044" y="2362"/>
                  </a:lnTo>
                  <a:close/>
                </a:path>
                <a:path w="92075" h="37464">
                  <a:moveTo>
                    <a:pt x="53327" y="19913"/>
                  </a:moveTo>
                  <a:lnTo>
                    <a:pt x="52285" y="19596"/>
                  </a:lnTo>
                  <a:lnTo>
                    <a:pt x="51993" y="18821"/>
                  </a:lnTo>
                  <a:lnTo>
                    <a:pt x="51142" y="18669"/>
                  </a:lnTo>
                  <a:lnTo>
                    <a:pt x="50558" y="18554"/>
                  </a:lnTo>
                  <a:lnTo>
                    <a:pt x="50444" y="19431"/>
                  </a:lnTo>
                  <a:lnTo>
                    <a:pt x="51041" y="19469"/>
                  </a:lnTo>
                  <a:lnTo>
                    <a:pt x="51866" y="19519"/>
                  </a:lnTo>
                  <a:lnTo>
                    <a:pt x="52158" y="20307"/>
                  </a:lnTo>
                  <a:lnTo>
                    <a:pt x="53035" y="20269"/>
                  </a:lnTo>
                  <a:lnTo>
                    <a:pt x="53276" y="20269"/>
                  </a:lnTo>
                  <a:lnTo>
                    <a:pt x="53327" y="19913"/>
                  </a:lnTo>
                  <a:close/>
                </a:path>
                <a:path w="92075" h="37464">
                  <a:moveTo>
                    <a:pt x="56553" y="33794"/>
                  </a:moveTo>
                  <a:lnTo>
                    <a:pt x="56210" y="33464"/>
                  </a:lnTo>
                  <a:lnTo>
                    <a:pt x="55194" y="33782"/>
                  </a:lnTo>
                  <a:lnTo>
                    <a:pt x="54775" y="34277"/>
                  </a:lnTo>
                  <a:lnTo>
                    <a:pt x="53149" y="34353"/>
                  </a:lnTo>
                  <a:lnTo>
                    <a:pt x="53149" y="35636"/>
                  </a:lnTo>
                  <a:lnTo>
                    <a:pt x="54025" y="35674"/>
                  </a:lnTo>
                  <a:lnTo>
                    <a:pt x="55219" y="35712"/>
                  </a:lnTo>
                  <a:lnTo>
                    <a:pt x="56070" y="35306"/>
                  </a:lnTo>
                  <a:lnTo>
                    <a:pt x="56553" y="33794"/>
                  </a:lnTo>
                  <a:close/>
                </a:path>
                <a:path w="92075" h="37464">
                  <a:moveTo>
                    <a:pt x="59258" y="25057"/>
                  </a:moveTo>
                  <a:lnTo>
                    <a:pt x="56769" y="25057"/>
                  </a:lnTo>
                  <a:lnTo>
                    <a:pt x="56769" y="26987"/>
                  </a:lnTo>
                  <a:lnTo>
                    <a:pt x="58013" y="26987"/>
                  </a:lnTo>
                  <a:lnTo>
                    <a:pt x="59258" y="26987"/>
                  </a:lnTo>
                  <a:lnTo>
                    <a:pt x="59258" y="25057"/>
                  </a:lnTo>
                  <a:close/>
                </a:path>
                <a:path w="92075" h="37464">
                  <a:moveTo>
                    <a:pt x="60261" y="11277"/>
                  </a:moveTo>
                  <a:lnTo>
                    <a:pt x="59563" y="10528"/>
                  </a:lnTo>
                  <a:lnTo>
                    <a:pt x="59258" y="10198"/>
                  </a:lnTo>
                  <a:lnTo>
                    <a:pt x="58661" y="9525"/>
                  </a:lnTo>
                  <a:lnTo>
                    <a:pt x="57912" y="8699"/>
                  </a:lnTo>
                  <a:lnTo>
                    <a:pt x="56603" y="10007"/>
                  </a:lnTo>
                  <a:lnTo>
                    <a:pt x="57772" y="11049"/>
                  </a:lnTo>
                  <a:lnTo>
                    <a:pt x="59194" y="12357"/>
                  </a:lnTo>
                  <a:lnTo>
                    <a:pt x="60261" y="11277"/>
                  </a:lnTo>
                  <a:close/>
                </a:path>
                <a:path w="92075" h="37464">
                  <a:moveTo>
                    <a:pt x="69672" y="33794"/>
                  </a:moveTo>
                  <a:lnTo>
                    <a:pt x="69037" y="32994"/>
                  </a:lnTo>
                  <a:lnTo>
                    <a:pt x="68491" y="33680"/>
                  </a:lnTo>
                  <a:lnTo>
                    <a:pt x="69672" y="33794"/>
                  </a:lnTo>
                  <a:close/>
                </a:path>
                <a:path w="92075" h="37464">
                  <a:moveTo>
                    <a:pt x="69926" y="15316"/>
                  </a:moveTo>
                  <a:lnTo>
                    <a:pt x="66573" y="14859"/>
                  </a:lnTo>
                  <a:lnTo>
                    <a:pt x="66573" y="17297"/>
                  </a:lnTo>
                  <a:lnTo>
                    <a:pt x="68237" y="17068"/>
                  </a:lnTo>
                  <a:lnTo>
                    <a:pt x="69926" y="16840"/>
                  </a:lnTo>
                  <a:lnTo>
                    <a:pt x="69926" y="15316"/>
                  </a:lnTo>
                  <a:close/>
                </a:path>
                <a:path w="92075" h="37464">
                  <a:moveTo>
                    <a:pt x="71043" y="26250"/>
                  </a:moveTo>
                  <a:lnTo>
                    <a:pt x="70904" y="25031"/>
                  </a:lnTo>
                  <a:lnTo>
                    <a:pt x="70688" y="23152"/>
                  </a:lnTo>
                  <a:lnTo>
                    <a:pt x="69227" y="23152"/>
                  </a:lnTo>
                  <a:lnTo>
                    <a:pt x="68872" y="26250"/>
                  </a:lnTo>
                  <a:lnTo>
                    <a:pt x="71043" y="26250"/>
                  </a:lnTo>
                  <a:close/>
                </a:path>
                <a:path w="92075" h="37464">
                  <a:moveTo>
                    <a:pt x="72136" y="31965"/>
                  </a:moveTo>
                  <a:lnTo>
                    <a:pt x="71183" y="32067"/>
                  </a:lnTo>
                  <a:lnTo>
                    <a:pt x="70764" y="30835"/>
                  </a:lnTo>
                  <a:lnTo>
                    <a:pt x="69672" y="32207"/>
                  </a:lnTo>
                  <a:lnTo>
                    <a:pt x="68491" y="32308"/>
                  </a:lnTo>
                  <a:lnTo>
                    <a:pt x="69037" y="32994"/>
                  </a:lnTo>
                  <a:lnTo>
                    <a:pt x="69672" y="33794"/>
                  </a:lnTo>
                  <a:lnTo>
                    <a:pt x="70764" y="35153"/>
                  </a:lnTo>
                  <a:lnTo>
                    <a:pt x="71183" y="33934"/>
                  </a:lnTo>
                  <a:lnTo>
                    <a:pt x="72136" y="34010"/>
                  </a:lnTo>
                  <a:lnTo>
                    <a:pt x="72136" y="31965"/>
                  </a:lnTo>
                  <a:close/>
                </a:path>
                <a:path w="92075" h="37464">
                  <a:moveTo>
                    <a:pt x="77076" y="10871"/>
                  </a:moveTo>
                  <a:lnTo>
                    <a:pt x="74777" y="10871"/>
                  </a:lnTo>
                  <a:lnTo>
                    <a:pt x="75057" y="12331"/>
                  </a:lnTo>
                  <a:lnTo>
                    <a:pt x="75133" y="12725"/>
                  </a:lnTo>
                  <a:lnTo>
                    <a:pt x="75247" y="13030"/>
                  </a:lnTo>
                  <a:lnTo>
                    <a:pt x="75438" y="13373"/>
                  </a:lnTo>
                  <a:lnTo>
                    <a:pt x="75653" y="13741"/>
                  </a:lnTo>
                  <a:lnTo>
                    <a:pt x="76212" y="13741"/>
                  </a:lnTo>
                  <a:lnTo>
                    <a:pt x="76415" y="13373"/>
                  </a:lnTo>
                  <a:lnTo>
                    <a:pt x="76619" y="13030"/>
                  </a:lnTo>
                  <a:lnTo>
                    <a:pt x="76720" y="12725"/>
                  </a:lnTo>
                  <a:lnTo>
                    <a:pt x="77076" y="10871"/>
                  </a:lnTo>
                  <a:close/>
                </a:path>
                <a:path w="92075" h="37464">
                  <a:moveTo>
                    <a:pt x="82257" y="20891"/>
                  </a:moveTo>
                  <a:lnTo>
                    <a:pt x="82245" y="19596"/>
                  </a:lnTo>
                  <a:lnTo>
                    <a:pt x="82232" y="20891"/>
                  </a:lnTo>
                  <a:close/>
                </a:path>
                <a:path w="92075" h="37464">
                  <a:moveTo>
                    <a:pt x="82257" y="18948"/>
                  </a:moveTo>
                  <a:lnTo>
                    <a:pt x="82245" y="19596"/>
                  </a:lnTo>
                  <a:lnTo>
                    <a:pt x="82257" y="18948"/>
                  </a:lnTo>
                  <a:close/>
                </a:path>
                <a:path w="92075" h="37464">
                  <a:moveTo>
                    <a:pt x="83451" y="16802"/>
                  </a:moveTo>
                  <a:lnTo>
                    <a:pt x="82397" y="16332"/>
                  </a:lnTo>
                  <a:lnTo>
                    <a:pt x="81711" y="16370"/>
                  </a:lnTo>
                  <a:lnTo>
                    <a:pt x="79959" y="16294"/>
                  </a:lnTo>
                  <a:lnTo>
                    <a:pt x="79959" y="17843"/>
                  </a:lnTo>
                  <a:lnTo>
                    <a:pt x="80911" y="17805"/>
                  </a:lnTo>
                  <a:lnTo>
                    <a:pt x="81711" y="17767"/>
                  </a:lnTo>
                  <a:lnTo>
                    <a:pt x="82397" y="17805"/>
                  </a:lnTo>
                  <a:lnTo>
                    <a:pt x="83134" y="17475"/>
                  </a:lnTo>
                  <a:lnTo>
                    <a:pt x="83451" y="17348"/>
                  </a:lnTo>
                  <a:lnTo>
                    <a:pt x="83451" y="16802"/>
                  </a:lnTo>
                  <a:close/>
                </a:path>
                <a:path w="92075" h="37464">
                  <a:moveTo>
                    <a:pt x="83527" y="18948"/>
                  </a:moveTo>
                  <a:lnTo>
                    <a:pt x="82892" y="18948"/>
                  </a:lnTo>
                  <a:lnTo>
                    <a:pt x="82257" y="18948"/>
                  </a:lnTo>
                  <a:lnTo>
                    <a:pt x="82257" y="20891"/>
                  </a:lnTo>
                  <a:lnTo>
                    <a:pt x="82270" y="21666"/>
                  </a:lnTo>
                  <a:lnTo>
                    <a:pt x="83502" y="21666"/>
                  </a:lnTo>
                  <a:lnTo>
                    <a:pt x="83527" y="18948"/>
                  </a:lnTo>
                  <a:close/>
                </a:path>
                <a:path w="92075" h="37464">
                  <a:moveTo>
                    <a:pt x="83553" y="20891"/>
                  </a:moveTo>
                  <a:lnTo>
                    <a:pt x="83540" y="19786"/>
                  </a:lnTo>
                  <a:lnTo>
                    <a:pt x="83515" y="20891"/>
                  </a:lnTo>
                  <a:close/>
                </a:path>
                <a:path w="92075" h="37464">
                  <a:moveTo>
                    <a:pt x="83553" y="18935"/>
                  </a:moveTo>
                  <a:lnTo>
                    <a:pt x="83540" y="19786"/>
                  </a:lnTo>
                  <a:lnTo>
                    <a:pt x="83553" y="18935"/>
                  </a:lnTo>
                  <a:close/>
                </a:path>
                <a:path w="92075" h="37464">
                  <a:moveTo>
                    <a:pt x="91833" y="25273"/>
                  </a:moveTo>
                  <a:lnTo>
                    <a:pt x="89877" y="25273"/>
                  </a:lnTo>
                  <a:lnTo>
                    <a:pt x="89877" y="26784"/>
                  </a:lnTo>
                  <a:lnTo>
                    <a:pt x="90855" y="26784"/>
                  </a:lnTo>
                  <a:lnTo>
                    <a:pt x="91833" y="26784"/>
                  </a:lnTo>
                  <a:lnTo>
                    <a:pt x="91833" y="2527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68715" y="2880157"/>
              <a:ext cx="1007876" cy="381641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5867844" y="2880154"/>
              <a:ext cx="1009015" cy="382905"/>
            </a:xfrm>
            <a:custGeom>
              <a:avLst/>
              <a:gdLst/>
              <a:ahLst/>
              <a:cxnLst/>
              <a:rect l="l" t="t" r="r" b="b"/>
              <a:pathLst>
                <a:path w="1009015" h="382904">
                  <a:moveTo>
                    <a:pt x="1008755" y="0"/>
                  </a:moveTo>
                  <a:lnTo>
                    <a:pt x="1005771" y="47777"/>
                  </a:lnTo>
                  <a:lnTo>
                    <a:pt x="348774" y="370306"/>
                  </a:lnTo>
                  <a:lnTo>
                    <a:pt x="322599" y="380526"/>
                  </a:lnTo>
                  <a:lnTo>
                    <a:pt x="315610" y="382513"/>
                  </a:lnTo>
                </a:path>
                <a:path w="1009015" h="382904">
                  <a:moveTo>
                    <a:pt x="293401" y="382513"/>
                  </a:moveTo>
                  <a:lnTo>
                    <a:pt x="234641" y="344220"/>
                  </a:lnTo>
                  <a:lnTo>
                    <a:pt x="138988" y="275864"/>
                  </a:lnTo>
                  <a:lnTo>
                    <a:pt x="46694" y="209187"/>
                  </a:lnTo>
                  <a:lnTo>
                    <a:pt x="5354" y="179184"/>
                  </a:lnTo>
                  <a:lnTo>
                    <a:pt x="0" y="167871"/>
                  </a:lnTo>
                </a:path>
                <a:path w="1009015" h="382904">
                  <a:moveTo>
                    <a:pt x="0" y="145655"/>
                  </a:moveTo>
                  <a:lnTo>
                    <a:pt x="43983" y="127200"/>
                  </a:lnTo>
                  <a:lnTo>
                    <a:pt x="85978" y="116466"/>
                  </a:lnTo>
                  <a:lnTo>
                    <a:pt x="123494" y="107974"/>
                  </a:lnTo>
                  <a:lnTo>
                    <a:pt x="139732" y="104521"/>
                  </a:lnTo>
                  <a:lnTo>
                    <a:pt x="1008755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" name="object 34"/>
            <p:cNvPicPr/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939214" y="2174183"/>
              <a:ext cx="1031548" cy="1031550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105384" y="2476004"/>
              <a:ext cx="27715" cy="110744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6105380" y="2476004"/>
              <a:ext cx="27940" cy="111125"/>
            </a:xfrm>
            <a:custGeom>
              <a:avLst/>
              <a:gdLst/>
              <a:ahLst/>
              <a:cxnLst/>
              <a:rect l="l" t="t" r="r" b="b"/>
              <a:pathLst>
                <a:path w="27939" h="111125">
                  <a:moveTo>
                    <a:pt x="19164" y="0"/>
                  </a:moveTo>
                  <a:lnTo>
                    <a:pt x="11696" y="495"/>
                  </a:lnTo>
                  <a:lnTo>
                    <a:pt x="7721" y="6972"/>
                  </a:lnTo>
                  <a:lnTo>
                    <a:pt x="5743" y="12836"/>
                  </a:lnTo>
                  <a:lnTo>
                    <a:pt x="3175" y="23575"/>
                  </a:lnTo>
                  <a:lnTo>
                    <a:pt x="949" y="35599"/>
                  </a:lnTo>
                  <a:lnTo>
                    <a:pt x="0" y="45313"/>
                  </a:lnTo>
                  <a:lnTo>
                    <a:pt x="769" y="55765"/>
                  </a:lnTo>
                  <a:lnTo>
                    <a:pt x="7858" y="93540"/>
                  </a:lnTo>
                  <a:lnTo>
                    <a:pt x="25755" y="110744"/>
                  </a:lnTo>
                  <a:lnTo>
                    <a:pt x="27720" y="96044"/>
                  </a:lnTo>
                  <a:lnTo>
                    <a:pt x="25122" y="57686"/>
                  </a:lnTo>
                  <a:lnTo>
                    <a:pt x="21192" y="18171"/>
                  </a:lnTo>
                  <a:lnTo>
                    <a:pt x="19164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287680" y="2488196"/>
              <a:ext cx="33426" cy="40614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6287677" y="2487772"/>
              <a:ext cx="33655" cy="41275"/>
            </a:xfrm>
            <a:custGeom>
              <a:avLst/>
              <a:gdLst/>
              <a:ahLst/>
              <a:cxnLst/>
              <a:rect l="l" t="t" r="r" b="b"/>
              <a:pathLst>
                <a:path w="33654" h="41275">
                  <a:moveTo>
                    <a:pt x="1981" y="25577"/>
                  </a:moveTo>
                  <a:lnTo>
                    <a:pt x="4902" y="13944"/>
                  </a:lnTo>
                  <a:lnTo>
                    <a:pt x="6883" y="12242"/>
                  </a:lnTo>
                  <a:lnTo>
                    <a:pt x="8864" y="10528"/>
                  </a:lnTo>
                  <a:lnTo>
                    <a:pt x="13106" y="8547"/>
                  </a:lnTo>
                  <a:lnTo>
                    <a:pt x="16167" y="7289"/>
                  </a:lnTo>
                  <a:lnTo>
                    <a:pt x="19215" y="6019"/>
                  </a:lnTo>
                  <a:lnTo>
                    <a:pt x="20167" y="4114"/>
                  </a:lnTo>
                  <a:lnTo>
                    <a:pt x="21082" y="2705"/>
                  </a:lnTo>
                  <a:lnTo>
                    <a:pt x="21996" y="1282"/>
                  </a:lnTo>
                  <a:lnTo>
                    <a:pt x="22999" y="0"/>
                  </a:lnTo>
                  <a:lnTo>
                    <a:pt x="24409" y="546"/>
                  </a:lnTo>
                  <a:lnTo>
                    <a:pt x="25819" y="1104"/>
                  </a:lnTo>
                  <a:lnTo>
                    <a:pt x="27000" y="2425"/>
                  </a:lnTo>
                  <a:lnTo>
                    <a:pt x="26339" y="3810"/>
                  </a:lnTo>
                  <a:lnTo>
                    <a:pt x="25679" y="5181"/>
                  </a:lnTo>
                  <a:lnTo>
                    <a:pt x="23863" y="8763"/>
                  </a:lnTo>
                  <a:lnTo>
                    <a:pt x="21831" y="9855"/>
                  </a:lnTo>
                  <a:lnTo>
                    <a:pt x="19799" y="10934"/>
                  </a:lnTo>
                  <a:lnTo>
                    <a:pt x="18630" y="16776"/>
                  </a:lnTo>
                  <a:lnTo>
                    <a:pt x="28968" y="6324"/>
                  </a:lnTo>
                  <a:lnTo>
                    <a:pt x="32346" y="431"/>
                  </a:lnTo>
                  <a:lnTo>
                    <a:pt x="33439" y="5575"/>
                  </a:lnTo>
                  <a:lnTo>
                    <a:pt x="30480" y="10502"/>
                  </a:lnTo>
                  <a:lnTo>
                    <a:pt x="28409" y="17551"/>
                  </a:lnTo>
                  <a:lnTo>
                    <a:pt x="26746" y="19837"/>
                  </a:lnTo>
                  <a:lnTo>
                    <a:pt x="25082" y="22123"/>
                  </a:lnTo>
                  <a:lnTo>
                    <a:pt x="17716" y="33388"/>
                  </a:lnTo>
                  <a:lnTo>
                    <a:pt x="12293" y="37223"/>
                  </a:lnTo>
                  <a:lnTo>
                    <a:pt x="6883" y="41046"/>
                  </a:lnTo>
                  <a:lnTo>
                    <a:pt x="0" y="33718"/>
                  </a:lnTo>
                  <a:lnTo>
                    <a:pt x="1981" y="25577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6167215" y="2829927"/>
              <a:ext cx="63500" cy="36830"/>
            </a:xfrm>
            <a:custGeom>
              <a:avLst/>
              <a:gdLst/>
              <a:ahLst/>
              <a:cxnLst/>
              <a:rect l="l" t="t" r="r" b="b"/>
              <a:pathLst>
                <a:path w="63500" h="36830">
                  <a:moveTo>
                    <a:pt x="39535" y="0"/>
                  </a:moveTo>
                  <a:lnTo>
                    <a:pt x="1397" y="21856"/>
                  </a:lnTo>
                  <a:lnTo>
                    <a:pt x="0" y="26974"/>
                  </a:lnTo>
                  <a:lnTo>
                    <a:pt x="1397" y="31623"/>
                  </a:lnTo>
                  <a:lnTo>
                    <a:pt x="9082" y="35287"/>
                  </a:lnTo>
                  <a:lnTo>
                    <a:pt x="14066" y="36556"/>
                  </a:lnTo>
                  <a:lnTo>
                    <a:pt x="18529" y="35473"/>
                  </a:lnTo>
                  <a:lnTo>
                    <a:pt x="24650" y="32080"/>
                  </a:lnTo>
                  <a:lnTo>
                    <a:pt x="28371" y="29298"/>
                  </a:lnTo>
                  <a:lnTo>
                    <a:pt x="30238" y="26974"/>
                  </a:lnTo>
                  <a:lnTo>
                    <a:pt x="58070" y="26974"/>
                  </a:lnTo>
                  <a:lnTo>
                    <a:pt x="59157" y="25962"/>
                  </a:lnTo>
                  <a:lnTo>
                    <a:pt x="63258" y="17665"/>
                  </a:lnTo>
                  <a:lnTo>
                    <a:pt x="63258" y="11620"/>
                  </a:lnTo>
                  <a:lnTo>
                    <a:pt x="61861" y="3251"/>
                  </a:lnTo>
                  <a:lnTo>
                    <a:pt x="53508" y="1854"/>
                  </a:lnTo>
                  <a:lnTo>
                    <a:pt x="45580" y="1854"/>
                  </a:lnTo>
                  <a:lnTo>
                    <a:pt x="39535" y="0"/>
                  </a:lnTo>
                  <a:close/>
                </a:path>
                <a:path w="63500" h="36830">
                  <a:moveTo>
                    <a:pt x="58070" y="26974"/>
                  </a:moveTo>
                  <a:lnTo>
                    <a:pt x="30238" y="26974"/>
                  </a:lnTo>
                  <a:lnTo>
                    <a:pt x="35356" y="29298"/>
                  </a:lnTo>
                  <a:lnTo>
                    <a:pt x="47822" y="30688"/>
                  </a:lnTo>
                  <a:lnTo>
                    <a:pt x="54884" y="29940"/>
                  </a:lnTo>
                  <a:lnTo>
                    <a:pt x="58070" y="26974"/>
                  </a:lnTo>
                  <a:close/>
                </a:path>
                <a:path w="63500" h="36830">
                  <a:moveTo>
                    <a:pt x="50698" y="1384"/>
                  </a:moveTo>
                  <a:lnTo>
                    <a:pt x="45580" y="1854"/>
                  </a:lnTo>
                  <a:lnTo>
                    <a:pt x="53508" y="1854"/>
                  </a:lnTo>
                  <a:lnTo>
                    <a:pt x="50698" y="1384"/>
                  </a:lnTo>
                  <a:close/>
                </a:path>
              </a:pathLst>
            </a:custGeom>
            <a:solidFill>
              <a:srgbClr val="6B64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167215" y="2829927"/>
              <a:ext cx="63500" cy="36830"/>
            </a:xfrm>
            <a:custGeom>
              <a:avLst/>
              <a:gdLst/>
              <a:ahLst/>
              <a:cxnLst/>
              <a:rect l="l" t="t" r="r" b="b"/>
              <a:pathLst>
                <a:path w="63500" h="36830">
                  <a:moveTo>
                    <a:pt x="1397" y="21856"/>
                  </a:moveTo>
                  <a:lnTo>
                    <a:pt x="0" y="26974"/>
                  </a:lnTo>
                  <a:lnTo>
                    <a:pt x="1397" y="31623"/>
                  </a:lnTo>
                  <a:lnTo>
                    <a:pt x="9082" y="35287"/>
                  </a:lnTo>
                  <a:lnTo>
                    <a:pt x="14066" y="36556"/>
                  </a:lnTo>
                  <a:lnTo>
                    <a:pt x="18529" y="35473"/>
                  </a:lnTo>
                  <a:lnTo>
                    <a:pt x="24650" y="32080"/>
                  </a:lnTo>
                  <a:lnTo>
                    <a:pt x="28371" y="29298"/>
                  </a:lnTo>
                  <a:lnTo>
                    <a:pt x="30238" y="26974"/>
                  </a:lnTo>
                  <a:lnTo>
                    <a:pt x="35356" y="29298"/>
                  </a:lnTo>
                  <a:lnTo>
                    <a:pt x="47822" y="30688"/>
                  </a:lnTo>
                  <a:lnTo>
                    <a:pt x="54884" y="29940"/>
                  </a:lnTo>
                  <a:lnTo>
                    <a:pt x="59157" y="25962"/>
                  </a:lnTo>
                  <a:lnTo>
                    <a:pt x="63258" y="17665"/>
                  </a:lnTo>
                  <a:lnTo>
                    <a:pt x="63258" y="11620"/>
                  </a:lnTo>
                  <a:lnTo>
                    <a:pt x="61861" y="3251"/>
                  </a:lnTo>
                  <a:lnTo>
                    <a:pt x="56273" y="2324"/>
                  </a:lnTo>
                  <a:lnTo>
                    <a:pt x="50698" y="1384"/>
                  </a:lnTo>
                  <a:lnTo>
                    <a:pt x="45580" y="1854"/>
                  </a:lnTo>
                  <a:lnTo>
                    <a:pt x="39535" y="0"/>
                  </a:lnTo>
                  <a:lnTo>
                    <a:pt x="31025" y="2627"/>
                  </a:lnTo>
                  <a:lnTo>
                    <a:pt x="18199" y="10228"/>
                  </a:lnTo>
                  <a:lnTo>
                    <a:pt x="6505" y="18179"/>
                  </a:lnTo>
                  <a:lnTo>
                    <a:pt x="1397" y="21856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121639" y="2814791"/>
              <a:ext cx="38735" cy="32384"/>
            </a:xfrm>
            <a:custGeom>
              <a:avLst/>
              <a:gdLst/>
              <a:ahLst/>
              <a:cxnLst/>
              <a:rect l="l" t="t" r="r" b="b"/>
              <a:pathLst>
                <a:path w="38735" h="32385">
                  <a:moveTo>
                    <a:pt x="23519" y="0"/>
                  </a:moveTo>
                  <a:lnTo>
                    <a:pt x="13954" y="4898"/>
                  </a:lnTo>
                  <a:lnTo>
                    <a:pt x="5784" y="10844"/>
                  </a:lnTo>
                  <a:lnTo>
                    <a:pt x="2324" y="13737"/>
                  </a:lnTo>
                  <a:lnTo>
                    <a:pt x="0" y="18385"/>
                  </a:lnTo>
                  <a:lnTo>
                    <a:pt x="469" y="23973"/>
                  </a:lnTo>
                  <a:lnTo>
                    <a:pt x="11163" y="31873"/>
                  </a:lnTo>
                  <a:lnTo>
                    <a:pt x="21856" y="27694"/>
                  </a:lnTo>
                  <a:lnTo>
                    <a:pt x="26504" y="25827"/>
                  </a:lnTo>
                  <a:lnTo>
                    <a:pt x="28371" y="17458"/>
                  </a:lnTo>
                  <a:lnTo>
                    <a:pt x="29768" y="16531"/>
                  </a:lnTo>
                  <a:lnTo>
                    <a:pt x="33489" y="12810"/>
                  </a:lnTo>
                  <a:lnTo>
                    <a:pt x="38607" y="5838"/>
                  </a:lnTo>
                  <a:lnTo>
                    <a:pt x="31165" y="250"/>
                  </a:lnTo>
                  <a:lnTo>
                    <a:pt x="23519" y="0"/>
                  </a:lnTo>
                  <a:close/>
                </a:path>
              </a:pathLst>
            </a:custGeom>
            <a:solidFill>
              <a:srgbClr val="6B64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121639" y="2814791"/>
              <a:ext cx="38735" cy="32384"/>
            </a:xfrm>
            <a:custGeom>
              <a:avLst/>
              <a:gdLst/>
              <a:ahLst/>
              <a:cxnLst/>
              <a:rect l="l" t="t" r="r" b="b"/>
              <a:pathLst>
                <a:path w="38735" h="32385">
                  <a:moveTo>
                    <a:pt x="2324" y="13737"/>
                  </a:moveTo>
                  <a:lnTo>
                    <a:pt x="0" y="18385"/>
                  </a:lnTo>
                  <a:lnTo>
                    <a:pt x="469" y="23973"/>
                  </a:lnTo>
                  <a:lnTo>
                    <a:pt x="11163" y="31873"/>
                  </a:lnTo>
                  <a:lnTo>
                    <a:pt x="21856" y="27694"/>
                  </a:lnTo>
                  <a:lnTo>
                    <a:pt x="26504" y="25827"/>
                  </a:lnTo>
                  <a:lnTo>
                    <a:pt x="27444" y="21636"/>
                  </a:lnTo>
                  <a:lnTo>
                    <a:pt x="28371" y="17458"/>
                  </a:lnTo>
                  <a:lnTo>
                    <a:pt x="29768" y="16531"/>
                  </a:lnTo>
                  <a:lnTo>
                    <a:pt x="31622" y="14664"/>
                  </a:lnTo>
                  <a:lnTo>
                    <a:pt x="33489" y="12810"/>
                  </a:lnTo>
                  <a:lnTo>
                    <a:pt x="38607" y="5838"/>
                  </a:lnTo>
                  <a:lnTo>
                    <a:pt x="31165" y="250"/>
                  </a:lnTo>
                  <a:lnTo>
                    <a:pt x="23519" y="0"/>
                  </a:lnTo>
                  <a:lnTo>
                    <a:pt x="13954" y="4898"/>
                  </a:lnTo>
                  <a:lnTo>
                    <a:pt x="5784" y="10844"/>
                  </a:lnTo>
                  <a:lnTo>
                    <a:pt x="2324" y="13737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121900" y="2817966"/>
              <a:ext cx="36830" cy="29209"/>
            </a:xfrm>
            <a:custGeom>
              <a:avLst/>
              <a:gdLst/>
              <a:ahLst/>
              <a:cxnLst/>
              <a:rect l="l" t="t" r="r" b="b"/>
              <a:pathLst>
                <a:path w="36829" h="29210">
                  <a:moveTo>
                    <a:pt x="774" y="14338"/>
                  </a:moveTo>
                  <a:lnTo>
                    <a:pt x="342" y="16116"/>
                  </a:lnTo>
                  <a:lnTo>
                    <a:pt x="0" y="18351"/>
                  </a:lnTo>
                  <a:lnTo>
                    <a:pt x="203" y="20802"/>
                  </a:lnTo>
                  <a:lnTo>
                    <a:pt x="10896" y="28701"/>
                  </a:lnTo>
                  <a:lnTo>
                    <a:pt x="26250" y="22656"/>
                  </a:lnTo>
                  <a:lnTo>
                    <a:pt x="27038" y="19100"/>
                  </a:lnTo>
                  <a:lnTo>
                    <a:pt x="24879" y="19100"/>
                  </a:lnTo>
                  <a:lnTo>
                    <a:pt x="8432" y="18541"/>
                  </a:lnTo>
                  <a:lnTo>
                    <a:pt x="3073" y="16103"/>
                  </a:lnTo>
                  <a:lnTo>
                    <a:pt x="774" y="14338"/>
                  </a:lnTo>
                  <a:close/>
                </a:path>
                <a:path w="36829" h="29210">
                  <a:moveTo>
                    <a:pt x="33655" y="0"/>
                  </a:moveTo>
                  <a:lnTo>
                    <a:pt x="32943" y="7150"/>
                  </a:lnTo>
                  <a:lnTo>
                    <a:pt x="26974" y="12306"/>
                  </a:lnTo>
                  <a:lnTo>
                    <a:pt x="24879" y="19100"/>
                  </a:lnTo>
                  <a:lnTo>
                    <a:pt x="27038" y="19100"/>
                  </a:lnTo>
                  <a:lnTo>
                    <a:pt x="28105" y="14287"/>
                  </a:lnTo>
                  <a:lnTo>
                    <a:pt x="29502" y="13360"/>
                  </a:lnTo>
                  <a:lnTo>
                    <a:pt x="32905" y="9944"/>
                  </a:lnTo>
                  <a:lnTo>
                    <a:pt x="36677" y="4876"/>
                  </a:lnTo>
                  <a:lnTo>
                    <a:pt x="33655" y="0"/>
                  </a:lnTo>
                  <a:close/>
                </a:path>
              </a:pathLst>
            </a:custGeom>
            <a:solidFill>
              <a:srgbClr val="3A37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121900" y="2817966"/>
              <a:ext cx="36830" cy="29209"/>
            </a:xfrm>
            <a:custGeom>
              <a:avLst/>
              <a:gdLst/>
              <a:ahLst/>
              <a:cxnLst/>
              <a:rect l="l" t="t" r="r" b="b"/>
              <a:pathLst>
                <a:path w="36829" h="29210">
                  <a:moveTo>
                    <a:pt x="26974" y="12306"/>
                  </a:moveTo>
                  <a:lnTo>
                    <a:pt x="24879" y="19100"/>
                  </a:lnTo>
                  <a:lnTo>
                    <a:pt x="14770" y="18757"/>
                  </a:lnTo>
                  <a:lnTo>
                    <a:pt x="8432" y="18541"/>
                  </a:lnTo>
                  <a:lnTo>
                    <a:pt x="3073" y="16103"/>
                  </a:lnTo>
                  <a:lnTo>
                    <a:pt x="774" y="14338"/>
                  </a:lnTo>
                  <a:lnTo>
                    <a:pt x="342" y="16116"/>
                  </a:lnTo>
                  <a:lnTo>
                    <a:pt x="0" y="18351"/>
                  </a:lnTo>
                  <a:lnTo>
                    <a:pt x="203" y="20802"/>
                  </a:lnTo>
                  <a:lnTo>
                    <a:pt x="10896" y="28701"/>
                  </a:lnTo>
                  <a:lnTo>
                    <a:pt x="21602" y="24510"/>
                  </a:lnTo>
                  <a:lnTo>
                    <a:pt x="26250" y="22656"/>
                  </a:lnTo>
                  <a:lnTo>
                    <a:pt x="27178" y="18465"/>
                  </a:lnTo>
                  <a:lnTo>
                    <a:pt x="28105" y="14287"/>
                  </a:lnTo>
                  <a:lnTo>
                    <a:pt x="29502" y="13360"/>
                  </a:lnTo>
                  <a:lnTo>
                    <a:pt x="31369" y="11493"/>
                  </a:lnTo>
                  <a:lnTo>
                    <a:pt x="32905" y="9944"/>
                  </a:lnTo>
                  <a:lnTo>
                    <a:pt x="36677" y="4876"/>
                  </a:lnTo>
                  <a:lnTo>
                    <a:pt x="33655" y="0"/>
                  </a:lnTo>
                  <a:lnTo>
                    <a:pt x="32943" y="7150"/>
                  </a:lnTo>
                  <a:lnTo>
                    <a:pt x="26974" y="12306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5" name="object 45"/>
            <p:cNvPicPr/>
            <p:nvPr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118732" y="2609316"/>
              <a:ext cx="92786" cy="248500"/>
            </a:xfrm>
            <a:prstGeom prst="rect">
              <a:avLst/>
            </a:prstGeom>
          </p:spPr>
        </p:pic>
        <p:sp>
          <p:nvSpPr>
            <p:cNvPr id="46" name="object 46"/>
            <p:cNvSpPr/>
            <p:nvPr/>
          </p:nvSpPr>
          <p:spPr>
            <a:xfrm>
              <a:off x="6118726" y="2600447"/>
              <a:ext cx="93345" cy="257810"/>
            </a:xfrm>
            <a:custGeom>
              <a:avLst/>
              <a:gdLst/>
              <a:ahLst/>
              <a:cxnLst/>
              <a:rect l="l" t="t" r="r" b="b"/>
              <a:pathLst>
                <a:path w="93345" h="257810">
                  <a:moveTo>
                    <a:pt x="79883" y="25766"/>
                  </a:moveTo>
                  <a:lnTo>
                    <a:pt x="82897" y="60287"/>
                  </a:lnTo>
                  <a:lnTo>
                    <a:pt x="84374" y="79570"/>
                  </a:lnTo>
                  <a:lnTo>
                    <a:pt x="84738" y="90614"/>
                  </a:lnTo>
                  <a:lnTo>
                    <a:pt x="84416" y="100417"/>
                  </a:lnTo>
                  <a:lnTo>
                    <a:pt x="84111" y="111972"/>
                  </a:lnTo>
                  <a:lnTo>
                    <a:pt x="84067" y="122777"/>
                  </a:lnTo>
                  <a:lnTo>
                    <a:pt x="84023" y="131555"/>
                  </a:lnTo>
                  <a:lnTo>
                    <a:pt x="83718" y="137031"/>
                  </a:lnTo>
                  <a:lnTo>
                    <a:pt x="83042" y="143049"/>
                  </a:lnTo>
                  <a:lnTo>
                    <a:pt x="82237" y="152207"/>
                  </a:lnTo>
                  <a:lnTo>
                    <a:pt x="81562" y="161366"/>
                  </a:lnTo>
                  <a:lnTo>
                    <a:pt x="81280" y="167384"/>
                  </a:lnTo>
                  <a:lnTo>
                    <a:pt x="81459" y="175586"/>
                  </a:lnTo>
                  <a:lnTo>
                    <a:pt x="81932" y="189577"/>
                  </a:lnTo>
                  <a:lnTo>
                    <a:pt x="82603" y="203635"/>
                  </a:lnTo>
                  <a:lnTo>
                    <a:pt x="83375" y="212037"/>
                  </a:lnTo>
                  <a:lnTo>
                    <a:pt x="86169" y="213079"/>
                  </a:lnTo>
                  <a:lnTo>
                    <a:pt x="86855" y="215174"/>
                  </a:lnTo>
                  <a:lnTo>
                    <a:pt x="87553" y="217270"/>
                  </a:lnTo>
                  <a:lnTo>
                    <a:pt x="88950" y="226680"/>
                  </a:lnTo>
                  <a:lnTo>
                    <a:pt x="92786" y="229131"/>
                  </a:lnTo>
                  <a:lnTo>
                    <a:pt x="88950" y="238199"/>
                  </a:lnTo>
                  <a:lnTo>
                    <a:pt x="82677" y="243774"/>
                  </a:lnTo>
                  <a:lnTo>
                    <a:pt x="76403" y="249362"/>
                  </a:lnTo>
                  <a:lnTo>
                    <a:pt x="69418" y="257376"/>
                  </a:lnTo>
                  <a:lnTo>
                    <a:pt x="63487" y="257376"/>
                  </a:lnTo>
                  <a:lnTo>
                    <a:pt x="57556" y="257376"/>
                  </a:lnTo>
                  <a:lnTo>
                    <a:pt x="47790" y="254595"/>
                  </a:lnTo>
                  <a:lnTo>
                    <a:pt x="47447" y="249705"/>
                  </a:lnTo>
                  <a:lnTo>
                    <a:pt x="47091" y="244829"/>
                  </a:lnTo>
                  <a:lnTo>
                    <a:pt x="46050" y="238898"/>
                  </a:lnTo>
                  <a:lnTo>
                    <a:pt x="49530" y="232967"/>
                  </a:lnTo>
                  <a:lnTo>
                    <a:pt x="51625" y="222502"/>
                  </a:lnTo>
                  <a:lnTo>
                    <a:pt x="50584" y="219009"/>
                  </a:lnTo>
                  <a:lnTo>
                    <a:pt x="49420" y="213717"/>
                  </a:lnTo>
                  <a:lnTo>
                    <a:pt x="47834" y="204928"/>
                  </a:lnTo>
                  <a:lnTo>
                    <a:pt x="46315" y="195421"/>
                  </a:lnTo>
                  <a:lnTo>
                    <a:pt x="45351" y="187971"/>
                  </a:lnTo>
                  <a:lnTo>
                    <a:pt x="45384" y="179286"/>
                  </a:lnTo>
                  <a:lnTo>
                    <a:pt x="46137" y="167168"/>
                  </a:lnTo>
                  <a:lnTo>
                    <a:pt x="47021" y="156031"/>
                  </a:lnTo>
                  <a:lnTo>
                    <a:pt x="47447" y="150290"/>
                  </a:lnTo>
                  <a:lnTo>
                    <a:pt x="47447" y="148194"/>
                  </a:lnTo>
                  <a:lnTo>
                    <a:pt x="48145" y="145756"/>
                  </a:lnTo>
                  <a:lnTo>
                    <a:pt x="48488" y="144372"/>
                  </a:lnTo>
                  <a:lnTo>
                    <a:pt x="48844" y="142975"/>
                  </a:lnTo>
                  <a:lnTo>
                    <a:pt x="47091" y="140523"/>
                  </a:lnTo>
                  <a:lnTo>
                    <a:pt x="46748" y="139482"/>
                  </a:lnTo>
                  <a:lnTo>
                    <a:pt x="46393" y="138441"/>
                  </a:lnTo>
                  <a:lnTo>
                    <a:pt x="48145" y="134948"/>
                  </a:lnTo>
                  <a:lnTo>
                    <a:pt x="48488" y="133907"/>
                  </a:lnTo>
                  <a:lnTo>
                    <a:pt x="48844" y="132853"/>
                  </a:lnTo>
                  <a:lnTo>
                    <a:pt x="47790" y="131811"/>
                  </a:lnTo>
                  <a:lnTo>
                    <a:pt x="47091" y="130757"/>
                  </a:lnTo>
                  <a:lnTo>
                    <a:pt x="46393" y="129716"/>
                  </a:lnTo>
                  <a:lnTo>
                    <a:pt x="45707" y="124128"/>
                  </a:lnTo>
                  <a:lnTo>
                    <a:pt x="45707" y="122388"/>
                  </a:lnTo>
                  <a:lnTo>
                    <a:pt x="45363" y="118100"/>
                  </a:lnTo>
                  <a:lnTo>
                    <a:pt x="44527" y="110050"/>
                  </a:lnTo>
                  <a:lnTo>
                    <a:pt x="43494" y="101542"/>
                  </a:lnTo>
                  <a:lnTo>
                    <a:pt x="42557" y="95883"/>
                  </a:lnTo>
                  <a:lnTo>
                    <a:pt x="40716" y="112139"/>
                  </a:lnTo>
                  <a:lnTo>
                    <a:pt x="39595" y="121300"/>
                  </a:lnTo>
                  <a:lnTo>
                    <a:pt x="38735" y="126735"/>
                  </a:lnTo>
                  <a:lnTo>
                    <a:pt x="37680" y="131811"/>
                  </a:lnTo>
                  <a:lnTo>
                    <a:pt x="36406" y="143465"/>
                  </a:lnTo>
                  <a:lnTo>
                    <a:pt x="35364" y="162285"/>
                  </a:lnTo>
                  <a:lnTo>
                    <a:pt x="34782" y="182085"/>
                  </a:lnTo>
                  <a:lnTo>
                    <a:pt x="34886" y="196683"/>
                  </a:lnTo>
                  <a:lnTo>
                    <a:pt x="38023" y="207846"/>
                  </a:lnTo>
                  <a:lnTo>
                    <a:pt x="37325" y="211682"/>
                  </a:lnTo>
                  <a:lnTo>
                    <a:pt x="36626" y="215517"/>
                  </a:lnTo>
                  <a:lnTo>
                    <a:pt x="29311" y="227036"/>
                  </a:lnTo>
                  <a:lnTo>
                    <a:pt x="26860" y="230871"/>
                  </a:lnTo>
                  <a:lnTo>
                    <a:pt x="24422" y="234707"/>
                  </a:lnTo>
                  <a:lnTo>
                    <a:pt x="18491" y="234008"/>
                  </a:lnTo>
                  <a:lnTo>
                    <a:pt x="355" y="221803"/>
                  </a:lnTo>
                  <a:lnTo>
                    <a:pt x="1752" y="216914"/>
                  </a:lnTo>
                  <a:lnTo>
                    <a:pt x="3149" y="212037"/>
                  </a:lnTo>
                  <a:lnTo>
                    <a:pt x="5232" y="207491"/>
                  </a:lnTo>
                  <a:lnTo>
                    <a:pt x="6629" y="205052"/>
                  </a:lnTo>
                  <a:lnTo>
                    <a:pt x="8026" y="202614"/>
                  </a:lnTo>
                  <a:lnTo>
                    <a:pt x="6286" y="189355"/>
                  </a:lnTo>
                  <a:lnTo>
                    <a:pt x="5588" y="186574"/>
                  </a:lnTo>
                  <a:lnTo>
                    <a:pt x="4867" y="179955"/>
                  </a:lnTo>
                  <a:lnTo>
                    <a:pt x="4016" y="167647"/>
                  </a:lnTo>
                  <a:lnTo>
                    <a:pt x="3427" y="154687"/>
                  </a:lnTo>
                  <a:lnTo>
                    <a:pt x="3492" y="146111"/>
                  </a:lnTo>
                  <a:lnTo>
                    <a:pt x="4191" y="139825"/>
                  </a:lnTo>
                  <a:lnTo>
                    <a:pt x="4546" y="137387"/>
                  </a:lnTo>
                  <a:lnTo>
                    <a:pt x="5588" y="135990"/>
                  </a:lnTo>
                  <a:lnTo>
                    <a:pt x="6629" y="134593"/>
                  </a:lnTo>
                  <a:lnTo>
                    <a:pt x="5232" y="130757"/>
                  </a:lnTo>
                  <a:lnTo>
                    <a:pt x="4191" y="127620"/>
                  </a:lnTo>
                  <a:lnTo>
                    <a:pt x="5232" y="126922"/>
                  </a:lnTo>
                  <a:lnTo>
                    <a:pt x="6286" y="126223"/>
                  </a:lnTo>
                  <a:lnTo>
                    <a:pt x="4191" y="120648"/>
                  </a:lnTo>
                  <a:lnTo>
                    <a:pt x="4546" y="111923"/>
                  </a:lnTo>
                  <a:lnTo>
                    <a:pt x="4889" y="108443"/>
                  </a:lnTo>
                  <a:lnTo>
                    <a:pt x="5077" y="101458"/>
                  </a:lnTo>
                  <a:lnTo>
                    <a:pt x="3395" y="57093"/>
                  </a:lnTo>
                  <a:lnTo>
                    <a:pt x="1620" y="42772"/>
                  </a:lnTo>
                  <a:lnTo>
                    <a:pt x="172" y="28317"/>
                  </a:lnTo>
                  <a:lnTo>
                    <a:pt x="0" y="18438"/>
                  </a:lnTo>
                  <a:lnTo>
                    <a:pt x="41081" y="4037"/>
                  </a:lnTo>
                  <a:lnTo>
                    <a:pt x="63096" y="0"/>
                  </a:lnTo>
                  <a:lnTo>
                    <a:pt x="73534" y="7014"/>
                  </a:lnTo>
                  <a:lnTo>
                    <a:pt x="79883" y="25766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" name="object 47"/>
            <p:cNvPicPr/>
            <p:nvPr/>
          </p:nvPicPr>
          <p:blipFill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146495" y="2410092"/>
              <a:ext cx="51473" cy="65620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6146495" y="2410360"/>
              <a:ext cx="52069" cy="65405"/>
            </a:xfrm>
            <a:custGeom>
              <a:avLst/>
              <a:gdLst/>
              <a:ahLst/>
              <a:cxnLst/>
              <a:rect l="l" t="t" r="r" b="b"/>
              <a:pathLst>
                <a:path w="52070" h="65405">
                  <a:moveTo>
                    <a:pt x="51473" y="27337"/>
                  </a:moveTo>
                  <a:lnTo>
                    <a:pt x="48285" y="32468"/>
                  </a:lnTo>
                  <a:lnTo>
                    <a:pt x="48285" y="34106"/>
                  </a:lnTo>
                  <a:lnTo>
                    <a:pt x="48285" y="35732"/>
                  </a:lnTo>
                  <a:lnTo>
                    <a:pt x="49237" y="39021"/>
                  </a:lnTo>
                  <a:lnTo>
                    <a:pt x="47536" y="41967"/>
                  </a:lnTo>
                  <a:lnTo>
                    <a:pt x="45846" y="44901"/>
                  </a:lnTo>
                  <a:lnTo>
                    <a:pt x="43510" y="47416"/>
                  </a:lnTo>
                  <a:lnTo>
                    <a:pt x="43179" y="48724"/>
                  </a:lnTo>
                  <a:lnTo>
                    <a:pt x="42837" y="50019"/>
                  </a:lnTo>
                  <a:lnTo>
                    <a:pt x="42671" y="53943"/>
                  </a:lnTo>
                  <a:lnTo>
                    <a:pt x="40805" y="54921"/>
                  </a:lnTo>
                  <a:lnTo>
                    <a:pt x="38938" y="55899"/>
                  </a:lnTo>
                  <a:lnTo>
                    <a:pt x="36626" y="62808"/>
                  </a:lnTo>
                  <a:lnTo>
                    <a:pt x="34759" y="63303"/>
                  </a:lnTo>
                  <a:lnTo>
                    <a:pt x="32892" y="63786"/>
                  </a:lnTo>
                  <a:lnTo>
                    <a:pt x="25628" y="65361"/>
                  </a:lnTo>
                  <a:lnTo>
                    <a:pt x="15227" y="56229"/>
                  </a:lnTo>
                  <a:lnTo>
                    <a:pt x="7175" y="57499"/>
                  </a:lnTo>
                  <a:lnTo>
                    <a:pt x="0" y="52826"/>
                  </a:lnTo>
                  <a:lnTo>
                    <a:pt x="4724" y="35008"/>
                  </a:lnTo>
                  <a:lnTo>
                    <a:pt x="4216" y="31744"/>
                  </a:lnTo>
                  <a:lnTo>
                    <a:pt x="3085" y="26801"/>
                  </a:lnTo>
                  <a:lnTo>
                    <a:pt x="1511" y="18645"/>
                  </a:lnTo>
                  <a:lnTo>
                    <a:pt x="1080" y="9939"/>
                  </a:lnTo>
                  <a:lnTo>
                    <a:pt x="3378" y="3347"/>
                  </a:lnTo>
                  <a:lnTo>
                    <a:pt x="13607" y="0"/>
                  </a:lnTo>
                  <a:lnTo>
                    <a:pt x="30473" y="1078"/>
                  </a:lnTo>
                  <a:lnTo>
                    <a:pt x="45815" y="9288"/>
                  </a:lnTo>
                  <a:lnTo>
                    <a:pt x="51473" y="27337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9" name="object 49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6181394" y="2442019"/>
              <a:ext cx="11455" cy="16078"/>
            </a:xfrm>
            <a:prstGeom prst="rect">
              <a:avLst/>
            </a:prstGeom>
          </p:spPr>
        </p:pic>
        <p:sp>
          <p:nvSpPr>
            <p:cNvPr id="50" name="object 50"/>
            <p:cNvSpPr/>
            <p:nvPr/>
          </p:nvSpPr>
          <p:spPr>
            <a:xfrm>
              <a:off x="6182695" y="2442022"/>
              <a:ext cx="10795" cy="16510"/>
            </a:xfrm>
            <a:custGeom>
              <a:avLst/>
              <a:gdLst/>
              <a:ahLst/>
              <a:cxnLst/>
              <a:rect l="l" t="t" r="r" b="b"/>
              <a:pathLst>
                <a:path w="10795" h="16510">
                  <a:moveTo>
                    <a:pt x="914" y="10363"/>
                  </a:moveTo>
                  <a:lnTo>
                    <a:pt x="292" y="10922"/>
                  </a:lnTo>
                  <a:lnTo>
                    <a:pt x="119" y="11391"/>
                  </a:lnTo>
                  <a:lnTo>
                    <a:pt x="0" y="12268"/>
                  </a:lnTo>
                  <a:lnTo>
                    <a:pt x="546" y="13322"/>
                  </a:lnTo>
                  <a:lnTo>
                    <a:pt x="3554" y="14998"/>
                  </a:lnTo>
                  <a:lnTo>
                    <a:pt x="4254" y="15176"/>
                  </a:lnTo>
                  <a:lnTo>
                    <a:pt x="8178" y="16408"/>
                  </a:lnTo>
                  <a:lnTo>
                    <a:pt x="9182" y="16141"/>
                  </a:lnTo>
                  <a:lnTo>
                    <a:pt x="9601" y="15925"/>
                  </a:lnTo>
                  <a:lnTo>
                    <a:pt x="10402" y="14998"/>
                  </a:lnTo>
                  <a:lnTo>
                    <a:pt x="7785" y="14998"/>
                  </a:lnTo>
                  <a:lnTo>
                    <a:pt x="7594" y="14947"/>
                  </a:lnTo>
                  <a:lnTo>
                    <a:pt x="6934" y="14846"/>
                  </a:lnTo>
                  <a:lnTo>
                    <a:pt x="6488" y="14719"/>
                  </a:lnTo>
                  <a:lnTo>
                    <a:pt x="5448" y="14376"/>
                  </a:lnTo>
                  <a:lnTo>
                    <a:pt x="4749" y="14071"/>
                  </a:lnTo>
                  <a:lnTo>
                    <a:pt x="3652" y="13931"/>
                  </a:lnTo>
                  <a:lnTo>
                    <a:pt x="3200" y="13931"/>
                  </a:lnTo>
                  <a:lnTo>
                    <a:pt x="2285" y="13614"/>
                  </a:lnTo>
                  <a:lnTo>
                    <a:pt x="952" y="12941"/>
                  </a:lnTo>
                  <a:lnTo>
                    <a:pt x="370" y="12255"/>
                  </a:lnTo>
                  <a:lnTo>
                    <a:pt x="447" y="11315"/>
                  </a:lnTo>
                  <a:lnTo>
                    <a:pt x="571" y="10706"/>
                  </a:lnTo>
                  <a:lnTo>
                    <a:pt x="952" y="10375"/>
                  </a:lnTo>
                  <a:close/>
                </a:path>
                <a:path w="10795" h="16510">
                  <a:moveTo>
                    <a:pt x="9347" y="0"/>
                  </a:moveTo>
                  <a:lnTo>
                    <a:pt x="8445" y="8763"/>
                  </a:lnTo>
                  <a:lnTo>
                    <a:pt x="8730" y="11696"/>
                  </a:lnTo>
                  <a:lnTo>
                    <a:pt x="8818" y="12268"/>
                  </a:lnTo>
                  <a:lnTo>
                    <a:pt x="8980" y="12674"/>
                  </a:lnTo>
                  <a:lnTo>
                    <a:pt x="9093" y="14414"/>
                  </a:lnTo>
                  <a:lnTo>
                    <a:pt x="8813" y="14719"/>
                  </a:lnTo>
                  <a:lnTo>
                    <a:pt x="8280" y="14897"/>
                  </a:lnTo>
                  <a:lnTo>
                    <a:pt x="7785" y="14998"/>
                  </a:lnTo>
                  <a:lnTo>
                    <a:pt x="10402" y="14998"/>
                  </a:lnTo>
                  <a:lnTo>
                    <a:pt x="10519" y="14566"/>
                  </a:lnTo>
                  <a:lnTo>
                    <a:pt x="10591" y="12674"/>
                  </a:lnTo>
                  <a:lnTo>
                    <a:pt x="10210" y="11836"/>
                  </a:lnTo>
                  <a:lnTo>
                    <a:pt x="9994" y="10236"/>
                  </a:lnTo>
                  <a:lnTo>
                    <a:pt x="9761" y="8763"/>
                  </a:lnTo>
                  <a:lnTo>
                    <a:pt x="9715" y="7112"/>
                  </a:lnTo>
                  <a:lnTo>
                    <a:pt x="9575" y="5613"/>
                  </a:lnTo>
                  <a:lnTo>
                    <a:pt x="9458" y="1701"/>
                  </a:lnTo>
                  <a:lnTo>
                    <a:pt x="9347" y="0"/>
                  </a:lnTo>
                  <a:close/>
                </a:path>
                <a:path w="10795" h="16510">
                  <a:moveTo>
                    <a:pt x="3352" y="13893"/>
                  </a:moveTo>
                  <a:lnTo>
                    <a:pt x="3200" y="13931"/>
                  </a:lnTo>
                  <a:lnTo>
                    <a:pt x="3652" y="13931"/>
                  </a:lnTo>
                  <a:lnTo>
                    <a:pt x="3352" y="1389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144522" y="2420906"/>
              <a:ext cx="25400" cy="29209"/>
            </a:xfrm>
            <a:custGeom>
              <a:avLst/>
              <a:gdLst/>
              <a:ahLst/>
              <a:cxnLst/>
              <a:rect l="l" t="t" r="r" b="b"/>
              <a:pathLst>
                <a:path w="25400" h="29210">
                  <a:moveTo>
                    <a:pt x="24394" y="6994"/>
                  </a:moveTo>
                  <a:lnTo>
                    <a:pt x="12890" y="6994"/>
                  </a:lnTo>
                  <a:lnTo>
                    <a:pt x="16979" y="7820"/>
                  </a:lnTo>
                  <a:lnTo>
                    <a:pt x="17627" y="16303"/>
                  </a:lnTo>
                  <a:lnTo>
                    <a:pt x="17957" y="23974"/>
                  </a:lnTo>
                  <a:lnTo>
                    <a:pt x="19583" y="25612"/>
                  </a:lnTo>
                  <a:lnTo>
                    <a:pt x="22034" y="28876"/>
                  </a:lnTo>
                  <a:lnTo>
                    <a:pt x="21386" y="21358"/>
                  </a:lnTo>
                  <a:lnTo>
                    <a:pt x="22847" y="11083"/>
                  </a:lnTo>
                  <a:lnTo>
                    <a:pt x="24815" y="7820"/>
                  </a:lnTo>
                  <a:lnTo>
                    <a:pt x="24394" y="6994"/>
                  </a:lnTo>
                  <a:close/>
                </a:path>
                <a:path w="25400" h="29210">
                  <a:moveTo>
                    <a:pt x="16248" y="0"/>
                  </a:moveTo>
                  <a:lnTo>
                    <a:pt x="8465" y="126"/>
                  </a:lnTo>
                  <a:lnTo>
                    <a:pt x="2908" y="8467"/>
                  </a:lnTo>
                  <a:lnTo>
                    <a:pt x="3238" y="15160"/>
                  </a:lnTo>
                  <a:lnTo>
                    <a:pt x="825" y="23250"/>
                  </a:lnTo>
                  <a:lnTo>
                    <a:pt x="0" y="28546"/>
                  </a:lnTo>
                  <a:lnTo>
                    <a:pt x="1955" y="27568"/>
                  </a:lnTo>
                  <a:lnTo>
                    <a:pt x="4406" y="24622"/>
                  </a:lnTo>
                  <a:lnTo>
                    <a:pt x="8420" y="24622"/>
                  </a:lnTo>
                  <a:lnTo>
                    <a:pt x="8623" y="20215"/>
                  </a:lnTo>
                  <a:lnTo>
                    <a:pt x="8907" y="16303"/>
                  </a:lnTo>
                  <a:lnTo>
                    <a:pt x="8935" y="15160"/>
                  </a:lnTo>
                  <a:lnTo>
                    <a:pt x="7175" y="8467"/>
                  </a:lnTo>
                  <a:lnTo>
                    <a:pt x="12890" y="6994"/>
                  </a:lnTo>
                  <a:lnTo>
                    <a:pt x="24394" y="6994"/>
                  </a:lnTo>
                  <a:lnTo>
                    <a:pt x="22837" y="3945"/>
                  </a:lnTo>
                  <a:lnTo>
                    <a:pt x="16248" y="0"/>
                  </a:lnTo>
                  <a:close/>
                </a:path>
                <a:path w="25400" h="29210">
                  <a:moveTo>
                    <a:pt x="8420" y="24622"/>
                  </a:moveTo>
                  <a:lnTo>
                    <a:pt x="4406" y="24622"/>
                  </a:lnTo>
                  <a:lnTo>
                    <a:pt x="5054" y="28216"/>
                  </a:lnTo>
                  <a:lnTo>
                    <a:pt x="8293" y="27403"/>
                  </a:lnTo>
                  <a:lnTo>
                    <a:pt x="8420" y="24622"/>
                  </a:lnTo>
                  <a:close/>
                </a:path>
              </a:pathLst>
            </a:custGeom>
            <a:solidFill>
              <a:srgbClr val="463A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144522" y="2420906"/>
              <a:ext cx="25400" cy="29209"/>
            </a:xfrm>
            <a:custGeom>
              <a:avLst/>
              <a:gdLst/>
              <a:ahLst/>
              <a:cxnLst/>
              <a:rect l="l" t="t" r="r" b="b"/>
              <a:pathLst>
                <a:path w="25400" h="29210">
                  <a:moveTo>
                    <a:pt x="2908" y="8467"/>
                  </a:moveTo>
                  <a:lnTo>
                    <a:pt x="3238" y="15160"/>
                  </a:lnTo>
                  <a:lnTo>
                    <a:pt x="1625" y="20545"/>
                  </a:lnTo>
                  <a:lnTo>
                    <a:pt x="825" y="23250"/>
                  </a:lnTo>
                  <a:lnTo>
                    <a:pt x="0" y="28546"/>
                  </a:lnTo>
                  <a:lnTo>
                    <a:pt x="977" y="28051"/>
                  </a:lnTo>
                  <a:lnTo>
                    <a:pt x="1955" y="27568"/>
                  </a:lnTo>
                  <a:lnTo>
                    <a:pt x="4406" y="24622"/>
                  </a:lnTo>
                  <a:lnTo>
                    <a:pt x="4737" y="26425"/>
                  </a:lnTo>
                  <a:lnTo>
                    <a:pt x="5054" y="28216"/>
                  </a:lnTo>
                  <a:lnTo>
                    <a:pt x="8293" y="27403"/>
                  </a:lnTo>
                  <a:lnTo>
                    <a:pt x="8458" y="23809"/>
                  </a:lnTo>
                  <a:lnTo>
                    <a:pt x="8623" y="20215"/>
                  </a:lnTo>
                  <a:lnTo>
                    <a:pt x="8978" y="15325"/>
                  </a:lnTo>
                  <a:lnTo>
                    <a:pt x="7175" y="8467"/>
                  </a:lnTo>
                  <a:lnTo>
                    <a:pt x="12890" y="6994"/>
                  </a:lnTo>
                  <a:lnTo>
                    <a:pt x="16979" y="7820"/>
                  </a:lnTo>
                  <a:lnTo>
                    <a:pt x="17297" y="12061"/>
                  </a:lnTo>
                  <a:lnTo>
                    <a:pt x="17627" y="16303"/>
                  </a:lnTo>
                  <a:lnTo>
                    <a:pt x="17957" y="23974"/>
                  </a:lnTo>
                  <a:lnTo>
                    <a:pt x="18770" y="24787"/>
                  </a:lnTo>
                  <a:lnTo>
                    <a:pt x="19583" y="25612"/>
                  </a:lnTo>
                  <a:lnTo>
                    <a:pt x="22034" y="28876"/>
                  </a:lnTo>
                  <a:lnTo>
                    <a:pt x="21704" y="25117"/>
                  </a:lnTo>
                  <a:lnTo>
                    <a:pt x="21386" y="21358"/>
                  </a:lnTo>
                  <a:lnTo>
                    <a:pt x="22847" y="11083"/>
                  </a:lnTo>
                  <a:lnTo>
                    <a:pt x="24815" y="7820"/>
                  </a:lnTo>
                  <a:lnTo>
                    <a:pt x="22837" y="3945"/>
                  </a:lnTo>
                  <a:lnTo>
                    <a:pt x="16248" y="0"/>
                  </a:lnTo>
                  <a:lnTo>
                    <a:pt x="8465" y="126"/>
                  </a:lnTo>
                  <a:lnTo>
                    <a:pt x="2908" y="8467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155185" y="2426333"/>
              <a:ext cx="44450" cy="22860"/>
            </a:xfrm>
            <a:custGeom>
              <a:avLst/>
              <a:gdLst/>
              <a:ahLst/>
              <a:cxnLst/>
              <a:rect l="l" t="t" r="r" b="b"/>
              <a:pathLst>
                <a:path w="44450" h="22860">
                  <a:moveTo>
                    <a:pt x="43165" y="17068"/>
                  </a:moveTo>
                  <a:lnTo>
                    <a:pt x="33172" y="17068"/>
                  </a:lnTo>
                  <a:lnTo>
                    <a:pt x="37299" y="17614"/>
                  </a:lnTo>
                  <a:lnTo>
                    <a:pt x="37299" y="21742"/>
                  </a:lnTo>
                  <a:lnTo>
                    <a:pt x="40055" y="22847"/>
                  </a:lnTo>
                  <a:lnTo>
                    <a:pt x="43165" y="17068"/>
                  </a:lnTo>
                  <a:close/>
                </a:path>
                <a:path w="44450" h="22860">
                  <a:moveTo>
                    <a:pt x="5511" y="825"/>
                  </a:moveTo>
                  <a:lnTo>
                    <a:pt x="1790" y="825"/>
                  </a:lnTo>
                  <a:lnTo>
                    <a:pt x="5232" y="3301"/>
                  </a:lnTo>
                  <a:lnTo>
                    <a:pt x="18033" y="12115"/>
                  </a:lnTo>
                  <a:lnTo>
                    <a:pt x="19278" y="19824"/>
                  </a:lnTo>
                  <a:lnTo>
                    <a:pt x="30556" y="21196"/>
                  </a:lnTo>
                  <a:lnTo>
                    <a:pt x="33172" y="17068"/>
                  </a:lnTo>
                  <a:lnTo>
                    <a:pt x="43165" y="17068"/>
                  </a:lnTo>
                  <a:lnTo>
                    <a:pt x="43903" y="15697"/>
                  </a:lnTo>
                  <a:lnTo>
                    <a:pt x="43357" y="12941"/>
                  </a:lnTo>
                  <a:lnTo>
                    <a:pt x="19824" y="8394"/>
                  </a:lnTo>
                  <a:lnTo>
                    <a:pt x="5511" y="825"/>
                  </a:lnTo>
                  <a:close/>
                </a:path>
                <a:path w="44450" h="22860">
                  <a:moveTo>
                    <a:pt x="1650" y="0"/>
                  </a:moveTo>
                  <a:lnTo>
                    <a:pt x="0" y="2616"/>
                  </a:lnTo>
                  <a:lnTo>
                    <a:pt x="1790" y="825"/>
                  </a:lnTo>
                  <a:lnTo>
                    <a:pt x="5511" y="825"/>
                  </a:lnTo>
                  <a:lnTo>
                    <a:pt x="1650" y="0"/>
                  </a:lnTo>
                  <a:close/>
                </a:path>
              </a:pathLst>
            </a:custGeom>
            <a:solidFill>
              <a:srgbClr val="2B3B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155185" y="2426333"/>
              <a:ext cx="44450" cy="22860"/>
            </a:xfrm>
            <a:custGeom>
              <a:avLst/>
              <a:gdLst/>
              <a:ahLst/>
              <a:cxnLst/>
              <a:rect l="l" t="t" r="r" b="b"/>
              <a:pathLst>
                <a:path w="44450" h="22860">
                  <a:moveTo>
                    <a:pt x="5232" y="3301"/>
                  </a:moveTo>
                  <a:lnTo>
                    <a:pt x="18033" y="12115"/>
                  </a:lnTo>
                  <a:lnTo>
                    <a:pt x="19278" y="19824"/>
                  </a:lnTo>
                  <a:lnTo>
                    <a:pt x="24917" y="20510"/>
                  </a:lnTo>
                  <a:lnTo>
                    <a:pt x="30556" y="21196"/>
                  </a:lnTo>
                  <a:lnTo>
                    <a:pt x="33172" y="17068"/>
                  </a:lnTo>
                  <a:lnTo>
                    <a:pt x="35242" y="17348"/>
                  </a:lnTo>
                  <a:lnTo>
                    <a:pt x="37299" y="17614"/>
                  </a:lnTo>
                  <a:lnTo>
                    <a:pt x="37299" y="21742"/>
                  </a:lnTo>
                  <a:lnTo>
                    <a:pt x="38684" y="22301"/>
                  </a:lnTo>
                  <a:lnTo>
                    <a:pt x="40055" y="22847"/>
                  </a:lnTo>
                  <a:lnTo>
                    <a:pt x="41338" y="20459"/>
                  </a:lnTo>
                  <a:lnTo>
                    <a:pt x="42595" y="18122"/>
                  </a:lnTo>
                  <a:lnTo>
                    <a:pt x="43903" y="15697"/>
                  </a:lnTo>
                  <a:lnTo>
                    <a:pt x="43357" y="12941"/>
                  </a:lnTo>
                  <a:lnTo>
                    <a:pt x="19824" y="8394"/>
                  </a:lnTo>
                  <a:lnTo>
                    <a:pt x="5511" y="825"/>
                  </a:lnTo>
                  <a:lnTo>
                    <a:pt x="1650" y="0"/>
                  </a:lnTo>
                  <a:lnTo>
                    <a:pt x="0" y="2616"/>
                  </a:lnTo>
                  <a:lnTo>
                    <a:pt x="1790" y="825"/>
                  </a:lnTo>
                  <a:lnTo>
                    <a:pt x="5232" y="3301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1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142533" y="2392629"/>
              <a:ext cx="68110" cy="50152"/>
            </a:xfrm>
            <a:prstGeom prst="rect">
              <a:avLst/>
            </a:prstGeom>
          </p:spPr>
        </p:pic>
        <p:sp>
          <p:nvSpPr>
            <p:cNvPr id="56" name="object 56"/>
            <p:cNvSpPr/>
            <p:nvPr/>
          </p:nvSpPr>
          <p:spPr>
            <a:xfrm>
              <a:off x="6142535" y="2392638"/>
              <a:ext cx="68580" cy="50165"/>
            </a:xfrm>
            <a:custGeom>
              <a:avLst/>
              <a:gdLst/>
              <a:ahLst/>
              <a:cxnLst/>
              <a:rect l="l" t="t" r="r" b="b"/>
              <a:pathLst>
                <a:path w="68579" h="50164">
                  <a:moveTo>
                    <a:pt x="4825" y="36550"/>
                  </a:moveTo>
                  <a:lnTo>
                    <a:pt x="2616" y="34988"/>
                  </a:lnTo>
                  <a:lnTo>
                    <a:pt x="0" y="31267"/>
                  </a:lnTo>
                  <a:lnTo>
                    <a:pt x="685" y="23456"/>
                  </a:lnTo>
                  <a:lnTo>
                    <a:pt x="1701" y="22517"/>
                  </a:lnTo>
                  <a:lnTo>
                    <a:pt x="4713" y="10824"/>
                  </a:lnTo>
                  <a:lnTo>
                    <a:pt x="8267" y="4745"/>
                  </a:lnTo>
                  <a:lnTo>
                    <a:pt x="14660" y="2316"/>
                  </a:lnTo>
                  <a:lnTo>
                    <a:pt x="26187" y="1574"/>
                  </a:lnTo>
                  <a:lnTo>
                    <a:pt x="27393" y="0"/>
                  </a:lnTo>
                  <a:lnTo>
                    <a:pt x="40944" y="444"/>
                  </a:lnTo>
                  <a:lnTo>
                    <a:pt x="48082" y="5016"/>
                  </a:lnTo>
                  <a:lnTo>
                    <a:pt x="55232" y="9588"/>
                  </a:lnTo>
                  <a:lnTo>
                    <a:pt x="56413" y="12420"/>
                  </a:lnTo>
                  <a:lnTo>
                    <a:pt x="57746" y="15417"/>
                  </a:lnTo>
                  <a:lnTo>
                    <a:pt x="60540" y="22250"/>
                  </a:lnTo>
                  <a:lnTo>
                    <a:pt x="60617" y="27813"/>
                  </a:lnTo>
                  <a:lnTo>
                    <a:pt x="61721" y="28676"/>
                  </a:lnTo>
                  <a:lnTo>
                    <a:pt x="61747" y="35204"/>
                  </a:lnTo>
                  <a:lnTo>
                    <a:pt x="68110" y="40106"/>
                  </a:lnTo>
                  <a:lnTo>
                    <a:pt x="66636" y="43637"/>
                  </a:lnTo>
                  <a:lnTo>
                    <a:pt x="65176" y="47167"/>
                  </a:lnTo>
                  <a:lnTo>
                    <a:pt x="59778" y="50139"/>
                  </a:lnTo>
                  <a:lnTo>
                    <a:pt x="19977" y="33807"/>
                  </a:lnTo>
                  <a:lnTo>
                    <a:pt x="16357" y="30861"/>
                  </a:lnTo>
                  <a:lnTo>
                    <a:pt x="8661" y="31178"/>
                  </a:lnTo>
                  <a:lnTo>
                    <a:pt x="4825" y="3655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7" name="object 57"/>
            <p:cNvPicPr/>
            <p:nvPr/>
          </p:nvPicPr>
          <p:blipFill>
            <a:blip r:embed="rId1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110821" y="2462237"/>
              <a:ext cx="91096" cy="171909"/>
            </a:xfrm>
            <a:prstGeom prst="rect">
              <a:avLst/>
            </a:prstGeom>
          </p:spPr>
        </p:pic>
        <p:sp>
          <p:nvSpPr>
            <p:cNvPr id="58" name="object 58"/>
            <p:cNvSpPr/>
            <p:nvPr/>
          </p:nvSpPr>
          <p:spPr>
            <a:xfrm>
              <a:off x="6110820" y="2461746"/>
              <a:ext cx="91440" cy="173990"/>
            </a:xfrm>
            <a:custGeom>
              <a:avLst/>
              <a:gdLst/>
              <a:ahLst/>
              <a:cxnLst/>
              <a:rect l="l" t="t" r="r" b="b"/>
              <a:pathLst>
                <a:path w="91439" h="173989">
                  <a:moveTo>
                    <a:pt x="24050" y="11518"/>
                  </a:moveTo>
                  <a:lnTo>
                    <a:pt x="27276" y="1739"/>
                  </a:lnTo>
                  <a:lnTo>
                    <a:pt x="31112" y="876"/>
                  </a:lnTo>
                  <a:lnTo>
                    <a:pt x="34947" y="0"/>
                  </a:lnTo>
                  <a:lnTo>
                    <a:pt x="42440" y="342"/>
                  </a:lnTo>
                  <a:lnTo>
                    <a:pt x="51165" y="5232"/>
                  </a:lnTo>
                  <a:lnTo>
                    <a:pt x="59890" y="10109"/>
                  </a:lnTo>
                  <a:lnTo>
                    <a:pt x="63903" y="12560"/>
                  </a:lnTo>
                  <a:lnTo>
                    <a:pt x="74711" y="12560"/>
                  </a:lnTo>
                  <a:lnTo>
                    <a:pt x="76806" y="14478"/>
                  </a:lnTo>
                  <a:lnTo>
                    <a:pt x="79654" y="18211"/>
                  </a:lnTo>
                  <a:lnTo>
                    <a:pt x="83759" y="25771"/>
                  </a:lnTo>
                  <a:lnTo>
                    <a:pt x="87179" y="36012"/>
                  </a:lnTo>
                  <a:lnTo>
                    <a:pt x="87969" y="47790"/>
                  </a:lnTo>
                  <a:lnTo>
                    <a:pt x="86874" y="61370"/>
                  </a:lnTo>
                  <a:lnTo>
                    <a:pt x="85896" y="76128"/>
                  </a:lnTo>
                  <a:lnTo>
                    <a:pt x="84951" y="89579"/>
                  </a:lnTo>
                  <a:lnTo>
                    <a:pt x="83956" y="99237"/>
                  </a:lnTo>
                  <a:lnTo>
                    <a:pt x="83148" y="106699"/>
                  </a:lnTo>
                  <a:lnTo>
                    <a:pt x="82864" y="114585"/>
                  </a:lnTo>
                  <a:lnTo>
                    <a:pt x="83170" y="121947"/>
                  </a:lnTo>
                  <a:lnTo>
                    <a:pt x="84134" y="127838"/>
                  </a:lnTo>
                  <a:lnTo>
                    <a:pt x="85957" y="135255"/>
                  </a:lnTo>
                  <a:lnTo>
                    <a:pt x="88273" y="145715"/>
                  </a:lnTo>
                  <a:lnTo>
                    <a:pt x="90262" y="156043"/>
                  </a:lnTo>
                  <a:lnTo>
                    <a:pt x="91106" y="163068"/>
                  </a:lnTo>
                  <a:lnTo>
                    <a:pt x="85874" y="166903"/>
                  </a:lnTo>
                  <a:lnTo>
                    <a:pt x="82737" y="167601"/>
                  </a:lnTo>
                  <a:lnTo>
                    <a:pt x="78724" y="157657"/>
                  </a:lnTo>
                  <a:lnTo>
                    <a:pt x="77327" y="155752"/>
                  </a:lnTo>
                  <a:lnTo>
                    <a:pt x="72272" y="166903"/>
                  </a:lnTo>
                  <a:lnTo>
                    <a:pt x="71739" y="170053"/>
                  </a:lnTo>
                  <a:lnTo>
                    <a:pt x="56254" y="172709"/>
                  </a:lnTo>
                  <a:lnTo>
                    <a:pt x="46588" y="173685"/>
                  </a:lnTo>
                  <a:lnTo>
                    <a:pt x="38686" y="173060"/>
                  </a:lnTo>
                  <a:lnTo>
                    <a:pt x="5292" y="158889"/>
                  </a:lnTo>
                  <a:lnTo>
                    <a:pt x="5428" y="148962"/>
                  </a:lnTo>
                  <a:lnTo>
                    <a:pt x="5710" y="142909"/>
                  </a:lnTo>
                  <a:lnTo>
                    <a:pt x="6351" y="138262"/>
                  </a:lnTo>
                  <a:lnTo>
                    <a:pt x="7566" y="132549"/>
                  </a:lnTo>
                  <a:lnTo>
                    <a:pt x="8785" y="122990"/>
                  </a:lnTo>
                  <a:lnTo>
                    <a:pt x="9201" y="110337"/>
                  </a:lnTo>
                  <a:lnTo>
                    <a:pt x="8669" y="97456"/>
                  </a:lnTo>
                  <a:lnTo>
                    <a:pt x="7045" y="87210"/>
                  </a:lnTo>
                  <a:lnTo>
                    <a:pt x="4346" y="76584"/>
                  </a:lnTo>
                  <a:lnTo>
                    <a:pt x="1567" y="62655"/>
                  </a:lnTo>
                  <a:lnTo>
                    <a:pt x="0" y="48402"/>
                  </a:lnTo>
                  <a:lnTo>
                    <a:pt x="936" y="36804"/>
                  </a:lnTo>
                  <a:lnTo>
                    <a:pt x="4429" y="24422"/>
                  </a:lnTo>
                  <a:lnTo>
                    <a:pt x="8086" y="15697"/>
                  </a:lnTo>
                  <a:lnTo>
                    <a:pt x="11401" y="14122"/>
                  </a:lnTo>
                  <a:lnTo>
                    <a:pt x="14716" y="12560"/>
                  </a:lnTo>
                  <a:lnTo>
                    <a:pt x="22831" y="11696"/>
                  </a:lnTo>
                  <a:lnTo>
                    <a:pt x="24050" y="11518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167914" y="2841513"/>
              <a:ext cx="62865" cy="25400"/>
            </a:xfrm>
            <a:custGeom>
              <a:avLst/>
              <a:gdLst/>
              <a:ahLst/>
              <a:cxnLst/>
              <a:rect l="l" t="t" r="r" b="b"/>
              <a:pathLst>
                <a:path w="62864" h="25400">
                  <a:moveTo>
                    <a:pt x="241" y="12839"/>
                  </a:moveTo>
                  <a:lnTo>
                    <a:pt x="59" y="14373"/>
                  </a:lnTo>
                  <a:lnTo>
                    <a:pt x="0" y="17703"/>
                  </a:lnTo>
                  <a:lnTo>
                    <a:pt x="698" y="20040"/>
                  </a:lnTo>
                  <a:lnTo>
                    <a:pt x="8384" y="23705"/>
                  </a:lnTo>
                  <a:lnTo>
                    <a:pt x="13368" y="24974"/>
                  </a:lnTo>
                  <a:lnTo>
                    <a:pt x="17831" y="23891"/>
                  </a:lnTo>
                  <a:lnTo>
                    <a:pt x="23952" y="20497"/>
                  </a:lnTo>
                  <a:lnTo>
                    <a:pt x="27673" y="17703"/>
                  </a:lnTo>
                  <a:lnTo>
                    <a:pt x="29192" y="15800"/>
                  </a:lnTo>
                  <a:lnTo>
                    <a:pt x="8336" y="15800"/>
                  </a:lnTo>
                  <a:lnTo>
                    <a:pt x="3185" y="14579"/>
                  </a:lnTo>
                  <a:lnTo>
                    <a:pt x="241" y="12839"/>
                  </a:lnTo>
                  <a:close/>
                </a:path>
                <a:path w="62864" h="25400">
                  <a:moveTo>
                    <a:pt x="57377" y="15379"/>
                  </a:moveTo>
                  <a:lnTo>
                    <a:pt x="29527" y="15379"/>
                  </a:lnTo>
                  <a:lnTo>
                    <a:pt x="34658" y="17703"/>
                  </a:lnTo>
                  <a:lnTo>
                    <a:pt x="47124" y="19093"/>
                  </a:lnTo>
                  <a:lnTo>
                    <a:pt x="54186" y="18346"/>
                  </a:lnTo>
                  <a:lnTo>
                    <a:pt x="57377" y="15379"/>
                  </a:lnTo>
                  <a:close/>
                </a:path>
                <a:path w="62864" h="25400">
                  <a:moveTo>
                    <a:pt x="33210" y="10274"/>
                  </a:moveTo>
                  <a:lnTo>
                    <a:pt x="27902" y="10274"/>
                  </a:lnTo>
                  <a:lnTo>
                    <a:pt x="24650" y="13055"/>
                  </a:lnTo>
                  <a:lnTo>
                    <a:pt x="15541" y="15595"/>
                  </a:lnTo>
                  <a:lnTo>
                    <a:pt x="8336" y="15800"/>
                  </a:lnTo>
                  <a:lnTo>
                    <a:pt x="29192" y="15800"/>
                  </a:lnTo>
                  <a:lnTo>
                    <a:pt x="29527" y="15379"/>
                  </a:lnTo>
                  <a:lnTo>
                    <a:pt x="57377" y="15379"/>
                  </a:lnTo>
                  <a:lnTo>
                    <a:pt x="58459" y="14373"/>
                  </a:lnTo>
                  <a:lnTo>
                    <a:pt x="58992" y="13296"/>
                  </a:lnTo>
                  <a:lnTo>
                    <a:pt x="44412" y="13296"/>
                  </a:lnTo>
                  <a:lnTo>
                    <a:pt x="33210" y="10274"/>
                  </a:lnTo>
                  <a:close/>
                </a:path>
                <a:path w="62864" h="25400">
                  <a:moveTo>
                    <a:pt x="62547" y="0"/>
                  </a:moveTo>
                  <a:lnTo>
                    <a:pt x="61150" y="2857"/>
                  </a:lnTo>
                  <a:lnTo>
                    <a:pt x="57645" y="7086"/>
                  </a:lnTo>
                  <a:lnTo>
                    <a:pt x="44412" y="13296"/>
                  </a:lnTo>
                  <a:lnTo>
                    <a:pt x="58992" y="13296"/>
                  </a:lnTo>
                  <a:lnTo>
                    <a:pt x="62560" y="6083"/>
                  </a:lnTo>
                  <a:lnTo>
                    <a:pt x="62547" y="0"/>
                  </a:lnTo>
                  <a:close/>
                </a:path>
              </a:pathLst>
            </a:custGeom>
            <a:solidFill>
              <a:srgbClr val="3A37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167838" y="2841513"/>
              <a:ext cx="62865" cy="25400"/>
            </a:xfrm>
            <a:custGeom>
              <a:avLst/>
              <a:gdLst/>
              <a:ahLst/>
              <a:cxnLst/>
              <a:rect l="l" t="t" r="r" b="b"/>
              <a:pathLst>
                <a:path w="62864" h="25400">
                  <a:moveTo>
                    <a:pt x="24028" y="20497"/>
                  </a:moveTo>
                  <a:lnTo>
                    <a:pt x="27749" y="17703"/>
                  </a:lnTo>
                  <a:lnTo>
                    <a:pt x="29603" y="15379"/>
                  </a:lnTo>
                  <a:lnTo>
                    <a:pt x="34734" y="17703"/>
                  </a:lnTo>
                  <a:lnTo>
                    <a:pt x="47200" y="19093"/>
                  </a:lnTo>
                  <a:lnTo>
                    <a:pt x="54262" y="18346"/>
                  </a:lnTo>
                  <a:lnTo>
                    <a:pt x="58535" y="14373"/>
                  </a:lnTo>
                  <a:lnTo>
                    <a:pt x="62636" y="6083"/>
                  </a:lnTo>
                  <a:lnTo>
                    <a:pt x="62636" y="38"/>
                  </a:lnTo>
                  <a:lnTo>
                    <a:pt x="61226" y="2857"/>
                  </a:lnTo>
                  <a:lnTo>
                    <a:pt x="57721" y="7086"/>
                  </a:lnTo>
                  <a:lnTo>
                    <a:pt x="51930" y="9804"/>
                  </a:lnTo>
                  <a:lnTo>
                    <a:pt x="44488" y="13296"/>
                  </a:lnTo>
                  <a:lnTo>
                    <a:pt x="33286" y="10274"/>
                  </a:lnTo>
                  <a:lnTo>
                    <a:pt x="30772" y="10274"/>
                  </a:lnTo>
                  <a:lnTo>
                    <a:pt x="27978" y="10274"/>
                  </a:lnTo>
                  <a:lnTo>
                    <a:pt x="24726" y="13055"/>
                  </a:lnTo>
                  <a:lnTo>
                    <a:pt x="15617" y="15595"/>
                  </a:lnTo>
                  <a:lnTo>
                    <a:pt x="8412" y="15800"/>
                  </a:lnTo>
                  <a:lnTo>
                    <a:pt x="3261" y="14579"/>
                  </a:lnTo>
                  <a:lnTo>
                    <a:pt x="317" y="12839"/>
                  </a:lnTo>
                  <a:lnTo>
                    <a:pt x="88" y="14770"/>
                  </a:lnTo>
                  <a:lnTo>
                    <a:pt x="0" y="17449"/>
                  </a:lnTo>
                  <a:lnTo>
                    <a:pt x="774" y="20040"/>
                  </a:lnTo>
                  <a:lnTo>
                    <a:pt x="8460" y="23705"/>
                  </a:lnTo>
                  <a:lnTo>
                    <a:pt x="13444" y="24974"/>
                  </a:lnTo>
                  <a:lnTo>
                    <a:pt x="17907" y="23891"/>
                  </a:lnTo>
                  <a:lnTo>
                    <a:pt x="24028" y="20497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145145" y="2422031"/>
              <a:ext cx="64769" cy="17780"/>
            </a:xfrm>
            <a:custGeom>
              <a:avLst/>
              <a:gdLst/>
              <a:ahLst/>
              <a:cxnLst/>
              <a:rect l="l" t="t" r="r" b="b"/>
              <a:pathLst>
                <a:path w="64770" h="17780">
                  <a:moveTo>
                    <a:pt x="0" y="5587"/>
                  </a:moveTo>
                  <a:lnTo>
                    <a:pt x="3429" y="126"/>
                  </a:lnTo>
                  <a:lnTo>
                    <a:pt x="9207" y="63"/>
                  </a:lnTo>
                  <a:lnTo>
                    <a:pt x="14986" y="0"/>
                  </a:lnTo>
                  <a:lnTo>
                    <a:pt x="19443" y="2705"/>
                  </a:lnTo>
                  <a:lnTo>
                    <a:pt x="51536" y="17424"/>
                  </a:lnTo>
                  <a:lnTo>
                    <a:pt x="59829" y="17246"/>
                  </a:lnTo>
                  <a:lnTo>
                    <a:pt x="63500" y="15125"/>
                  </a:lnTo>
                  <a:lnTo>
                    <a:pt x="64261" y="12877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144240" y="2414536"/>
              <a:ext cx="5715" cy="9525"/>
            </a:xfrm>
            <a:custGeom>
              <a:avLst/>
              <a:gdLst/>
              <a:ahLst/>
              <a:cxnLst/>
              <a:rect l="l" t="t" r="r" b="b"/>
              <a:pathLst>
                <a:path w="5714" h="9525">
                  <a:moveTo>
                    <a:pt x="0" y="622"/>
                  </a:moveTo>
                  <a:lnTo>
                    <a:pt x="1955" y="0"/>
                  </a:lnTo>
                  <a:lnTo>
                    <a:pt x="5257" y="897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161270" y="2414546"/>
              <a:ext cx="8255" cy="10795"/>
            </a:xfrm>
            <a:custGeom>
              <a:avLst/>
              <a:gdLst/>
              <a:ahLst/>
              <a:cxnLst/>
              <a:rect l="l" t="t" r="r" b="b"/>
              <a:pathLst>
                <a:path w="8254" h="10794">
                  <a:moveTo>
                    <a:pt x="0" y="8737"/>
                  </a:moveTo>
                  <a:lnTo>
                    <a:pt x="1917" y="0"/>
                  </a:lnTo>
                  <a:lnTo>
                    <a:pt x="7988" y="596"/>
                  </a:lnTo>
                  <a:lnTo>
                    <a:pt x="7645" y="10604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162437" y="2423989"/>
              <a:ext cx="41910" cy="6350"/>
            </a:xfrm>
            <a:custGeom>
              <a:avLst/>
              <a:gdLst/>
              <a:ahLst/>
              <a:cxnLst/>
              <a:rect l="l" t="t" r="r" b="b"/>
              <a:pathLst>
                <a:path w="41910" h="6350">
                  <a:moveTo>
                    <a:pt x="0" y="0"/>
                  </a:moveTo>
                  <a:lnTo>
                    <a:pt x="6908" y="1511"/>
                  </a:lnTo>
                  <a:lnTo>
                    <a:pt x="11518" y="2921"/>
                  </a:lnTo>
                  <a:lnTo>
                    <a:pt x="17877" y="4443"/>
                  </a:lnTo>
                  <a:lnTo>
                    <a:pt x="27535" y="6000"/>
                  </a:lnTo>
                  <a:lnTo>
                    <a:pt x="36766" y="6253"/>
                  </a:lnTo>
                  <a:lnTo>
                    <a:pt x="41846" y="386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168718" y="2394211"/>
              <a:ext cx="18415" cy="35560"/>
            </a:xfrm>
            <a:custGeom>
              <a:avLst/>
              <a:gdLst/>
              <a:ahLst/>
              <a:cxnLst/>
              <a:rect l="l" t="t" r="r" b="b"/>
              <a:pathLst>
                <a:path w="18414" h="35560">
                  <a:moveTo>
                    <a:pt x="0" y="0"/>
                  </a:moveTo>
                  <a:lnTo>
                    <a:pt x="5727" y="368"/>
                  </a:lnTo>
                  <a:lnTo>
                    <a:pt x="9105" y="2590"/>
                  </a:lnTo>
                  <a:lnTo>
                    <a:pt x="12496" y="4813"/>
                  </a:lnTo>
                  <a:lnTo>
                    <a:pt x="17894" y="13017"/>
                  </a:lnTo>
                  <a:lnTo>
                    <a:pt x="18034" y="17373"/>
                  </a:lnTo>
                  <a:lnTo>
                    <a:pt x="18161" y="21742"/>
                  </a:lnTo>
                  <a:lnTo>
                    <a:pt x="17437" y="3531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197993" y="2409163"/>
              <a:ext cx="3175" cy="21590"/>
            </a:xfrm>
            <a:custGeom>
              <a:avLst/>
              <a:gdLst/>
              <a:ahLst/>
              <a:cxnLst/>
              <a:rect l="l" t="t" r="r" b="b"/>
              <a:pathLst>
                <a:path w="3175" h="21589">
                  <a:moveTo>
                    <a:pt x="2590" y="0"/>
                  </a:moveTo>
                  <a:lnTo>
                    <a:pt x="2032" y="12776"/>
                  </a:lnTo>
                  <a:lnTo>
                    <a:pt x="0" y="2101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202832" y="2420443"/>
              <a:ext cx="635" cy="8890"/>
            </a:xfrm>
            <a:custGeom>
              <a:avLst/>
              <a:gdLst/>
              <a:ahLst/>
              <a:cxnLst/>
              <a:rect l="l" t="t" r="r" b="b"/>
              <a:pathLst>
                <a:path w="635" h="8889">
                  <a:moveTo>
                    <a:pt x="317" y="0"/>
                  </a:moveTo>
                  <a:lnTo>
                    <a:pt x="0" y="875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122797" y="2430919"/>
              <a:ext cx="160655" cy="407034"/>
            </a:xfrm>
            <a:custGeom>
              <a:avLst/>
              <a:gdLst/>
              <a:ahLst/>
              <a:cxnLst/>
              <a:rect l="l" t="t" r="r" b="b"/>
              <a:pathLst>
                <a:path w="160654" h="407035">
                  <a:moveTo>
                    <a:pt x="5080" y="384708"/>
                  </a:moveTo>
                  <a:lnTo>
                    <a:pt x="4508" y="384695"/>
                  </a:lnTo>
                  <a:lnTo>
                    <a:pt x="3733" y="384441"/>
                  </a:lnTo>
                  <a:lnTo>
                    <a:pt x="2857" y="384111"/>
                  </a:lnTo>
                  <a:lnTo>
                    <a:pt x="2476" y="383806"/>
                  </a:lnTo>
                  <a:lnTo>
                    <a:pt x="2273" y="383679"/>
                  </a:lnTo>
                  <a:lnTo>
                    <a:pt x="1828" y="383209"/>
                  </a:lnTo>
                  <a:lnTo>
                    <a:pt x="1651" y="383057"/>
                  </a:lnTo>
                  <a:lnTo>
                    <a:pt x="1638" y="382854"/>
                  </a:lnTo>
                  <a:lnTo>
                    <a:pt x="1485" y="382612"/>
                  </a:lnTo>
                  <a:lnTo>
                    <a:pt x="1155" y="381850"/>
                  </a:lnTo>
                  <a:lnTo>
                    <a:pt x="1270" y="379666"/>
                  </a:lnTo>
                  <a:lnTo>
                    <a:pt x="1371" y="378891"/>
                  </a:lnTo>
                  <a:lnTo>
                    <a:pt x="1524" y="378383"/>
                  </a:lnTo>
                  <a:lnTo>
                    <a:pt x="1600" y="377850"/>
                  </a:lnTo>
                  <a:lnTo>
                    <a:pt x="1308" y="377482"/>
                  </a:lnTo>
                  <a:lnTo>
                    <a:pt x="482" y="377380"/>
                  </a:lnTo>
                  <a:lnTo>
                    <a:pt x="114" y="377672"/>
                  </a:lnTo>
                  <a:lnTo>
                    <a:pt x="0" y="379666"/>
                  </a:lnTo>
                  <a:lnTo>
                    <a:pt x="127" y="381850"/>
                  </a:lnTo>
                  <a:lnTo>
                    <a:pt x="889" y="383057"/>
                  </a:lnTo>
                  <a:lnTo>
                    <a:pt x="1244" y="383565"/>
                  </a:lnTo>
                  <a:lnTo>
                    <a:pt x="1473" y="383705"/>
                  </a:lnTo>
                  <a:lnTo>
                    <a:pt x="1917" y="384060"/>
                  </a:lnTo>
                  <a:lnTo>
                    <a:pt x="2209" y="384187"/>
                  </a:lnTo>
                  <a:lnTo>
                    <a:pt x="2730" y="384492"/>
                  </a:lnTo>
                  <a:lnTo>
                    <a:pt x="4572" y="384810"/>
                  </a:lnTo>
                  <a:lnTo>
                    <a:pt x="5080" y="384708"/>
                  </a:lnTo>
                  <a:close/>
                </a:path>
                <a:path w="160654" h="407035">
                  <a:moveTo>
                    <a:pt x="17703" y="301345"/>
                  </a:moveTo>
                  <a:close/>
                </a:path>
                <a:path w="160654" h="407035">
                  <a:moveTo>
                    <a:pt x="18097" y="301231"/>
                  </a:moveTo>
                  <a:lnTo>
                    <a:pt x="12979" y="297688"/>
                  </a:lnTo>
                  <a:lnTo>
                    <a:pt x="11010" y="296799"/>
                  </a:lnTo>
                  <a:lnTo>
                    <a:pt x="8242" y="295287"/>
                  </a:lnTo>
                  <a:lnTo>
                    <a:pt x="5994" y="293687"/>
                  </a:lnTo>
                  <a:lnTo>
                    <a:pt x="5397" y="293154"/>
                  </a:lnTo>
                  <a:lnTo>
                    <a:pt x="4838" y="292735"/>
                  </a:lnTo>
                  <a:lnTo>
                    <a:pt x="3924" y="291922"/>
                  </a:lnTo>
                  <a:lnTo>
                    <a:pt x="4572" y="292798"/>
                  </a:lnTo>
                  <a:lnTo>
                    <a:pt x="5727" y="293992"/>
                  </a:lnTo>
                  <a:lnTo>
                    <a:pt x="14782" y="299072"/>
                  </a:lnTo>
                  <a:lnTo>
                    <a:pt x="16332" y="299745"/>
                  </a:lnTo>
                  <a:lnTo>
                    <a:pt x="17614" y="300342"/>
                  </a:lnTo>
                  <a:lnTo>
                    <a:pt x="17868" y="300723"/>
                  </a:lnTo>
                  <a:lnTo>
                    <a:pt x="18046" y="301142"/>
                  </a:lnTo>
                  <a:lnTo>
                    <a:pt x="17729" y="301294"/>
                  </a:lnTo>
                  <a:lnTo>
                    <a:pt x="18097" y="301231"/>
                  </a:lnTo>
                  <a:close/>
                </a:path>
                <a:path w="160654" h="407035">
                  <a:moveTo>
                    <a:pt x="18821" y="42062"/>
                  </a:moveTo>
                  <a:lnTo>
                    <a:pt x="15417" y="41770"/>
                  </a:lnTo>
                  <a:lnTo>
                    <a:pt x="13677" y="41567"/>
                  </a:lnTo>
                  <a:lnTo>
                    <a:pt x="11988" y="41605"/>
                  </a:lnTo>
                  <a:lnTo>
                    <a:pt x="11379" y="41719"/>
                  </a:lnTo>
                  <a:lnTo>
                    <a:pt x="11226" y="42519"/>
                  </a:lnTo>
                  <a:lnTo>
                    <a:pt x="11328" y="42938"/>
                  </a:lnTo>
                  <a:lnTo>
                    <a:pt x="11734" y="43192"/>
                  </a:lnTo>
                  <a:lnTo>
                    <a:pt x="13804" y="42684"/>
                  </a:lnTo>
                  <a:lnTo>
                    <a:pt x="15455" y="42519"/>
                  </a:lnTo>
                  <a:lnTo>
                    <a:pt x="18821" y="42062"/>
                  </a:lnTo>
                  <a:close/>
                </a:path>
                <a:path w="160654" h="407035">
                  <a:moveTo>
                    <a:pt x="19443" y="304825"/>
                  </a:moveTo>
                  <a:lnTo>
                    <a:pt x="8153" y="302895"/>
                  </a:lnTo>
                  <a:lnTo>
                    <a:pt x="7467" y="302679"/>
                  </a:lnTo>
                  <a:lnTo>
                    <a:pt x="6807" y="302412"/>
                  </a:lnTo>
                  <a:lnTo>
                    <a:pt x="5613" y="301790"/>
                  </a:lnTo>
                  <a:lnTo>
                    <a:pt x="4953" y="301383"/>
                  </a:lnTo>
                  <a:lnTo>
                    <a:pt x="4635" y="300558"/>
                  </a:lnTo>
                  <a:lnTo>
                    <a:pt x="5207" y="300253"/>
                  </a:lnTo>
                  <a:lnTo>
                    <a:pt x="6350" y="299986"/>
                  </a:lnTo>
                  <a:lnTo>
                    <a:pt x="9626" y="299910"/>
                  </a:lnTo>
                  <a:lnTo>
                    <a:pt x="11074" y="300113"/>
                  </a:lnTo>
                  <a:lnTo>
                    <a:pt x="10401" y="299910"/>
                  </a:lnTo>
                  <a:lnTo>
                    <a:pt x="9677" y="299694"/>
                  </a:lnTo>
                  <a:lnTo>
                    <a:pt x="7480" y="299529"/>
                  </a:lnTo>
                  <a:lnTo>
                    <a:pt x="6324" y="299491"/>
                  </a:lnTo>
                  <a:lnTo>
                    <a:pt x="5664" y="299593"/>
                  </a:lnTo>
                  <a:lnTo>
                    <a:pt x="4178" y="301117"/>
                  </a:lnTo>
                  <a:lnTo>
                    <a:pt x="4508" y="302044"/>
                  </a:lnTo>
                  <a:lnTo>
                    <a:pt x="5257" y="302323"/>
                  </a:lnTo>
                  <a:lnTo>
                    <a:pt x="5867" y="302717"/>
                  </a:lnTo>
                  <a:lnTo>
                    <a:pt x="18008" y="305092"/>
                  </a:lnTo>
                  <a:lnTo>
                    <a:pt x="19240" y="304863"/>
                  </a:lnTo>
                  <a:lnTo>
                    <a:pt x="19443" y="304825"/>
                  </a:lnTo>
                  <a:close/>
                </a:path>
                <a:path w="160654" h="407035">
                  <a:moveTo>
                    <a:pt x="31508" y="365671"/>
                  </a:moveTo>
                  <a:lnTo>
                    <a:pt x="31140" y="365379"/>
                  </a:lnTo>
                  <a:lnTo>
                    <a:pt x="30314" y="365467"/>
                  </a:lnTo>
                  <a:lnTo>
                    <a:pt x="30149" y="365671"/>
                  </a:lnTo>
                  <a:lnTo>
                    <a:pt x="30073" y="366242"/>
                  </a:lnTo>
                  <a:lnTo>
                    <a:pt x="30162" y="367131"/>
                  </a:lnTo>
                  <a:lnTo>
                    <a:pt x="30302" y="369062"/>
                  </a:lnTo>
                  <a:lnTo>
                    <a:pt x="30365" y="371513"/>
                  </a:lnTo>
                  <a:lnTo>
                    <a:pt x="30162" y="373113"/>
                  </a:lnTo>
                  <a:lnTo>
                    <a:pt x="30035" y="373773"/>
                  </a:lnTo>
                  <a:lnTo>
                    <a:pt x="29603" y="374675"/>
                  </a:lnTo>
                  <a:lnTo>
                    <a:pt x="29451" y="375081"/>
                  </a:lnTo>
                  <a:lnTo>
                    <a:pt x="28384" y="376720"/>
                  </a:lnTo>
                  <a:lnTo>
                    <a:pt x="27114" y="378345"/>
                  </a:lnTo>
                  <a:lnTo>
                    <a:pt x="26593" y="378942"/>
                  </a:lnTo>
                  <a:lnTo>
                    <a:pt x="27305" y="378282"/>
                  </a:lnTo>
                  <a:lnTo>
                    <a:pt x="28625" y="376910"/>
                  </a:lnTo>
                  <a:lnTo>
                    <a:pt x="29108" y="376288"/>
                  </a:lnTo>
                  <a:lnTo>
                    <a:pt x="29921" y="375310"/>
                  </a:lnTo>
                  <a:lnTo>
                    <a:pt x="30099" y="374929"/>
                  </a:lnTo>
                  <a:lnTo>
                    <a:pt x="30772" y="373862"/>
                  </a:lnTo>
                  <a:lnTo>
                    <a:pt x="30924" y="373113"/>
                  </a:lnTo>
                  <a:lnTo>
                    <a:pt x="31305" y="371513"/>
                  </a:lnTo>
                  <a:lnTo>
                    <a:pt x="31496" y="369062"/>
                  </a:lnTo>
                  <a:lnTo>
                    <a:pt x="31508" y="365671"/>
                  </a:lnTo>
                  <a:close/>
                </a:path>
                <a:path w="160654" h="407035">
                  <a:moveTo>
                    <a:pt x="34188" y="6858"/>
                  </a:moveTo>
                  <a:close/>
                </a:path>
                <a:path w="160654" h="407035">
                  <a:moveTo>
                    <a:pt x="34480" y="4762"/>
                  </a:moveTo>
                  <a:lnTo>
                    <a:pt x="34213" y="4965"/>
                  </a:lnTo>
                  <a:lnTo>
                    <a:pt x="33934" y="5092"/>
                  </a:lnTo>
                  <a:lnTo>
                    <a:pt x="34264" y="4953"/>
                  </a:lnTo>
                  <a:lnTo>
                    <a:pt x="34480" y="4762"/>
                  </a:lnTo>
                  <a:close/>
                </a:path>
                <a:path w="160654" h="407035">
                  <a:moveTo>
                    <a:pt x="35344" y="15760"/>
                  </a:moveTo>
                  <a:lnTo>
                    <a:pt x="34823" y="15900"/>
                  </a:lnTo>
                  <a:lnTo>
                    <a:pt x="34480" y="15925"/>
                  </a:lnTo>
                  <a:lnTo>
                    <a:pt x="33959" y="15925"/>
                  </a:lnTo>
                  <a:lnTo>
                    <a:pt x="32651" y="14744"/>
                  </a:lnTo>
                  <a:lnTo>
                    <a:pt x="32270" y="13106"/>
                  </a:lnTo>
                  <a:lnTo>
                    <a:pt x="32131" y="11569"/>
                  </a:lnTo>
                  <a:lnTo>
                    <a:pt x="32016" y="10731"/>
                  </a:lnTo>
                  <a:lnTo>
                    <a:pt x="30784" y="4406"/>
                  </a:lnTo>
                  <a:lnTo>
                    <a:pt x="30022" y="4724"/>
                  </a:lnTo>
                  <a:lnTo>
                    <a:pt x="29832" y="5156"/>
                  </a:lnTo>
                  <a:lnTo>
                    <a:pt x="30289" y="6286"/>
                  </a:lnTo>
                  <a:lnTo>
                    <a:pt x="30645" y="7391"/>
                  </a:lnTo>
                  <a:lnTo>
                    <a:pt x="30784" y="7950"/>
                  </a:lnTo>
                  <a:lnTo>
                    <a:pt x="31038" y="8623"/>
                  </a:lnTo>
                  <a:lnTo>
                    <a:pt x="31089" y="9245"/>
                  </a:lnTo>
                  <a:lnTo>
                    <a:pt x="31305" y="11264"/>
                  </a:lnTo>
                  <a:lnTo>
                    <a:pt x="31724" y="13271"/>
                  </a:lnTo>
                  <a:lnTo>
                    <a:pt x="32308" y="14935"/>
                  </a:lnTo>
                  <a:lnTo>
                    <a:pt x="33921" y="16090"/>
                  </a:lnTo>
                  <a:lnTo>
                    <a:pt x="34493" y="16027"/>
                  </a:lnTo>
                  <a:lnTo>
                    <a:pt x="34823" y="15963"/>
                  </a:lnTo>
                  <a:lnTo>
                    <a:pt x="35344" y="15760"/>
                  </a:lnTo>
                  <a:close/>
                </a:path>
                <a:path w="160654" h="407035">
                  <a:moveTo>
                    <a:pt x="36563" y="7315"/>
                  </a:moveTo>
                  <a:lnTo>
                    <a:pt x="36461" y="3848"/>
                  </a:lnTo>
                  <a:lnTo>
                    <a:pt x="36423" y="3213"/>
                  </a:lnTo>
                  <a:lnTo>
                    <a:pt x="36271" y="2590"/>
                  </a:lnTo>
                  <a:lnTo>
                    <a:pt x="36042" y="1892"/>
                  </a:lnTo>
                  <a:lnTo>
                    <a:pt x="35928" y="1346"/>
                  </a:lnTo>
                  <a:lnTo>
                    <a:pt x="35712" y="1092"/>
                  </a:lnTo>
                  <a:lnTo>
                    <a:pt x="35496" y="749"/>
                  </a:lnTo>
                  <a:lnTo>
                    <a:pt x="35344" y="558"/>
                  </a:lnTo>
                  <a:lnTo>
                    <a:pt x="35229" y="419"/>
                  </a:lnTo>
                  <a:lnTo>
                    <a:pt x="34963" y="317"/>
                  </a:lnTo>
                  <a:lnTo>
                    <a:pt x="34759" y="165"/>
                  </a:lnTo>
                  <a:lnTo>
                    <a:pt x="34188" y="0"/>
                  </a:lnTo>
                  <a:lnTo>
                    <a:pt x="33883" y="165"/>
                  </a:lnTo>
                  <a:lnTo>
                    <a:pt x="33502" y="241"/>
                  </a:lnTo>
                  <a:lnTo>
                    <a:pt x="32689" y="1346"/>
                  </a:lnTo>
                  <a:lnTo>
                    <a:pt x="32651" y="3949"/>
                  </a:lnTo>
                  <a:lnTo>
                    <a:pt x="33058" y="4800"/>
                  </a:lnTo>
                  <a:lnTo>
                    <a:pt x="33286" y="5118"/>
                  </a:lnTo>
                  <a:lnTo>
                    <a:pt x="33642" y="5118"/>
                  </a:lnTo>
                  <a:lnTo>
                    <a:pt x="33959" y="5143"/>
                  </a:lnTo>
                  <a:lnTo>
                    <a:pt x="33642" y="5054"/>
                  </a:lnTo>
                  <a:lnTo>
                    <a:pt x="33337" y="5041"/>
                  </a:lnTo>
                  <a:lnTo>
                    <a:pt x="33159" y="4737"/>
                  </a:lnTo>
                  <a:lnTo>
                    <a:pt x="32842" y="3949"/>
                  </a:lnTo>
                  <a:lnTo>
                    <a:pt x="32943" y="1892"/>
                  </a:lnTo>
                  <a:lnTo>
                    <a:pt x="33007" y="1473"/>
                  </a:lnTo>
                  <a:lnTo>
                    <a:pt x="33756" y="622"/>
                  </a:lnTo>
                  <a:lnTo>
                    <a:pt x="33997" y="609"/>
                  </a:lnTo>
                  <a:lnTo>
                    <a:pt x="34226" y="558"/>
                  </a:lnTo>
                  <a:lnTo>
                    <a:pt x="34544" y="635"/>
                  </a:lnTo>
                  <a:lnTo>
                    <a:pt x="34988" y="914"/>
                  </a:lnTo>
                  <a:lnTo>
                    <a:pt x="35026" y="1092"/>
                  </a:lnTo>
                  <a:lnTo>
                    <a:pt x="35179" y="1346"/>
                  </a:lnTo>
                  <a:lnTo>
                    <a:pt x="35344" y="1536"/>
                  </a:lnTo>
                  <a:lnTo>
                    <a:pt x="35458" y="2146"/>
                  </a:lnTo>
                  <a:lnTo>
                    <a:pt x="35560" y="2590"/>
                  </a:lnTo>
                  <a:lnTo>
                    <a:pt x="35826" y="4737"/>
                  </a:lnTo>
                  <a:lnTo>
                    <a:pt x="35890" y="7429"/>
                  </a:lnTo>
                  <a:lnTo>
                    <a:pt x="36068" y="7315"/>
                  </a:lnTo>
                  <a:lnTo>
                    <a:pt x="35890" y="7429"/>
                  </a:lnTo>
                  <a:lnTo>
                    <a:pt x="34417" y="9461"/>
                  </a:lnTo>
                  <a:lnTo>
                    <a:pt x="34340" y="9626"/>
                  </a:lnTo>
                  <a:lnTo>
                    <a:pt x="34239" y="10096"/>
                  </a:lnTo>
                  <a:lnTo>
                    <a:pt x="33921" y="10807"/>
                  </a:lnTo>
                  <a:lnTo>
                    <a:pt x="33807" y="11150"/>
                  </a:lnTo>
                  <a:lnTo>
                    <a:pt x="33655" y="10972"/>
                  </a:lnTo>
                  <a:lnTo>
                    <a:pt x="33464" y="10680"/>
                  </a:lnTo>
                  <a:lnTo>
                    <a:pt x="33096" y="8953"/>
                  </a:lnTo>
                  <a:lnTo>
                    <a:pt x="33058" y="7988"/>
                  </a:lnTo>
                  <a:lnTo>
                    <a:pt x="33337" y="7378"/>
                  </a:lnTo>
                  <a:lnTo>
                    <a:pt x="33578" y="6769"/>
                  </a:lnTo>
                  <a:lnTo>
                    <a:pt x="34099" y="6832"/>
                  </a:lnTo>
                  <a:lnTo>
                    <a:pt x="33858" y="6769"/>
                  </a:lnTo>
                  <a:lnTo>
                    <a:pt x="33578" y="6692"/>
                  </a:lnTo>
                  <a:lnTo>
                    <a:pt x="33172" y="7429"/>
                  </a:lnTo>
                  <a:lnTo>
                    <a:pt x="32842" y="7988"/>
                  </a:lnTo>
                  <a:lnTo>
                    <a:pt x="32867" y="9461"/>
                  </a:lnTo>
                  <a:lnTo>
                    <a:pt x="33807" y="11671"/>
                  </a:lnTo>
                  <a:lnTo>
                    <a:pt x="34010" y="11569"/>
                  </a:lnTo>
                  <a:lnTo>
                    <a:pt x="34366" y="11264"/>
                  </a:lnTo>
                  <a:lnTo>
                    <a:pt x="34569" y="10896"/>
                  </a:lnTo>
                  <a:lnTo>
                    <a:pt x="34721" y="11455"/>
                  </a:lnTo>
                  <a:lnTo>
                    <a:pt x="35407" y="12395"/>
                  </a:lnTo>
                  <a:lnTo>
                    <a:pt x="36220" y="13144"/>
                  </a:lnTo>
                  <a:lnTo>
                    <a:pt x="35750" y="12141"/>
                  </a:lnTo>
                  <a:lnTo>
                    <a:pt x="35179" y="11176"/>
                  </a:lnTo>
                  <a:lnTo>
                    <a:pt x="35204" y="9296"/>
                  </a:lnTo>
                  <a:lnTo>
                    <a:pt x="35433" y="8928"/>
                  </a:lnTo>
                  <a:lnTo>
                    <a:pt x="35598" y="8547"/>
                  </a:lnTo>
                  <a:lnTo>
                    <a:pt x="36004" y="8216"/>
                  </a:lnTo>
                  <a:lnTo>
                    <a:pt x="36487" y="7785"/>
                  </a:lnTo>
                  <a:lnTo>
                    <a:pt x="36537" y="7581"/>
                  </a:lnTo>
                  <a:lnTo>
                    <a:pt x="36563" y="7315"/>
                  </a:lnTo>
                  <a:close/>
                </a:path>
                <a:path w="160654" h="407035">
                  <a:moveTo>
                    <a:pt x="39293" y="265696"/>
                  </a:moveTo>
                  <a:lnTo>
                    <a:pt x="37973" y="258013"/>
                  </a:lnTo>
                  <a:lnTo>
                    <a:pt x="37312" y="253644"/>
                  </a:lnTo>
                  <a:lnTo>
                    <a:pt x="35979" y="247853"/>
                  </a:lnTo>
                  <a:lnTo>
                    <a:pt x="34848" y="242062"/>
                  </a:lnTo>
                  <a:lnTo>
                    <a:pt x="34531" y="240614"/>
                  </a:lnTo>
                  <a:lnTo>
                    <a:pt x="34290" y="239153"/>
                  </a:lnTo>
                  <a:lnTo>
                    <a:pt x="33921" y="237744"/>
                  </a:lnTo>
                  <a:lnTo>
                    <a:pt x="28333" y="219367"/>
                  </a:lnTo>
                  <a:lnTo>
                    <a:pt x="33337" y="237896"/>
                  </a:lnTo>
                  <a:lnTo>
                    <a:pt x="33655" y="239306"/>
                  </a:lnTo>
                  <a:lnTo>
                    <a:pt x="33858" y="240779"/>
                  </a:lnTo>
                  <a:lnTo>
                    <a:pt x="34124" y="242227"/>
                  </a:lnTo>
                  <a:lnTo>
                    <a:pt x="35064" y="248043"/>
                  </a:lnTo>
                  <a:lnTo>
                    <a:pt x="36195" y="253809"/>
                  </a:lnTo>
                  <a:lnTo>
                    <a:pt x="36728" y="258216"/>
                  </a:lnTo>
                  <a:lnTo>
                    <a:pt x="37744" y="265518"/>
                  </a:lnTo>
                  <a:lnTo>
                    <a:pt x="37820" y="265950"/>
                  </a:lnTo>
                  <a:lnTo>
                    <a:pt x="38201" y="266217"/>
                  </a:lnTo>
                  <a:lnTo>
                    <a:pt x="39014" y="266077"/>
                  </a:lnTo>
                  <a:lnTo>
                    <a:pt x="39293" y="265696"/>
                  </a:lnTo>
                  <a:close/>
                </a:path>
                <a:path w="160654" h="407035">
                  <a:moveTo>
                    <a:pt x="44386" y="38011"/>
                  </a:moveTo>
                  <a:lnTo>
                    <a:pt x="43395" y="36563"/>
                  </a:lnTo>
                  <a:lnTo>
                    <a:pt x="41871" y="33934"/>
                  </a:lnTo>
                  <a:lnTo>
                    <a:pt x="41300" y="32905"/>
                  </a:lnTo>
                  <a:lnTo>
                    <a:pt x="40728" y="31775"/>
                  </a:lnTo>
                  <a:lnTo>
                    <a:pt x="40106" y="30657"/>
                  </a:lnTo>
                  <a:lnTo>
                    <a:pt x="39598" y="29413"/>
                  </a:lnTo>
                  <a:lnTo>
                    <a:pt x="38468" y="26949"/>
                  </a:lnTo>
                  <a:lnTo>
                    <a:pt x="38074" y="25654"/>
                  </a:lnTo>
                  <a:lnTo>
                    <a:pt x="37617" y="24460"/>
                  </a:lnTo>
                  <a:lnTo>
                    <a:pt x="37261" y="23253"/>
                  </a:lnTo>
                  <a:lnTo>
                    <a:pt x="37033" y="22085"/>
                  </a:lnTo>
                  <a:lnTo>
                    <a:pt x="36779" y="21094"/>
                  </a:lnTo>
                  <a:lnTo>
                    <a:pt x="36537" y="17716"/>
                  </a:lnTo>
                  <a:lnTo>
                    <a:pt x="36550" y="21094"/>
                  </a:lnTo>
                  <a:lnTo>
                    <a:pt x="36728" y="22136"/>
                  </a:lnTo>
                  <a:lnTo>
                    <a:pt x="36893" y="23329"/>
                  </a:lnTo>
                  <a:lnTo>
                    <a:pt x="37160" y="24587"/>
                  </a:lnTo>
                  <a:lnTo>
                    <a:pt x="37541" y="25819"/>
                  </a:lnTo>
                  <a:lnTo>
                    <a:pt x="37846" y="27165"/>
                  </a:lnTo>
                  <a:lnTo>
                    <a:pt x="38823" y="29730"/>
                  </a:lnTo>
                  <a:lnTo>
                    <a:pt x="39255" y="31038"/>
                  </a:lnTo>
                  <a:lnTo>
                    <a:pt x="39801" y="32207"/>
                  </a:lnTo>
                  <a:lnTo>
                    <a:pt x="40309" y="33388"/>
                  </a:lnTo>
                  <a:lnTo>
                    <a:pt x="40817" y="34493"/>
                  </a:lnTo>
                  <a:lnTo>
                    <a:pt x="41287" y="35407"/>
                  </a:lnTo>
                  <a:lnTo>
                    <a:pt x="42189" y="37261"/>
                  </a:lnTo>
                  <a:lnTo>
                    <a:pt x="42913" y="38481"/>
                  </a:lnTo>
                  <a:lnTo>
                    <a:pt x="43154" y="38862"/>
                  </a:lnTo>
                  <a:lnTo>
                    <a:pt x="43624" y="38950"/>
                  </a:lnTo>
                  <a:lnTo>
                    <a:pt x="44297" y="38481"/>
                  </a:lnTo>
                  <a:lnTo>
                    <a:pt x="44386" y="38011"/>
                  </a:lnTo>
                  <a:close/>
                </a:path>
                <a:path w="160654" h="407035">
                  <a:moveTo>
                    <a:pt x="52705" y="43789"/>
                  </a:moveTo>
                  <a:lnTo>
                    <a:pt x="52692" y="42976"/>
                  </a:lnTo>
                  <a:lnTo>
                    <a:pt x="52362" y="42633"/>
                  </a:lnTo>
                  <a:lnTo>
                    <a:pt x="28905" y="42418"/>
                  </a:lnTo>
                  <a:lnTo>
                    <a:pt x="51892" y="44132"/>
                  </a:lnTo>
                  <a:lnTo>
                    <a:pt x="52362" y="44132"/>
                  </a:lnTo>
                  <a:lnTo>
                    <a:pt x="52705" y="43789"/>
                  </a:lnTo>
                  <a:close/>
                </a:path>
                <a:path w="160654" h="407035">
                  <a:moveTo>
                    <a:pt x="56070" y="404939"/>
                  </a:moveTo>
                  <a:lnTo>
                    <a:pt x="52755" y="405892"/>
                  </a:lnTo>
                  <a:lnTo>
                    <a:pt x="49415" y="406120"/>
                  </a:lnTo>
                  <a:lnTo>
                    <a:pt x="48285" y="406095"/>
                  </a:lnTo>
                  <a:lnTo>
                    <a:pt x="47955" y="405993"/>
                  </a:lnTo>
                  <a:lnTo>
                    <a:pt x="47332" y="405917"/>
                  </a:lnTo>
                  <a:lnTo>
                    <a:pt x="47244" y="405777"/>
                  </a:lnTo>
                  <a:lnTo>
                    <a:pt x="46964" y="405625"/>
                  </a:lnTo>
                  <a:lnTo>
                    <a:pt x="46748" y="405422"/>
                  </a:lnTo>
                  <a:lnTo>
                    <a:pt x="46443" y="404939"/>
                  </a:lnTo>
                  <a:lnTo>
                    <a:pt x="46342" y="404647"/>
                  </a:lnTo>
                  <a:lnTo>
                    <a:pt x="46202" y="404101"/>
                  </a:lnTo>
                  <a:lnTo>
                    <a:pt x="46139" y="401967"/>
                  </a:lnTo>
                  <a:lnTo>
                    <a:pt x="45935" y="401739"/>
                  </a:lnTo>
                  <a:lnTo>
                    <a:pt x="45110" y="401662"/>
                  </a:lnTo>
                  <a:lnTo>
                    <a:pt x="44754" y="401967"/>
                  </a:lnTo>
                  <a:lnTo>
                    <a:pt x="44805" y="404101"/>
                  </a:lnTo>
                  <a:lnTo>
                    <a:pt x="47358" y="406958"/>
                  </a:lnTo>
                  <a:lnTo>
                    <a:pt x="47625" y="406869"/>
                  </a:lnTo>
                  <a:lnTo>
                    <a:pt x="48094" y="406958"/>
                  </a:lnTo>
                  <a:lnTo>
                    <a:pt x="49314" y="406869"/>
                  </a:lnTo>
                  <a:lnTo>
                    <a:pt x="49491" y="406857"/>
                  </a:lnTo>
                  <a:lnTo>
                    <a:pt x="52920" y="406247"/>
                  </a:lnTo>
                  <a:lnTo>
                    <a:pt x="53225" y="406120"/>
                  </a:lnTo>
                  <a:lnTo>
                    <a:pt x="56070" y="404939"/>
                  </a:lnTo>
                  <a:close/>
                </a:path>
                <a:path w="160654" h="407035">
                  <a:moveTo>
                    <a:pt x="59905" y="309880"/>
                  </a:moveTo>
                  <a:lnTo>
                    <a:pt x="54876" y="309549"/>
                  </a:lnTo>
                  <a:lnTo>
                    <a:pt x="52362" y="309460"/>
                  </a:lnTo>
                  <a:lnTo>
                    <a:pt x="49885" y="309130"/>
                  </a:lnTo>
                  <a:lnTo>
                    <a:pt x="45364" y="307835"/>
                  </a:lnTo>
                  <a:lnTo>
                    <a:pt x="45250" y="307657"/>
                  </a:lnTo>
                  <a:lnTo>
                    <a:pt x="45008" y="307225"/>
                  </a:lnTo>
                  <a:lnTo>
                    <a:pt x="45097" y="306539"/>
                  </a:lnTo>
                  <a:lnTo>
                    <a:pt x="45694" y="305638"/>
                  </a:lnTo>
                  <a:lnTo>
                    <a:pt x="46431" y="305231"/>
                  </a:lnTo>
                  <a:lnTo>
                    <a:pt x="47396" y="304749"/>
                  </a:lnTo>
                  <a:lnTo>
                    <a:pt x="47701" y="304647"/>
                  </a:lnTo>
                  <a:lnTo>
                    <a:pt x="47396" y="304698"/>
                  </a:lnTo>
                  <a:lnTo>
                    <a:pt x="46863" y="304876"/>
                  </a:lnTo>
                  <a:lnTo>
                    <a:pt x="46355" y="305079"/>
                  </a:lnTo>
                  <a:lnTo>
                    <a:pt x="45529" y="305295"/>
                  </a:lnTo>
                  <a:lnTo>
                    <a:pt x="44551" y="306539"/>
                  </a:lnTo>
                  <a:lnTo>
                    <a:pt x="44450" y="307225"/>
                  </a:lnTo>
                  <a:lnTo>
                    <a:pt x="44831" y="308127"/>
                  </a:lnTo>
                  <a:lnTo>
                    <a:pt x="54864" y="310464"/>
                  </a:lnTo>
                  <a:lnTo>
                    <a:pt x="59905" y="309880"/>
                  </a:lnTo>
                  <a:close/>
                </a:path>
                <a:path w="160654" h="407035">
                  <a:moveTo>
                    <a:pt x="61112" y="304825"/>
                  </a:moveTo>
                  <a:lnTo>
                    <a:pt x="60718" y="304355"/>
                  </a:lnTo>
                  <a:lnTo>
                    <a:pt x="60375" y="303898"/>
                  </a:lnTo>
                  <a:lnTo>
                    <a:pt x="59944" y="303593"/>
                  </a:lnTo>
                  <a:lnTo>
                    <a:pt x="58635" y="302895"/>
                  </a:lnTo>
                  <a:lnTo>
                    <a:pt x="57683" y="302564"/>
                  </a:lnTo>
                  <a:lnTo>
                    <a:pt x="56794" y="302310"/>
                  </a:lnTo>
                  <a:lnTo>
                    <a:pt x="53378" y="301142"/>
                  </a:lnTo>
                  <a:lnTo>
                    <a:pt x="52539" y="300939"/>
                  </a:lnTo>
                  <a:lnTo>
                    <a:pt x="51803" y="300609"/>
                  </a:lnTo>
                  <a:lnTo>
                    <a:pt x="47091" y="298615"/>
                  </a:lnTo>
                  <a:lnTo>
                    <a:pt x="45427" y="297675"/>
                  </a:lnTo>
                  <a:lnTo>
                    <a:pt x="45808" y="297954"/>
                  </a:lnTo>
                  <a:lnTo>
                    <a:pt x="46520" y="298386"/>
                  </a:lnTo>
                  <a:lnTo>
                    <a:pt x="47244" y="298792"/>
                  </a:lnTo>
                  <a:lnTo>
                    <a:pt x="48209" y="299504"/>
                  </a:lnTo>
                  <a:lnTo>
                    <a:pt x="49517" y="300101"/>
                  </a:lnTo>
                  <a:lnTo>
                    <a:pt x="52324" y="301485"/>
                  </a:lnTo>
                  <a:lnTo>
                    <a:pt x="53162" y="301739"/>
                  </a:lnTo>
                  <a:lnTo>
                    <a:pt x="54000" y="302056"/>
                  </a:lnTo>
                  <a:lnTo>
                    <a:pt x="55651" y="302729"/>
                  </a:lnTo>
                  <a:lnTo>
                    <a:pt x="57556" y="303161"/>
                  </a:lnTo>
                  <a:lnTo>
                    <a:pt x="59931" y="304419"/>
                  </a:lnTo>
                  <a:lnTo>
                    <a:pt x="60642" y="305079"/>
                  </a:lnTo>
                  <a:lnTo>
                    <a:pt x="60071" y="305612"/>
                  </a:lnTo>
                  <a:lnTo>
                    <a:pt x="59842" y="305892"/>
                  </a:lnTo>
                  <a:lnTo>
                    <a:pt x="59397" y="306146"/>
                  </a:lnTo>
                  <a:lnTo>
                    <a:pt x="59105" y="306247"/>
                  </a:lnTo>
                  <a:lnTo>
                    <a:pt x="55994" y="306603"/>
                  </a:lnTo>
                  <a:lnTo>
                    <a:pt x="54381" y="306565"/>
                  </a:lnTo>
                  <a:lnTo>
                    <a:pt x="52971" y="306641"/>
                  </a:lnTo>
                  <a:lnTo>
                    <a:pt x="48221" y="306743"/>
                  </a:lnTo>
                  <a:lnTo>
                    <a:pt x="50114" y="306920"/>
                  </a:lnTo>
                  <a:lnTo>
                    <a:pt x="52959" y="307060"/>
                  </a:lnTo>
                  <a:lnTo>
                    <a:pt x="54457" y="307060"/>
                  </a:lnTo>
                  <a:lnTo>
                    <a:pt x="56108" y="307225"/>
                  </a:lnTo>
                  <a:lnTo>
                    <a:pt x="57861" y="307047"/>
                  </a:lnTo>
                  <a:lnTo>
                    <a:pt x="59232" y="306908"/>
                  </a:lnTo>
                  <a:lnTo>
                    <a:pt x="59804" y="306717"/>
                  </a:lnTo>
                  <a:lnTo>
                    <a:pt x="59994" y="306603"/>
                  </a:lnTo>
                  <a:lnTo>
                    <a:pt x="60185" y="306489"/>
                  </a:lnTo>
                  <a:lnTo>
                    <a:pt x="60591" y="306070"/>
                  </a:lnTo>
                  <a:lnTo>
                    <a:pt x="61023" y="305714"/>
                  </a:lnTo>
                  <a:lnTo>
                    <a:pt x="61112" y="304825"/>
                  </a:lnTo>
                  <a:close/>
                </a:path>
                <a:path w="160654" h="407035">
                  <a:moveTo>
                    <a:pt x="65417" y="31889"/>
                  </a:moveTo>
                  <a:lnTo>
                    <a:pt x="64566" y="31902"/>
                  </a:lnTo>
                  <a:lnTo>
                    <a:pt x="63360" y="31991"/>
                  </a:lnTo>
                  <a:lnTo>
                    <a:pt x="61290" y="31775"/>
                  </a:lnTo>
                  <a:lnTo>
                    <a:pt x="59740" y="31445"/>
                  </a:lnTo>
                  <a:lnTo>
                    <a:pt x="57391" y="30810"/>
                  </a:lnTo>
                  <a:lnTo>
                    <a:pt x="55829" y="30264"/>
                  </a:lnTo>
                  <a:lnTo>
                    <a:pt x="54686" y="29794"/>
                  </a:lnTo>
                  <a:lnTo>
                    <a:pt x="53517" y="29375"/>
                  </a:lnTo>
                  <a:lnTo>
                    <a:pt x="52755" y="29032"/>
                  </a:lnTo>
                  <a:lnTo>
                    <a:pt x="53416" y="29552"/>
                  </a:lnTo>
                  <a:lnTo>
                    <a:pt x="54508" y="30175"/>
                  </a:lnTo>
                  <a:lnTo>
                    <a:pt x="55587" y="30835"/>
                  </a:lnTo>
                  <a:lnTo>
                    <a:pt x="62001" y="32435"/>
                  </a:lnTo>
                  <a:lnTo>
                    <a:pt x="63385" y="32397"/>
                  </a:lnTo>
                  <a:lnTo>
                    <a:pt x="64643" y="32118"/>
                  </a:lnTo>
                  <a:lnTo>
                    <a:pt x="65074" y="31991"/>
                  </a:lnTo>
                  <a:lnTo>
                    <a:pt x="65417" y="31889"/>
                  </a:lnTo>
                  <a:close/>
                </a:path>
                <a:path w="160654" h="407035">
                  <a:moveTo>
                    <a:pt x="80251" y="386194"/>
                  </a:moveTo>
                  <a:lnTo>
                    <a:pt x="80187" y="382447"/>
                  </a:lnTo>
                  <a:lnTo>
                    <a:pt x="80035" y="381431"/>
                  </a:lnTo>
                  <a:lnTo>
                    <a:pt x="79921" y="380923"/>
                  </a:lnTo>
                  <a:lnTo>
                    <a:pt x="79514" y="380682"/>
                  </a:lnTo>
                  <a:lnTo>
                    <a:pt x="78714" y="380885"/>
                  </a:lnTo>
                  <a:lnTo>
                    <a:pt x="78460" y="381292"/>
                  </a:lnTo>
                  <a:lnTo>
                    <a:pt x="78803" y="382651"/>
                  </a:lnTo>
                  <a:lnTo>
                    <a:pt x="78994" y="383997"/>
                  </a:lnTo>
                  <a:lnTo>
                    <a:pt x="79057" y="386651"/>
                  </a:lnTo>
                  <a:lnTo>
                    <a:pt x="77698" y="388886"/>
                  </a:lnTo>
                  <a:lnTo>
                    <a:pt x="76682" y="390639"/>
                  </a:lnTo>
                  <a:lnTo>
                    <a:pt x="74752" y="393573"/>
                  </a:lnTo>
                  <a:lnTo>
                    <a:pt x="73164" y="395516"/>
                  </a:lnTo>
                  <a:lnTo>
                    <a:pt x="74942" y="393712"/>
                  </a:lnTo>
                  <a:lnTo>
                    <a:pt x="77152" y="390944"/>
                  </a:lnTo>
                  <a:lnTo>
                    <a:pt x="78308" y="389318"/>
                  </a:lnTo>
                  <a:lnTo>
                    <a:pt x="79641" y="387527"/>
                  </a:lnTo>
                  <a:lnTo>
                    <a:pt x="79933" y="387096"/>
                  </a:lnTo>
                  <a:lnTo>
                    <a:pt x="80111" y="386651"/>
                  </a:lnTo>
                  <a:lnTo>
                    <a:pt x="80251" y="386194"/>
                  </a:lnTo>
                  <a:close/>
                </a:path>
                <a:path w="160654" h="407035">
                  <a:moveTo>
                    <a:pt x="160121" y="94157"/>
                  </a:moveTo>
                  <a:lnTo>
                    <a:pt x="160070" y="87947"/>
                  </a:lnTo>
                  <a:lnTo>
                    <a:pt x="159880" y="86804"/>
                  </a:lnTo>
                  <a:lnTo>
                    <a:pt x="159562" y="84543"/>
                  </a:lnTo>
                  <a:lnTo>
                    <a:pt x="159512" y="87947"/>
                  </a:lnTo>
                  <a:lnTo>
                    <a:pt x="159359" y="89077"/>
                  </a:lnTo>
                  <a:lnTo>
                    <a:pt x="159169" y="91401"/>
                  </a:lnTo>
                  <a:lnTo>
                    <a:pt x="158762" y="93154"/>
                  </a:lnTo>
                  <a:lnTo>
                    <a:pt x="158711" y="94157"/>
                  </a:lnTo>
                  <a:lnTo>
                    <a:pt x="158927" y="94411"/>
                  </a:lnTo>
                  <a:lnTo>
                    <a:pt x="159766" y="94475"/>
                  </a:lnTo>
                  <a:lnTo>
                    <a:pt x="160121" y="9415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9" name="object 69"/>
            <p:cNvPicPr/>
            <p:nvPr/>
          </p:nvPicPr>
          <p:blipFill>
            <a:blip r:embed="rId1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170949" y="2476220"/>
              <a:ext cx="133025" cy="76923"/>
            </a:xfrm>
            <a:prstGeom prst="rect">
              <a:avLst/>
            </a:prstGeom>
          </p:spPr>
        </p:pic>
        <p:sp>
          <p:nvSpPr>
            <p:cNvPr id="70" name="object 70"/>
            <p:cNvSpPr/>
            <p:nvPr/>
          </p:nvSpPr>
          <p:spPr>
            <a:xfrm>
              <a:off x="6170873" y="2476222"/>
              <a:ext cx="133350" cy="77470"/>
            </a:xfrm>
            <a:custGeom>
              <a:avLst/>
              <a:gdLst/>
              <a:ahLst/>
              <a:cxnLst/>
              <a:rect l="l" t="t" r="r" b="b"/>
              <a:pathLst>
                <a:path w="133350" h="77469">
                  <a:moveTo>
                    <a:pt x="16750" y="0"/>
                  </a:moveTo>
                  <a:lnTo>
                    <a:pt x="4317" y="25"/>
                  </a:lnTo>
                  <a:lnTo>
                    <a:pt x="583" y="18694"/>
                  </a:lnTo>
                  <a:lnTo>
                    <a:pt x="0" y="33942"/>
                  </a:lnTo>
                  <a:lnTo>
                    <a:pt x="2915" y="49679"/>
                  </a:lnTo>
                  <a:lnTo>
                    <a:pt x="7929" y="62896"/>
                  </a:lnTo>
                  <a:lnTo>
                    <a:pt x="13639" y="70586"/>
                  </a:lnTo>
                  <a:lnTo>
                    <a:pt x="21106" y="75806"/>
                  </a:lnTo>
                  <a:lnTo>
                    <a:pt x="23354" y="72072"/>
                  </a:lnTo>
                  <a:lnTo>
                    <a:pt x="25221" y="62001"/>
                  </a:lnTo>
                  <a:lnTo>
                    <a:pt x="42219" y="67224"/>
                  </a:lnTo>
                  <a:lnTo>
                    <a:pt x="52045" y="70208"/>
                  </a:lnTo>
                  <a:lnTo>
                    <a:pt x="58445" y="72074"/>
                  </a:lnTo>
                  <a:lnTo>
                    <a:pt x="65163" y="73939"/>
                  </a:lnTo>
                  <a:lnTo>
                    <a:pt x="75983" y="76923"/>
                  </a:lnTo>
                  <a:lnTo>
                    <a:pt x="74497" y="76555"/>
                  </a:lnTo>
                  <a:lnTo>
                    <a:pt x="79717" y="74320"/>
                  </a:lnTo>
                  <a:lnTo>
                    <a:pt x="87967" y="70903"/>
                  </a:lnTo>
                  <a:lnTo>
                    <a:pt x="101462" y="65212"/>
                  </a:lnTo>
                  <a:lnTo>
                    <a:pt x="115096" y="59034"/>
                  </a:lnTo>
                  <a:lnTo>
                    <a:pt x="123760" y="54152"/>
                  </a:lnTo>
                  <a:lnTo>
                    <a:pt x="128625" y="53035"/>
                  </a:lnTo>
                  <a:lnTo>
                    <a:pt x="130860" y="49682"/>
                  </a:lnTo>
                  <a:lnTo>
                    <a:pt x="133095" y="46316"/>
                  </a:lnTo>
                  <a:lnTo>
                    <a:pt x="131977" y="38849"/>
                  </a:lnTo>
                  <a:lnTo>
                    <a:pt x="128625" y="35496"/>
                  </a:lnTo>
                  <a:lnTo>
                    <a:pt x="125259" y="32131"/>
                  </a:lnTo>
                  <a:lnTo>
                    <a:pt x="120776" y="27647"/>
                  </a:lnTo>
                  <a:lnTo>
                    <a:pt x="117042" y="29895"/>
                  </a:lnTo>
                  <a:lnTo>
                    <a:pt x="113308" y="32131"/>
                  </a:lnTo>
                  <a:lnTo>
                    <a:pt x="110324" y="34378"/>
                  </a:lnTo>
                  <a:lnTo>
                    <a:pt x="109575" y="36614"/>
                  </a:lnTo>
                  <a:lnTo>
                    <a:pt x="93691" y="39643"/>
                  </a:lnTo>
                  <a:lnTo>
                    <a:pt x="84665" y="41275"/>
                  </a:lnTo>
                  <a:lnTo>
                    <a:pt x="79137" y="42068"/>
                  </a:lnTo>
                  <a:lnTo>
                    <a:pt x="73748" y="42583"/>
                  </a:lnTo>
                  <a:lnTo>
                    <a:pt x="55492" y="30601"/>
                  </a:lnTo>
                  <a:lnTo>
                    <a:pt x="25450" y="2209"/>
                  </a:lnTo>
                  <a:lnTo>
                    <a:pt x="16750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6180772" y="2517902"/>
              <a:ext cx="69215" cy="21590"/>
            </a:xfrm>
            <a:custGeom>
              <a:avLst/>
              <a:gdLst/>
              <a:ahLst/>
              <a:cxnLst/>
              <a:rect l="l" t="t" r="r" b="b"/>
              <a:pathLst>
                <a:path w="69214" h="21589">
                  <a:moveTo>
                    <a:pt x="16179" y="20205"/>
                  </a:moveTo>
                  <a:lnTo>
                    <a:pt x="15976" y="19773"/>
                  </a:lnTo>
                  <a:lnTo>
                    <a:pt x="11569" y="18224"/>
                  </a:lnTo>
                  <a:lnTo>
                    <a:pt x="3860" y="14960"/>
                  </a:lnTo>
                  <a:lnTo>
                    <a:pt x="3073" y="14465"/>
                  </a:lnTo>
                  <a:lnTo>
                    <a:pt x="2362" y="14109"/>
                  </a:lnTo>
                  <a:lnTo>
                    <a:pt x="0" y="12865"/>
                  </a:lnTo>
                  <a:lnTo>
                    <a:pt x="2235" y="14312"/>
                  </a:lnTo>
                  <a:lnTo>
                    <a:pt x="2921" y="14732"/>
                  </a:lnTo>
                  <a:lnTo>
                    <a:pt x="3683" y="15303"/>
                  </a:lnTo>
                  <a:lnTo>
                    <a:pt x="4572" y="15760"/>
                  </a:lnTo>
                  <a:lnTo>
                    <a:pt x="11125" y="19253"/>
                  </a:lnTo>
                  <a:lnTo>
                    <a:pt x="15024" y="21018"/>
                  </a:lnTo>
                  <a:lnTo>
                    <a:pt x="15481" y="21183"/>
                  </a:lnTo>
                  <a:lnTo>
                    <a:pt x="15913" y="20980"/>
                  </a:lnTo>
                  <a:lnTo>
                    <a:pt x="16179" y="20205"/>
                  </a:lnTo>
                  <a:close/>
                </a:path>
                <a:path w="69214" h="21589">
                  <a:moveTo>
                    <a:pt x="68681" y="5016"/>
                  </a:moveTo>
                  <a:lnTo>
                    <a:pt x="66751" y="2374"/>
                  </a:lnTo>
                  <a:lnTo>
                    <a:pt x="65570" y="1219"/>
                  </a:lnTo>
                  <a:lnTo>
                    <a:pt x="64096" y="190"/>
                  </a:lnTo>
                  <a:lnTo>
                    <a:pt x="63652" y="0"/>
                  </a:lnTo>
                  <a:lnTo>
                    <a:pt x="63207" y="190"/>
                  </a:lnTo>
                  <a:lnTo>
                    <a:pt x="62903" y="965"/>
                  </a:lnTo>
                  <a:lnTo>
                    <a:pt x="63080" y="1397"/>
                  </a:lnTo>
                  <a:lnTo>
                    <a:pt x="64922" y="2146"/>
                  </a:lnTo>
                  <a:lnTo>
                    <a:pt x="66294" y="2971"/>
                  </a:lnTo>
                  <a:lnTo>
                    <a:pt x="66992" y="3365"/>
                  </a:lnTo>
                  <a:lnTo>
                    <a:pt x="67627" y="3835"/>
                  </a:lnTo>
                  <a:lnTo>
                    <a:pt x="68059" y="4241"/>
                  </a:lnTo>
                  <a:lnTo>
                    <a:pt x="68465" y="4660"/>
                  </a:lnTo>
                  <a:lnTo>
                    <a:pt x="68681" y="501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6111659" y="2473769"/>
              <a:ext cx="85090" cy="132715"/>
            </a:xfrm>
            <a:custGeom>
              <a:avLst/>
              <a:gdLst/>
              <a:ahLst/>
              <a:cxnLst/>
              <a:rect l="l" t="t" r="r" b="b"/>
              <a:pathLst>
                <a:path w="85089" h="132714">
                  <a:moveTo>
                    <a:pt x="19100" y="254"/>
                  </a:moveTo>
                  <a:lnTo>
                    <a:pt x="0" y="41770"/>
                  </a:lnTo>
                  <a:lnTo>
                    <a:pt x="2349" y="54864"/>
                  </a:lnTo>
                  <a:lnTo>
                    <a:pt x="8153" y="75412"/>
                  </a:lnTo>
                  <a:lnTo>
                    <a:pt x="12877" y="76403"/>
                  </a:lnTo>
                  <a:lnTo>
                    <a:pt x="9055" y="52120"/>
                  </a:lnTo>
                  <a:lnTo>
                    <a:pt x="8267" y="34442"/>
                  </a:lnTo>
                  <a:lnTo>
                    <a:pt x="9169" y="22123"/>
                  </a:lnTo>
                  <a:lnTo>
                    <a:pt x="10388" y="13944"/>
                  </a:lnTo>
                  <a:lnTo>
                    <a:pt x="11633" y="5232"/>
                  </a:lnTo>
                  <a:lnTo>
                    <a:pt x="19100" y="254"/>
                  </a:lnTo>
                  <a:close/>
                </a:path>
                <a:path w="85089" h="132714">
                  <a:moveTo>
                    <a:pt x="67373" y="749"/>
                  </a:moveTo>
                  <a:lnTo>
                    <a:pt x="53187" y="0"/>
                  </a:lnTo>
                  <a:lnTo>
                    <a:pt x="51663" y="558"/>
                  </a:lnTo>
                  <a:lnTo>
                    <a:pt x="48247" y="3949"/>
                  </a:lnTo>
                  <a:lnTo>
                    <a:pt x="44691" y="12700"/>
                  </a:lnTo>
                  <a:lnTo>
                    <a:pt x="42735" y="29362"/>
                  </a:lnTo>
                  <a:lnTo>
                    <a:pt x="42405" y="47510"/>
                  </a:lnTo>
                  <a:lnTo>
                    <a:pt x="43014" y="58801"/>
                  </a:lnTo>
                  <a:lnTo>
                    <a:pt x="45237" y="67932"/>
                  </a:lnTo>
                  <a:lnTo>
                    <a:pt x="49707" y="79641"/>
                  </a:lnTo>
                  <a:lnTo>
                    <a:pt x="57416" y="80632"/>
                  </a:lnTo>
                  <a:lnTo>
                    <a:pt x="53987" y="57175"/>
                  </a:lnTo>
                  <a:lnTo>
                    <a:pt x="52730" y="39471"/>
                  </a:lnTo>
                  <a:lnTo>
                    <a:pt x="53187" y="25933"/>
                  </a:lnTo>
                  <a:lnTo>
                    <a:pt x="54927" y="14935"/>
                  </a:lnTo>
                  <a:lnTo>
                    <a:pt x="57746" y="2006"/>
                  </a:lnTo>
                  <a:lnTo>
                    <a:pt x="67373" y="749"/>
                  </a:lnTo>
                  <a:close/>
                </a:path>
                <a:path w="85089" h="132714">
                  <a:moveTo>
                    <a:pt x="82308" y="99047"/>
                  </a:moveTo>
                  <a:lnTo>
                    <a:pt x="65328" y="101028"/>
                  </a:lnTo>
                  <a:lnTo>
                    <a:pt x="49758" y="102400"/>
                  </a:lnTo>
                  <a:lnTo>
                    <a:pt x="34531" y="103022"/>
                  </a:lnTo>
                  <a:lnTo>
                    <a:pt x="23761" y="102958"/>
                  </a:lnTo>
                  <a:lnTo>
                    <a:pt x="17487" y="102527"/>
                  </a:lnTo>
                  <a:lnTo>
                    <a:pt x="13246" y="101346"/>
                  </a:lnTo>
                  <a:lnTo>
                    <a:pt x="8648" y="99047"/>
                  </a:lnTo>
                  <a:lnTo>
                    <a:pt x="8394" y="108750"/>
                  </a:lnTo>
                  <a:lnTo>
                    <a:pt x="50317" y="113550"/>
                  </a:lnTo>
                  <a:lnTo>
                    <a:pt x="60312" y="112953"/>
                  </a:lnTo>
                  <a:lnTo>
                    <a:pt x="69430" y="110820"/>
                  </a:lnTo>
                  <a:lnTo>
                    <a:pt x="82067" y="106514"/>
                  </a:lnTo>
                  <a:lnTo>
                    <a:pt x="82308" y="99047"/>
                  </a:lnTo>
                  <a:close/>
                </a:path>
                <a:path w="85089" h="132714">
                  <a:moveTo>
                    <a:pt x="84607" y="122504"/>
                  </a:moveTo>
                  <a:lnTo>
                    <a:pt x="84455" y="121767"/>
                  </a:lnTo>
                  <a:lnTo>
                    <a:pt x="83121" y="115227"/>
                  </a:lnTo>
                  <a:lnTo>
                    <a:pt x="70942" y="118554"/>
                  </a:lnTo>
                  <a:lnTo>
                    <a:pt x="57734" y="120713"/>
                  </a:lnTo>
                  <a:lnTo>
                    <a:pt x="43815" y="121767"/>
                  </a:lnTo>
                  <a:lnTo>
                    <a:pt x="28994" y="121754"/>
                  </a:lnTo>
                  <a:lnTo>
                    <a:pt x="12941" y="121196"/>
                  </a:lnTo>
                  <a:lnTo>
                    <a:pt x="7899" y="117094"/>
                  </a:lnTo>
                  <a:lnTo>
                    <a:pt x="6223" y="124752"/>
                  </a:lnTo>
                  <a:lnTo>
                    <a:pt x="8089" y="128485"/>
                  </a:lnTo>
                  <a:lnTo>
                    <a:pt x="20942" y="131330"/>
                  </a:lnTo>
                  <a:lnTo>
                    <a:pt x="52590" y="132346"/>
                  </a:lnTo>
                  <a:lnTo>
                    <a:pt x="66078" y="131622"/>
                  </a:lnTo>
                  <a:lnTo>
                    <a:pt x="75031" y="128625"/>
                  </a:lnTo>
                  <a:lnTo>
                    <a:pt x="84607" y="12250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6279947" y="2511945"/>
              <a:ext cx="15875" cy="19685"/>
            </a:xfrm>
            <a:custGeom>
              <a:avLst/>
              <a:gdLst/>
              <a:ahLst/>
              <a:cxnLst/>
              <a:rect l="l" t="t" r="r" b="b"/>
              <a:pathLst>
                <a:path w="15875" h="19685">
                  <a:moveTo>
                    <a:pt x="4483" y="3657"/>
                  </a:moveTo>
                  <a:lnTo>
                    <a:pt x="4114" y="3048"/>
                  </a:lnTo>
                  <a:lnTo>
                    <a:pt x="3911" y="2616"/>
                  </a:lnTo>
                  <a:lnTo>
                    <a:pt x="3454" y="2108"/>
                  </a:lnTo>
                  <a:lnTo>
                    <a:pt x="2717" y="1333"/>
                  </a:lnTo>
                  <a:lnTo>
                    <a:pt x="2235" y="977"/>
                  </a:lnTo>
                  <a:lnTo>
                    <a:pt x="1536" y="393"/>
                  </a:lnTo>
                  <a:lnTo>
                    <a:pt x="1206" y="165"/>
                  </a:lnTo>
                  <a:lnTo>
                    <a:pt x="647" y="0"/>
                  </a:lnTo>
                  <a:lnTo>
                    <a:pt x="228" y="228"/>
                  </a:lnTo>
                  <a:lnTo>
                    <a:pt x="0" y="1041"/>
                  </a:lnTo>
                  <a:lnTo>
                    <a:pt x="228" y="1460"/>
                  </a:lnTo>
                  <a:lnTo>
                    <a:pt x="927" y="1651"/>
                  </a:lnTo>
                  <a:lnTo>
                    <a:pt x="1663" y="1943"/>
                  </a:lnTo>
                  <a:lnTo>
                    <a:pt x="2197" y="2108"/>
                  </a:lnTo>
                  <a:lnTo>
                    <a:pt x="2667" y="2374"/>
                  </a:lnTo>
                  <a:lnTo>
                    <a:pt x="3200" y="2628"/>
                  </a:lnTo>
                  <a:lnTo>
                    <a:pt x="3657" y="2895"/>
                  </a:lnTo>
                  <a:lnTo>
                    <a:pt x="3937" y="3187"/>
                  </a:lnTo>
                  <a:lnTo>
                    <a:pt x="4483" y="3657"/>
                  </a:lnTo>
                  <a:close/>
                </a:path>
                <a:path w="15875" h="19685">
                  <a:moveTo>
                    <a:pt x="15570" y="16979"/>
                  </a:moveTo>
                  <a:lnTo>
                    <a:pt x="14960" y="14770"/>
                  </a:lnTo>
                  <a:lnTo>
                    <a:pt x="14668" y="14071"/>
                  </a:lnTo>
                  <a:lnTo>
                    <a:pt x="14389" y="13589"/>
                  </a:lnTo>
                  <a:lnTo>
                    <a:pt x="13893" y="12814"/>
                  </a:lnTo>
                  <a:lnTo>
                    <a:pt x="14414" y="14071"/>
                  </a:lnTo>
                  <a:lnTo>
                    <a:pt x="14427" y="17030"/>
                  </a:lnTo>
                  <a:lnTo>
                    <a:pt x="13957" y="18288"/>
                  </a:lnTo>
                  <a:lnTo>
                    <a:pt x="13982" y="19037"/>
                  </a:lnTo>
                  <a:lnTo>
                    <a:pt x="14173" y="19265"/>
                  </a:lnTo>
                  <a:lnTo>
                    <a:pt x="15011" y="19342"/>
                  </a:lnTo>
                  <a:lnTo>
                    <a:pt x="15379" y="19037"/>
                  </a:lnTo>
                  <a:lnTo>
                    <a:pt x="15570" y="1697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4" name="object 74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6243358" y="2519133"/>
              <a:ext cx="8999" cy="11988"/>
            </a:xfrm>
            <a:prstGeom prst="rect">
              <a:avLst/>
            </a:prstGeom>
          </p:spPr>
        </p:pic>
        <p:pic>
          <p:nvPicPr>
            <p:cNvPr id="75" name="object 75"/>
            <p:cNvPicPr/>
            <p:nvPr/>
          </p:nvPicPr>
          <p:blipFill>
            <a:blip r:embed="rId2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127952" y="2647137"/>
              <a:ext cx="51816" cy="209499"/>
            </a:xfrm>
            <a:prstGeom prst="rect">
              <a:avLst/>
            </a:prstGeom>
          </p:spPr>
        </p:pic>
        <p:pic>
          <p:nvPicPr>
            <p:cNvPr id="76" name="object 76"/>
            <p:cNvPicPr/>
            <p:nvPr/>
          </p:nvPicPr>
          <p:blipFill>
            <a:blip r:embed="rId2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144945" y="2392362"/>
              <a:ext cx="157534" cy="159410"/>
            </a:xfrm>
            <a:prstGeom prst="rect">
              <a:avLst/>
            </a:prstGeom>
          </p:spPr>
        </p:pic>
        <p:pic>
          <p:nvPicPr>
            <p:cNvPr id="77" name="object 77"/>
            <p:cNvPicPr/>
            <p:nvPr/>
          </p:nvPicPr>
          <p:blipFill>
            <a:blip r:embed="rId2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06961" y="3033458"/>
              <a:ext cx="205054" cy="205054"/>
            </a:xfrm>
            <a:prstGeom prst="rect">
              <a:avLst/>
            </a:prstGeom>
          </p:spPr>
        </p:pic>
        <p:pic>
          <p:nvPicPr>
            <p:cNvPr id="78" name="object 78"/>
            <p:cNvPicPr/>
            <p:nvPr/>
          </p:nvPicPr>
          <p:blipFill>
            <a:blip r:embed="rId2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52299" y="2878162"/>
              <a:ext cx="335445" cy="386232"/>
            </a:xfrm>
            <a:prstGeom prst="rect">
              <a:avLst/>
            </a:prstGeom>
          </p:spPr>
        </p:pic>
        <p:pic>
          <p:nvPicPr>
            <p:cNvPr id="79" name="object 79"/>
            <p:cNvPicPr/>
            <p:nvPr/>
          </p:nvPicPr>
          <p:blipFill>
            <a:blip r:embed="rId2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936906" y="2833370"/>
              <a:ext cx="166230" cy="171221"/>
            </a:xfrm>
            <a:prstGeom prst="rect">
              <a:avLst/>
            </a:prstGeom>
          </p:spPr>
        </p:pic>
        <p:pic>
          <p:nvPicPr>
            <p:cNvPr id="80" name="object 80"/>
            <p:cNvPicPr/>
            <p:nvPr/>
          </p:nvPicPr>
          <p:blipFill>
            <a:blip r:embed="rId2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055359" y="2747772"/>
              <a:ext cx="79628" cy="79628"/>
            </a:xfrm>
            <a:prstGeom prst="rect">
              <a:avLst/>
            </a:prstGeom>
          </p:spPr>
        </p:pic>
        <p:pic>
          <p:nvPicPr>
            <p:cNvPr id="81" name="object 81"/>
            <p:cNvPicPr/>
            <p:nvPr/>
          </p:nvPicPr>
          <p:blipFill>
            <a:blip r:embed="rId2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43295" y="2806497"/>
              <a:ext cx="153783" cy="293649"/>
            </a:xfrm>
            <a:prstGeom prst="rect">
              <a:avLst/>
            </a:prstGeom>
          </p:spPr>
        </p:pic>
        <p:pic>
          <p:nvPicPr>
            <p:cNvPr id="82" name="object 82"/>
            <p:cNvPicPr/>
            <p:nvPr/>
          </p:nvPicPr>
          <p:blipFill>
            <a:blip r:embed="rId2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32081" y="3882606"/>
              <a:ext cx="1446318" cy="994587"/>
            </a:xfrm>
            <a:prstGeom prst="rect">
              <a:avLst/>
            </a:prstGeom>
          </p:spPr>
        </p:pic>
        <p:pic>
          <p:nvPicPr>
            <p:cNvPr id="83" name="object 83"/>
            <p:cNvPicPr/>
            <p:nvPr/>
          </p:nvPicPr>
          <p:blipFill>
            <a:blip r:embed="rId2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96991" y="3483013"/>
              <a:ext cx="1504810" cy="295186"/>
            </a:xfrm>
            <a:prstGeom prst="rect">
              <a:avLst/>
            </a:prstGeom>
          </p:spPr>
        </p:pic>
      </p:grpSp>
      <p:sp>
        <p:nvSpPr>
          <p:cNvPr id="84" name="object 8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64135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pc="-25" dirty="0"/>
              <a:t>9</a:t>
            </a:fld>
            <a:endParaRPr spc="-25" dirty="0"/>
          </a:p>
        </p:txBody>
      </p:sp>
      <p:sp>
        <p:nvSpPr>
          <p:cNvPr id="85" name="object 8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©</a:t>
            </a:r>
            <a:r>
              <a:rPr spc="-15" dirty="0"/>
              <a:t> </a:t>
            </a:r>
            <a:r>
              <a:rPr dirty="0"/>
              <a:t>Easy</a:t>
            </a:r>
            <a:r>
              <a:rPr spc="-10" dirty="0"/>
              <a:t> </a:t>
            </a:r>
            <a:r>
              <a:rPr dirty="0"/>
              <a:t>Guides</a:t>
            </a:r>
            <a:r>
              <a:rPr spc="-10" dirty="0"/>
              <a:t> </a:t>
            </a:r>
            <a:r>
              <a:rPr dirty="0"/>
              <a:t>Australia</a:t>
            </a:r>
            <a:r>
              <a:rPr spc="-10" dirty="0"/>
              <a:t> </a:t>
            </a:r>
            <a:r>
              <a:rPr dirty="0"/>
              <a:t>Pty.</a:t>
            </a:r>
            <a:r>
              <a:rPr spc="-5" dirty="0"/>
              <a:t> </a:t>
            </a:r>
            <a:r>
              <a:rPr spc="-20" dirty="0"/>
              <a:t>Ltd.</a:t>
            </a:r>
          </a:p>
        </p:txBody>
      </p:sp>
      <p:sp>
        <p:nvSpPr>
          <p:cNvPr id="86" name="object 8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May</a:t>
            </a:r>
            <a:r>
              <a:rPr spc="-10" dirty="0"/>
              <a:t> </a:t>
            </a:r>
            <a:r>
              <a:rPr dirty="0"/>
              <a:t>not</a:t>
            </a:r>
            <a:r>
              <a:rPr spc="-5" dirty="0"/>
              <a:t> </a:t>
            </a:r>
            <a:r>
              <a:rPr dirty="0"/>
              <a:t>be</a:t>
            </a:r>
            <a:r>
              <a:rPr spc="-5" dirty="0"/>
              <a:t> </a:t>
            </a:r>
            <a:r>
              <a:rPr spc="-10" dirty="0"/>
              <a:t>reproduced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8B15B7FE-DEAB-6495-63E1-DBB22D64C5CD}"/>
              </a:ext>
            </a:extLst>
          </p:cNvPr>
          <p:cNvSpPr txBox="1"/>
          <p:nvPr/>
        </p:nvSpPr>
        <p:spPr>
          <a:xfrm>
            <a:off x="2772321" y="458505"/>
            <a:ext cx="5212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FF0000"/>
                </a:solidFill>
              </a:rPr>
              <a:t>stake</a:t>
            </a:r>
            <a:endParaRPr lang="en-AU" sz="1050" dirty="0">
              <a:solidFill>
                <a:srgbClr val="FF0000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8A342DBE-7E31-EBDA-178E-37D10CACC15D}"/>
              </a:ext>
            </a:extLst>
          </p:cNvPr>
          <p:cNvSpPr txBox="1"/>
          <p:nvPr/>
        </p:nvSpPr>
        <p:spPr>
          <a:xfrm>
            <a:off x="2450016" y="2771848"/>
            <a:ext cx="53091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FF0000"/>
                </a:solidFill>
              </a:rPr>
              <a:t>levels</a:t>
            </a:r>
            <a:endParaRPr lang="en-AU" sz="1050" dirty="0">
              <a:solidFill>
                <a:srgbClr val="FF0000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ACB3AC5E-724C-EFEF-D2CD-7B4C2A14BA01}"/>
              </a:ext>
            </a:extLst>
          </p:cNvPr>
          <p:cNvSpPr txBox="1"/>
          <p:nvPr/>
        </p:nvSpPr>
        <p:spPr>
          <a:xfrm>
            <a:off x="3065826" y="2762873"/>
            <a:ext cx="69602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FF0000"/>
                </a:solidFill>
              </a:rPr>
              <a:t>subbase</a:t>
            </a:r>
            <a:endParaRPr lang="en-AU" sz="1050" dirty="0">
              <a:solidFill>
                <a:srgbClr val="FF0000"/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7D854040-B8C7-2FDD-B2A8-0C39F532B99B}"/>
              </a:ext>
            </a:extLst>
          </p:cNvPr>
          <p:cNvSpPr txBox="1"/>
          <p:nvPr/>
        </p:nvSpPr>
        <p:spPr>
          <a:xfrm>
            <a:off x="4878893" y="2766215"/>
            <a:ext cx="84510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FF0000"/>
                </a:solidFill>
              </a:rPr>
              <a:t>compacted</a:t>
            </a:r>
            <a:endParaRPr lang="en-AU" sz="1050" dirty="0">
              <a:solidFill>
                <a:srgbClr val="FF0000"/>
              </a:solidFill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72F4E50C-2BF2-C1EA-58D5-7A095CE6701C}"/>
              </a:ext>
            </a:extLst>
          </p:cNvPr>
          <p:cNvSpPr txBox="1"/>
          <p:nvPr/>
        </p:nvSpPr>
        <p:spPr>
          <a:xfrm>
            <a:off x="3847054" y="3939103"/>
            <a:ext cx="101822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FF0000"/>
                </a:solidFill>
              </a:rPr>
              <a:t>Binder course</a:t>
            </a:r>
            <a:endParaRPr lang="en-AU" sz="1050" dirty="0">
              <a:solidFill>
                <a:srgbClr val="FF0000"/>
              </a:solidFill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A754FD11-1B6C-54EC-3A54-0F49A2C1CEE9}"/>
              </a:ext>
            </a:extLst>
          </p:cNvPr>
          <p:cNvSpPr txBox="1"/>
          <p:nvPr/>
        </p:nvSpPr>
        <p:spPr>
          <a:xfrm>
            <a:off x="1935299" y="4204436"/>
            <a:ext cx="106952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FF0000"/>
                </a:solidFill>
              </a:rPr>
              <a:t>surface course</a:t>
            </a:r>
            <a:endParaRPr lang="en-AU" sz="1050" dirty="0">
              <a:solidFill>
                <a:srgbClr val="FF0000"/>
              </a:solidFill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0C7CCF0D-B336-FDE0-C00F-E8104AA02A97}"/>
              </a:ext>
            </a:extLst>
          </p:cNvPr>
          <p:cNvSpPr txBox="1"/>
          <p:nvPr/>
        </p:nvSpPr>
        <p:spPr>
          <a:xfrm>
            <a:off x="3370119" y="4206497"/>
            <a:ext cx="52290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FF0000"/>
                </a:solidFill>
              </a:rPr>
              <a:t>paver</a:t>
            </a:r>
            <a:endParaRPr lang="en-AU" sz="1050" dirty="0">
              <a:solidFill>
                <a:srgbClr val="FF0000"/>
              </a:solidFill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5C527954-4C47-6527-85DD-1E4E63962031}"/>
              </a:ext>
            </a:extLst>
          </p:cNvPr>
          <p:cNvSpPr/>
          <p:nvPr/>
        </p:nvSpPr>
        <p:spPr>
          <a:xfrm>
            <a:off x="607860" y="2533296"/>
            <a:ext cx="1286341" cy="23687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591</TotalTime>
  <Words>3673</Words>
  <Application>Microsoft Office PowerPoint</Application>
  <PresentationFormat>Custom</PresentationFormat>
  <Paragraphs>505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2" baseType="lpstr">
      <vt:lpstr>Arial</vt:lpstr>
      <vt:lpstr>Arial Rounded MT Bold</vt:lpstr>
      <vt:lpstr>ArmyChalk</vt:lpstr>
      <vt:lpstr>Calibri</vt:lpstr>
      <vt:lpstr>Franklin Gothic Book</vt:lpstr>
      <vt:lpstr>Franklin Gothic Demi</vt:lpstr>
      <vt:lpstr>Franklin Gothic Medium</vt:lpstr>
      <vt:lpstr>Franklin Gothic Medium Cond</vt:lpstr>
      <vt:lpstr>Open Sans</vt:lpstr>
      <vt:lpstr>Open Sans Semibold</vt:lpstr>
      <vt:lpstr>Times New Roman</vt:lpstr>
      <vt:lpstr>Office Theme</vt:lpstr>
      <vt:lpstr>LEARNER GUIDE</vt:lpstr>
      <vt:lpstr>Contents</vt:lpstr>
      <vt:lpstr>Hand spread asphalt</vt:lpstr>
      <vt:lpstr>Introduction to hand spread asphalt</vt:lpstr>
      <vt:lpstr>What type of work would a person that does hand spreading asphalt do in civil construction?</vt:lpstr>
      <vt:lpstr>What type of work would a person that does hand spreading asphalt do in civil construction?</vt:lpstr>
      <vt:lpstr>PowerPoint Presentation</vt:lpstr>
      <vt:lpstr>PowerPoint Presentation</vt:lpstr>
      <vt:lpstr>PowerPoint Presentation</vt:lpstr>
      <vt:lpstr>Prepare to hand spread asphalt</vt:lpstr>
      <vt:lpstr>Calculations</vt:lpstr>
      <vt:lpstr>PowerPoint Presentation</vt:lpstr>
      <vt:lpstr>Guide to using a hand shovel when hand spreading asphalt - (techniques)</vt:lpstr>
      <vt:lpstr>Communication techniques and systems</vt:lpstr>
      <vt:lpstr>Hazards and Risks</vt:lpstr>
      <vt:lpstr>Assessing the risk involved — risk assessment</vt:lpstr>
      <vt:lpstr>PowerPoint Presentation</vt:lpstr>
      <vt:lpstr>PowerPoint Presentation</vt:lpstr>
      <vt:lpstr>Spread asphalt</vt:lpstr>
      <vt:lpstr>Working around a paver while hand spreading asphalt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LEARNER GUIDE</dc:title>
  <dc:creator>User</dc:creator>
  <cp:lastModifiedBy>Shannon So Easy Guides</cp:lastModifiedBy>
  <cp:revision>80</cp:revision>
  <dcterms:created xsi:type="dcterms:W3CDTF">2023-12-01T01:36:29Z</dcterms:created>
  <dcterms:modified xsi:type="dcterms:W3CDTF">2025-02-04T00:15:53Z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2023-12-01T00:00:00Z</vt:filetime>
  </property>
  <property fmtid="{D5CDD505-2E9C-101B-9397-08002B2CF9AE}" pid="3" name="Creator">
    <vt:lpwstr>Adobe InDesign 18.0 (Windows)</vt:lpwstr>
  </property>
  <property fmtid="{D5CDD505-2E9C-101B-9397-08002B2CF9AE}" pid="4" name="LastSaved">
    <vt:filetime>2023-12-01T00:00:00Z</vt:filetime>
  </property>
  <property fmtid="{D5CDD505-2E9C-101B-9397-08002B2CF9AE}" pid="5" name="Producer">
    <vt:lpwstr>Adobe PDF Library 17.0</vt:lpwstr>
  </property>
</Properties>
</file>