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949" y="710889"/>
            <a:ext cx="6502951" cy="1056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66001"/>
            <a:ext cx="4161154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802B28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0948" y="1742572"/>
            <a:ext cx="5260975" cy="3034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stice.qld.gov.au/" TargetMode="External"/><Relationship Id="rId3" Type="http://schemas.openxmlformats.org/officeDocument/2006/relationships/hyperlink" Target="http://www.vwa.vic.gov.au/" TargetMode="External"/><Relationship Id="rId7" Type="http://schemas.openxmlformats.org/officeDocument/2006/relationships/hyperlink" Target="http://www.worksafe.wa.gov.au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rs.act.gov.au/workcover" TargetMode="External"/><Relationship Id="rId11" Type="http://schemas.openxmlformats.org/officeDocument/2006/relationships/hyperlink" Target="http://www.safework.sa.gov.au/" TargetMode="External"/><Relationship Id="rId5" Type="http://schemas.openxmlformats.org/officeDocument/2006/relationships/hyperlink" Target="http://www.workcover.nsw.gov.au/" TargetMode="External"/><Relationship Id="rId10" Type="http://schemas.openxmlformats.org/officeDocument/2006/relationships/hyperlink" Target="http://www.worksafe.nt.gov.au/" TargetMode="External"/><Relationship Id="rId4" Type="http://schemas.openxmlformats.org/officeDocument/2006/relationships/hyperlink" Target="http://www.wst.tas.gov.au/" TargetMode="External"/><Relationship Id="rId9" Type="http://schemas.openxmlformats.org/officeDocument/2006/relationships/hyperlink" Target="http://www.safeworkaustralia.gov.a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1503" y="4068514"/>
            <a:ext cx="1658505" cy="745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91299" y="3074414"/>
            <a:ext cx="1694814" cy="95313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ts val="1370"/>
              </a:lnSpc>
              <a:spcBef>
                <a:spcPts val="185"/>
              </a:spcBef>
            </a:pP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RIIMPO325E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300"/>
              </a:lnSpc>
              <a:spcBef>
                <a:spcPts val="90"/>
              </a:spcBef>
            </a:pP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Conduct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civil</a:t>
            </a:r>
            <a:r>
              <a:rPr sz="1200" spc="-9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construction  </a:t>
            </a:r>
            <a:r>
              <a:rPr sz="12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scraper</a:t>
            </a:r>
            <a:r>
              <a:rPr sz="1200" spc="-1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operations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4332" y="2041422"/>
            <a:ext cx="73660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25" dirty="0">
                <a:solidFill>
                  <a:srgbClr val="802B28"/>
                </a:solidFill>
                <a:latin typeface="Calibri"/>
                <a:cs typeface="Calibri"/>
              </a:rPr>
              <a:t>TICK</a:t>
            </a:r>
            <a:r>
              <a:rPr sz="1950" spc="50" dirty="0">
                <a:solidFill>
                  <a:srgbClr val="802B28"/>
                </a:solidFill>
                <a:latin typeface="Calibri"/>
                <a:cs typeface="Calibri"/>
              </a:rPr>
              <a:t>E</a:t>
            </a:r>
            <a:r>
              <a:rPr sz="1950" spc="15" dirty="0">
                <a:solidFill>
                  <a:srgbClr val="802B28"/>
                </a:solidFill>
                <a:latin typeface="Calibri"/>
                <a:cs typeface="Calibri"/>
              </a:rPr>
              <a:t>T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1364" y="2016008"/>
            <a:ext cx="768639" cy="47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6436" y="2345930"/>
            <a:ext cx="771712" cy="4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1241" y="226042"/>
            <a:ext cx="32454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LEARNER</a:t>
            </a:r>
            <a:r>
              <a:rPr sz="3500" b="0" spc="-1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3500" b="0" spc="65" dirty="0">
                <a:solidFill>
                  <a:srgbClr val="FBAA19"/>
                </a:solidFill>
                <a:latin typeface="Franklin Gothic Medium"/>
                <a:cs typeface="Franklin Gothic Medium"/>
              </a:rPr>
              <a:t>GUIDE</a:t>
            </a:r>
            <a:endParaRPr sz="35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1299" y="1789315"/>
            <a:ext cx="18649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220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4500" spc="5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4500" spc="2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4500" spc="75" dirty="0">
                <a:solidFill>
                  <a:srgbClr val="231F20"/>
                </a:solidFill>
                <a:latin typeface="Calibri"/>
                <a:cs typeface="Calibri"/>
              </a:rPr>
              <a:t>aper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2323" y="2629661"/>
            <a:ext cx="3486842" cy="1950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7535" y="583205"/>
            <a:ext cx="861364" cy="870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7486" y="509932"/>
            <a:ext cx="1317750" cy="2085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7601" y="2815196"/>
            <a:ext cx="2502420" cy="2066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7601" y="2815196"/>
            <a:ext cx="2502535" cy="2066925"/>
          </a:xfrm>
          <a:custGeom>
            <a:avLst/>
            <a:gdLst/>
            <a:ahLst/>
            <a:cxnLst/>
            <a:rect l="l" t="t" r="r" b="b"/>
            <a:pathLst>
              <a:path w="2502534" h="2066925">
                <a:moveTo>
                  <a:pt x="0" y="2066404"/>
                </a:moveTo>
                <a:lnTo>
                  <a:pt x="2502420" y="2066404"/>
                </a:lnTo>
                <a:lnTo>
                  <a:pt x="2502420" y="0"/>
                </a:lnTo>
                <a:lnTo>
                  <a:pt x="0" y="0"/>
                </a:lnTo>
                <a:lnTo>
                  <a:pt x="0" y="2066404"/>
                </a:lnTo>
                <a:close/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8114" y="525230"/>
            <a:ext cx="2680970" cy="13716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7239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comply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legislation/laws.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all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follow. For example,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zero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percent blood/  alcohol concentration/reading while performing  traffic control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duties.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8114" y="2829230"/>
            <a:ext cx="1987550" cy="16065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8001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hazard 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AS2550.1-2011—Powerline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distances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73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distances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 poles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432003"/>
            <a:ext cx="1597660" cy="22205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8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60706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practice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2736012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51752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Australian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3AE576-C14C-4C8B-82C8-D2A32B8B1A95}"/>
              </a:ext>
            </a:extLst>
          </p:cNvPr>
          <p:cNvSpPr/>
          <p:nvPr/>
        </p:nvSpPr>
        <p:spPr>
          <a:xfrm>
            <a:off x="566500" y="763743"/>
            <a:ext cx="1535350" cy="1903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3318B-B6CE-41D9-A8E6-8F2F5FC34090}"/>
              </a:ext>
            </a:extLst>
          </p:cNvPr>
          <p:cNvSpPr/>
          <p:nvPr/>
        </p:nvSpPr>
        <p:spPr>
          <a:xfrm>
            <a:off x="2220891" y="501455"/>
            <a:ext cx="4659130" cy="2150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82434-94DC-4510-970A-DAAD554368E6}"/>
              </a:ext>
            </a:extLst>
          </p:cNvPr>
          <p:cNvSpPr/>
          <p:nvPr/>
        </p:nvSpPr>
        <p:spPr>
          <a:xfrm>
            <a:off x="566500" y="3046524"/>
            <a:ext cx="1535350" cy="1903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DD3304-CF16-4312-951E-6C312CC5CB31}"/>
              </a:ext>
            </a:extLst>
          </p:cNvPr>
          <p:cNvSpPr/>
          <p:nvPr/>
        </p:nvSpPr>
        <p:spPr>
          <a:xfrm>
            <a:off x="2172412" y="2770161"/>
            <a:ext cx="4817587" cy="2141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35629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Job safety and </a:t>
            </a:r>
            <a:r>
              <a:rPr spc="-10" dirty="0"/>
              <a:t>environment </a:t>
            </a:r>
            <a:r>
              <a:rPr spc="-5" dirty="0"/>
              <a:t>analysis (JSEA) </a:t>
            </a:r>
            <a:r>
              <a:rPr spc="-10" dirty="0"/>
              <a:t>or  </a:t>
            </a:r>
            <a:r>
              <a:rPr spc="-5" dirty="0"/>
              <a:t>Safe </a:t>
            </a:r>
            <a:r>
              <a:rPr spc="-10" dirty="0"/>
              <a:t>work </a:t>
            </a:r>
            <a:r>
              <a:rPr spc="-5" dirty="0"/>
              <a:t>method statement</a:t>
            </a:r>
            <a:r>
              <a:rPr dirty="0"/>
              <a:t> </a:t>
            </a:r>
            <a:r>
              <a:rPr spc="-10" dirty="0"/>
              <a:t>(SWMS)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849230"/>
            <a:ext cx="619823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important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fill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PPE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safely.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All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1460329"/>
            <a:ext cx="484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4155" y="1432255"/>
            <a:ext cx="5568950" cy="3507104"/>
          </a:xfrm>
          <a:custGeom>
            <a:avLst/>
            <a:gdLst/>
            <a:ahLst/>
            <a:cxnLst/>
            <a:rect l="l" t="t" r="r" b="b"/>
            <a:pathLst>
              <a:path w="5568950" h="3507104">
                <a:moveTo>
                  <a:pt x="0" y="0"/>
                </a:moveTo>
                <a:lnTo>
                  <a:pt x="5568696" y="0"/>
                </a:lnTo>
                <a:lnTo>
                  <a:pt x="5568696" y="3506724"/>
                </a:lnTo>
                <a:lnTo>
                  <a:pt x="0" y="3506724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4005" y="1502105"/>
            <a:ext cx="5429250" cy="3369310"/>
          </a:xfrm>
          <a:custGeom>
            <a:avLst/>
            <a:gdLst/>
            <a:ahLst/>
            <a:cxnLst/>
            <a:rect l="l" t="t" r="r" b="b"/>
            <a:pathLst>
              <a:path w="5429250" h="3369310">
                <a:moveTo>
                  <a:pt x="0" y="3368700"/>
                </a:moveTo>
                <a:lnTo>
                  <a:pt x="5429250" y="3368700"/>
                </a:lnTo>
                <a:lnTo>
                  <a:pt x="5429250" y="0"/>
                </a:lnTo>
                <a:lnTo>
                  <a:pt x="0" y="0"/>
                </a:lnTo>
                <a:lnTo>
                  <a:pt x="0" y="336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8249" y="1529250"/>
            <a:ext cx="4617720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b="1" spc="-1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Job safety and </a:t>
            </a:r>
            <a:r>
              <a:rPr sz="1200" b="1" spc="-2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environment analysis (JSEA)/Safe </a:t>
            </a:r>
            <a:r>
              <a:rPr sz="1200" b="1" spc="-1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work </a:t>
            </a:r>
            <a:r>
              <a:rPr sz="1200" b="1" spc="-2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method </a:t>
            </a:r>
            <a:r>
              <a:rPr sz="1200" b="1" spc="-1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statement</a:t>
            </a:r>
            <a:r>
              <a:rPr sz="1200" b="1" spc="-5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200" b="1" spc="-2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(SWMS)</a:t>
            </a:r>
            <a:endParaRPr sz="1200">
              <a:latin typeface="Franklin Gothic Demi Cond"/>
              <a:cs typeface="Franklin Gothic Demi Cond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76890" y="1516184"/>
            <a:ext cx="489584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-30" dirty="0">
                <a:solidFill>
                  <a:srgbClr val="D2232A"/>
                </a:solidFill>
                <a:latin typeface="Courier New"/>
                <a:cs typeface="Courier New"/>
              </a:rPr>
              <a:t>123456</a:t>
            </a:r>
            <a:endParaRPr sz="1050">
              <a:latin typeface="Courier New"/>
              <a:cs typeface="Courier New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390948" y="1742572"/>
          <a:ext cx="5253353" cy="3133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1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57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52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1498">
                <a:tc gridSpan="11">
                  <a:txBody>
                    <a:bodyPr/>
                    <a:lstStyle/>
                    <a:p>
                      <a:pPr marL="146685">
                        <a:lnSpc>
                          <a:spcPts val="1085"/>
                        </a:lnSpc>
                        <a:tabLst>
                          <a:tab pos="1658620" algn="l"/>
                        </a:tabLst>
                      </a:pPr>
                      <a:r>
                        <a:rPr sz="1650" i="1" spc="-7" baseline="-505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PC </a:t>
                      </a:r>
                      <a:r>
                        <a:rPr sz="1650" i="1" baseline="-505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1.3, 1.4,</a:t>
                      </a:r>
                      <a:r>
                        <a:rPr sz="1650" i="1" spc="7" baseline="-505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50" i="1" spc="-7" baseline="-505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KE</a:t>
                      </a:r>
                      <a:r>
                        <a:rPr sz="1650" i="1" baseline="-505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650" i="1" spc="-7" baseline="-5050" dirty="0">
                          <a:solidFill>
                            <a:srgbClr val="FFFFFF"/>
                          </a:solidFill>
                          <a:latin typeface="Franklin Gothic Medium"/>
                          <a:cs typeface="Franklin Gothic Medium"/>
                        </a:rPr>
                        <a:t>11	</a:t>
                      </a:r>
                      <a:r>
                        <a:rPr sz="750" b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1. 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ACTIVITY/TASK INFORMATION AND </a:t>
                      </a:r>
                      <a:r>
                        <a:rPr sz="75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LOCATION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65">
                <a:tc gridSpan="2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Location/Project:</a:t>
                      </a:r>
                      <a:endParaRPr sz="75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5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123 Belmaine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Highway,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Roseville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07">
                <a:tc gridSpan="2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Activity or </a:t>
                      </a:r>
                      <a:r>
                        <a:rPr sz="75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Task</a:t>
                      </a:r>
                      <a:r>
                        <a:rPr sz="75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Description: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2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Load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spoil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from excavation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right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hand turn</a:t>
                      </a:r>
                      <a:r>
                        <a:rPr sz="6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lane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08">
                <a:tc gridSpan="5"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Competency/Qualification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needed to do </a:t>
                      </a:r>
                      <a:r>
                        <a:rPr sz="7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</a:t>
                      </a:r>
                      <a:r>
                        <a:rPr sz="75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safely: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20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All operators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have current</a:t>
                      </a:r>
                      <a:r>
                        <a:rPr sz="6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tickets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127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19">
                <a:tc gridSpan="11">
                  <a:txBody>
                    <a:bodyPr/>
                    <a:lstStyle/>
                    <a:p>
                      <a:pPr marL="206946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50" b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2. </a:t>
                      </a:r>
                      <a:r>
                        <a:rPr sz="75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HAZARD IDENTIFICATION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43180" marB="0"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114">
                <a:tc>
                  <a:txBody>
                    <a:bodyPr/>
                    <a:lstStyle/>
                    <a:p>
                      <a:pPr marL="148590">
                        <a:lnSpc>
                          <a:spcPts val="765"/>
                        </a:lnSpc>
                      </a:pP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Location/Area</a:t>
                      </a:r>
                      <a:r>
                        <a:rPr sz="75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Hazards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7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Rate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1615">
                        <a:lnSpc>
                          <a:spcPts val="765"/>
                        </a:lnSpc>
                      </a:pPr>
                      <a:r>
                        <a:rPr sz="75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Work/Task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Hazards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7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Rate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ts val="765"/>
                        </a:lnSpc>
                      </a:pPr>
                      <a:r>
                        <a:rPr sz="75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Work/Task </a:t>
                      </a:r>
                      <a:r>
                        <a:rPr sz="750" b="1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Hazards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</a:pPr>
                      <a:r>
                        <a:rPr sz="750" b="1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Rate</a:t>
                      </a:r>
                      <a:endParaRPr sz="75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Area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Visibility 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and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7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hearing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Plant/machinery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04"/>
                        </a:lnSpc>
                        <a:spcBef>
                          <a:spcPts val="535"/>
                        </a:spcBef>
                      </a:pPr>
                      <a:r>
                        <a:rPr sz="10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8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679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Entry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exit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difficult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Poor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lighting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 or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745"/>
                        </a:lnSpc>
                      </a:pPr>
                      <a:r>
                        <a:rPr sz="13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3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205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Engulfment/entrapment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Poor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visibility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Tools/equipment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10"/>
                        </a:lnSpc>
                        <a:spcBef>
                          <a:spcPts val="535"/>
                        </a:spcBef>
                      </a:pPr>
                      <a:r>
                        <a:rPr sz="10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8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679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heights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Bright lights/UV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75"/>
                        </a:lnSpc>
                        <a:spcBef>
                          <a:spcPts val="570"/>
                        </a:spcBef>
                      </a:pPr>
                      <a:r>
                        <a:rPr sz="10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7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723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745"/>
                        </a:lnSpc>
                      </a:pPr>
                      <a:r>
                        <a:rPr sz="13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3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Confined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space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noise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745"/>
                        </a:lnSpc>
                      </a:pPr>
                      <a:r>
                        <a:rPr sz="13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3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Pedestrians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Remote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location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Communication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difficulties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Railway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7205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Rescue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could be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difficult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Services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Pneumatics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Temperature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extremes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Multiple electrical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feeds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Process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lines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7207">
                <a:tc rowSpan="2">
                  <a:txBody>
                    <a:bodyPr/>
                    <a:lstStyle/>
                    <a:p>
                      <a:pPr marL="55244" marR="165735">
                        <a:lnSpc>
                          <a:spcPts val="690"/>
                        </a:lnSpc>
                        <a:spcBef>
                          <a:spcPts val="105"/>
                        </a:spcBef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Hazardous/Toxic</a:t>
                      </a:r>
                      <a:r>
                        <a:rPr sz="700" spc="-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substances  (attach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SDS)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3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Electrical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LV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Suspended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loads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2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Electrical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HV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40"/>
                        </a:lnSpc>
                        <a:spcBef>
                          <a:spcPts val="505"/>
                        </a:spcBef>
                      </a:pPr>
                      <a:r>
                        <a:rPr sz="10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8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641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Slips/trips/falls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Gasses/oxygen/chemicals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Overhead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745"/>
                        </a:lnSpc>
                      </a:pPr>
                      <a:r>
                        <a:rPr sz="13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3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Slips/trip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7205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Poisonous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gas/es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UG services </a:t>
                      </a:r>
                      <a:r>
                        <a:rPr sz="55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(gas, </a:t>
                      </a:r>
                      <a:r>
                        <a:rPr sz="55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power,</a:t>
                      </a:r>
                      <a:r>
                        <a:rPr sz="55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55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water)</a:t>
                      </a:r>
                      <a:endParaRPr sz="5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5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Explosive/flamable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Hazardous/toxic</a:t>
                      </a:r>
                      <a:r>
                        <a:rPr sz="7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7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substances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Other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55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Oxygen 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levels </a:t>
                      </a:r>
                      <a:r>
                        <a:rPr sz="55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(high or </a:t>
                      </a:r>
                      <a:r>
                        <a:rPr sz="55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low)</a:t>
                      </a:r>
                      <a:endParaRPr sz="5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5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Pressurised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fluids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Sharp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materials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5766">
                <a:tc>
                  <a:txBody>
                    <a:bodyPr/>
                    <a:lstStyle/>
                    <a:p>
                      <a:pPr marL="55244">
                        <a:lnSpc>
                          <a:spcPts val="800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Inhalable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dusts/fibres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800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Gas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cylinders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800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Confined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space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7207">
                <a:tc rowSpan="2">
                  <a:txBody>
                    <a:bodyPr/>
                    <a:lstStyle/>
                    <a:p>
                      <a:pPr marL="55244" marR="176530">
                        <a:lnSpc>
                          <a:spcPts val="690"/>
                        </a:lnSpc>
                        <a:spcBef>
                          <a:spcPts val="105"/>
                        </a:spcBef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Hazardous/toxic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substances  (attach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SDS)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3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Flammable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materials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heights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72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Toxic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materials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Welding/Grinding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7205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Exposure</a:t>
                      </a:r>
                      <a:endParaRPr sz="7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Acids/solvents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handling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Heat/Cold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35"/>
                        </a:lnSpc>
                        <a:spcBef>
                          <a:spcPts val="605"/>
                        </a:spcBef>
                      </a:pPr>
                      <a:r>
                        <a:rPr sz="10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4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768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chemicals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ladders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7207"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Sunlight/ Radiation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>
                        <a:lnSpc>
                          <a:spcPts val="745"/>
                        </a:lnSpc>
                      </a:pPr>
                      <a:r>
                        <a:rPr sz="13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3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Inhalable 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dusts/fibres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4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</a:t>
                      </a:r>
                      <a:r>
                        <a:rPr sz="7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EWPs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27300" y="117014"/>
            <a:ext cx="6360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217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2.6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1CEE4B-B7BB-4CD2-8297-0E5F29970C89}"/>
              </a:ext>
            </a:extLst>
          </p:cNvPr>
          <p:cNvSpPr/>
          <p:nvPr/>
        </p:nvSpPr>
        <p:spPr>
          <a:xfrm>
            <a:off x="506712" y="1390331"/>
            <a:ext cx="6360794" cy="3577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146" y="776160"/>
            <a:ext cx="6456045" cy="4165600"/>
          </a:xfrm>
          <a:custGeom>
            <a:avLst/>
            <a:gdLst/>
            <a:ahLst/>
            <a:cxnLst/>
            <a:rect l="l" t="t" r="r" b="b"/>
            <a:pathLst>
              <a:path w="6456045" h="4165600">
                <a:moveTo>
                  <a:pt x="0" y="0"/>
                </a:moveTo>
                <a:lnTo>
                  <a:pt x="6455664" y="0"/>
                </a:lnTo>
                <a:lnTo>
                  <a:pt x="6455664" y="4165091"/>
                </a:lnTo>
                <a:lnTo>
                  <a:pt x="0" y="416509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996" y="846023"/>
            <a:ext cx="6318250" cy="4025265"/>
          </a:xfrm>
          <a:custGeom>
            <a:avLst/>
            <a:gdLst/>
            <a:ahLst/>
            <a:cxnLst/>
            <a:rect l="l" t="t" r="r" b="b"/>
            <a:pathLst>
              <a:path w="6318250" h="4025265">
                <a:moveTo>
                  <a:pt x="0" y="4024782"/>
                </a:moveTo>
                <a:lnTo>
                  <a:pt x="6317996" y="4024782"/>
                </a:lnTo>
                <a:lnTo>
                  <a:pt x="6317996" y="0"/>
                </a:lnTo>
                <a:lnTo>
                  <a:pt x="0" y="0"/>
                </a:lnTo>
                <a:lnTo>
                  <a:pt x="0" y="4024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9999" y="4220900"/>
          <a:ext cx="6149337" cy="57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765">
                <a:tc gridSpan="6">
                  <a:txBody>
                    <a:bodyPr/>
                    <a:lstStyle/>
                    <a:p>
                      <a:pPr marL="22034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6. 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PERMITS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(Attach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and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record</a:t>
                      </a:r>
                      <a:r>
                        <a:rPr sz="8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number)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3970" marB="0"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29">
                <a:tc>
                  <a:txBody>
                    <a:bodyPr/>
                    <a:lstStyle/>
                    <a:p>
                      <a:pPr marL="64769">
                        <a:lnSpc>
                          <a:spcPts val="86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6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Excavation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6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Hazardous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Access to work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area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voltage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Confined space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48200" y="2620970"/>
          <a:ext cx="1922778" cy="1529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346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3365" indent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Likelihood: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  <a:p>
                      <a:pPr marL="301625" marR="245745" indent="-48895">
                        <a:lnSpc>
                          <a:spcPts val="810"/>
                        </a:lnSpc>
                        <a:spcBef>
                          <a:spcPts val="475"/>
                        </a:spcBef>
                      </a:pPr>
                      <a:r>
                        <a:rPr sz="8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(How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likely</a:t>
                      </a:r>
                      <a:r>
                        <a:rPr sz="8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8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8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occur)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81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Consequences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9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8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Catastrophic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 vert="vert27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Major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 vert="vert27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Moderate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 vert="vert27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Minor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 vert="vert27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Almost</a:t>
                      </a:r>
                      <a:r>
                        <a:rPr sz="800" b="1" spc="-1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Certain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8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7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6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Likely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7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6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Possible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6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Unlikely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Rare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2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999" y="953516"/>
          <a:ext cx="6168387" cy="3400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4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1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265">
                <a:tc gridSpan="2">
                  <a:txBody>
                    <a:bodyPr/>
                    <a:lstStyle/>
                    <a:p>
                      <a:pPr marL="8642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3.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PPE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4.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ACCESS/EQUIPMENT/ISOLATION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5.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ENVIRONMENTAL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4">
                <a:tc>
                  <a:txBody>
                    <a:bodyPr/>
                    <a:lstStyle/>
                    <a:p>
                      <a:pPr marL="64769">
                        <a:lnSpc>
                          <a:spcPts val="910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Hands, feet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and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body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910"/>
                        </a:lnSpc>
                      </a:pP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Access equipment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6530">
                        <a:lnSpc>
                          <a:spcPts val="910"/>
                        </a:lnSpc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Environmental</a:t>
                      </a:r>
                      <a:r>
                        <a:rPr sz="9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Hazards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0325">
                        <a:lnSpc>
                          <a:spcPts val="910"/>
                        </a:lnSpc>
                      </a:pPr>
                      <a:r>
                        <a:rPr sz="1050" spc="-459" dirty="0">
                          <a:solidFill>
                            <a:srgbClr val="231F20"/>
                          </a:solidFill>
                          <a:latin typeface="Wingdings 2"/>
                          <a:cs typeface="Wingdings 2"/>
                        </a:rPr>
                        <a:t></a:t>
                      </a:r>
                      <a:r>
                        <a:rPr sz="3075" spc="-690" baseline="-31165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r>
                        <a:rPr sz="1050" spc="-459" dirty="0">
                          <a:solidFill>
                            <a:srgbClr val="231F20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10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Rate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Gloves: </a:t>
                      </a:r>
                      <a:r>
                        <a:rPr sz="7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(type).............................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Scaffold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Air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pollution (dust,</a:t>
                      </a:r>
                      <a:r>
                        <a:rPr sz="8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fumes)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boots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760"/>
                        </a:lnSpc>
                        <a:spcBef>
                          <a:spcPts val="125"/>
                        </a:spcBef>
                      </a:pPr>
                      <a:r>
                        <a:rPr sz="2050" b="1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2050">
                        <a:latin typeface="Wingdings 2"/>
                        <a:cs typeface="Wingdings 2"/>
                      </a:endParaRPr>
                    </a:p>
                  </a:txBody>
                  <a:tcPr marL="0" marR="0" marT="1587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Ladders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835"/>
                        </a:lnSpc>
                      </a:pP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Noise 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(plant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equipment)</a:t>
                      </a:r>
                      <a:endParaRPr sz="7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85"/>
                        </a:lnSpc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5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87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Long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sleeves/pants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885"/>
                        </a:lnSpc>
                      </a:pPr>
                      <a:r>
                        <a:rPr sz="20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20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Spills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drains/waterways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5"/>
                        </a:lnSpc>
                        <a:spcBef>
                          <a:spcPts val="64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5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812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visibility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vest/clothing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Spills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ground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Head and</a:t>
                      </a:r>
                      <a:r>
                        <a:rPr sz="800" b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face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720"/>
                        </a:lnSpc>
                        <a:spcBef>
                          <a:spcPts val="165"/>
                        </a:spcBef>
                      </a:pPr>
                      <a:r>
                        <a:rPr sz="20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2050">
                        <a:latin typeface="Wingdings 2"/>
                        <a:cs typeface="Wingdings 2"/>
                      </a:endParaRPr>
                    </a:p>
                  </a:txBody>
                  <a:tcPr marL="0" marR="0" marT="209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erosion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387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glasses/sun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glasses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Static plant/equipment: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to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flora/fauna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Full face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shield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Other: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Hearing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protection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Hard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hat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Mobile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plant/equipment: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660"/>
                        </a:lnSpc>
                        <a:spcBef>
                          <a:spcPts val="229"/>
                        </a:spcBef>
                      </a:pPr>
                      <a:r>
                        <a:rPr sz="20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2050">
                        <a:latin typeface="Wingdings 2"/>
                        <a:cs typeface="Wingdings 2"/>
                      </a:endParaRPr>
                    </a:p>
                  </a:txBody>
                  <a:tcPr marL="0" marR="0" marT="29209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05"/>
                        </a:lnSpc>
                        <a:spcBef>
                          <a:spcPts val="284"/>
                        </a:spcBef>
                      </a:pPr>
                      <a:r>
                        <a:rPr sz="6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Risk </a:t>
                      </a:r>
                      <a:r>
                        <a:rPr sz="6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Rating </a:t>
                      </a:r>
                      <a:r>
                        <a:rPr sz="6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Table: </a:t>
                      </a:r>
                      <a:r>
                        <a:rPr sz="55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550" i="1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550" i="1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55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</a:t>
                      </a:r>
                      <a:endParaRPr sz="5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6194" marB="0">
                    <a:lnL w="6350">
                      <a:solidFill>
                        <a:srgbClr val="231F20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0160">
                        <a:lnSpc>
                          <a:spcPts val="555"/>
                        </a:lnSpc>
                        <a:spcBef>
                          <a:spcPts val="334"/>
                        </a:spcBef>
                      </a:pPr>
                      <a:r>
                        <a:rPr sz="55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llowing </a:t>
                      </a:r>
                      <a:r>
                        <a:rPr sz="550" i="1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table </a:t>
                      </a:r>
                      <a:r>
                        <a:rPr sz="55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55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rate </a:t>
                      </a:r>
                      <a:r>
                        <a:rPr sz="550" i="1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550" i="1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550" i="1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risk.</a:t>
                      </a:r>
                      <a:endParaRPr sz="5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2544" marB="0">
                    <a:lnT w="6350">
                      <a:solidFill>
                        <a:srgbClr val="231F2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387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Dust gas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mask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Excavators,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Loaders, Trucks,</a:t>
                      </a:r>
                      <a:r>
                        <a:rPr sz="600" spc="-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Machine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184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558165" algn="l"/>
                        </a:tabLst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•   1-2</a:t>
                      </a:r>
                      <a:r>
                        <a:rPr sz="6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=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Low	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• 3-4</a:t>
                      </a:r>
                      <a:r>
                        <a:rPr sz="600" spc="-1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=</a:t>
                      </a:r>
                      <a:endParaRPr sz="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65" marB="0">
                    <a:lnL w="6350">
                      <a:solidFill>
                        <a:srgbClr val="231F2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Medium</a:t>
                      </a:r>
                      <a:endParaRPr sz="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65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Breathing apparatus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885"/>
                        </a:lnSpc>
                      </a:pPr>
                      <a:r>
                        <a:rPr sz="20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2050">
                        <a:latin typeface="Wingdings 2"/>
                        <a:cs typeface="Wingdings 2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ts val="630"/>
                        </a:lnSpc>
                        <a:tabLst>
                          <a:tab pos="558165" algn="l"/>
                        </a:tabLst>
                      </a:pPr>
                      <a:r>
                        <a:rPr sz="6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•   5-6</a:t>
                      </a:r>
                      <a:r>
                        <a:rPr sz="6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= </a:t>
                      </a:r>
                      <a:r>
                        <a:rPr sz="6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	• 7-8</a:t>
                      </a:r>
                      <a:r>
                        <a:rPr sz="600" spc="-1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6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=</a:t>
                      </a:r>
                      <a:endParaRPr sz="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630"/>
                        </a:lnSpc>
                      </a:pPr>
                      <a:r>
                        <a:rPr sz="6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Extreme</a:t>
                      </a:r>
                      <a:endParaRPr sz="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Welding face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shield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Safety/emergency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equipment: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Fall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protection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and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access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5387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harness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protection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Fall arrest </a:t>
                      </a: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Isolation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and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warnings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36466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815"/>
                        </a:lnSpc>
                        <a:spcBef>
                          <a:spcPts val="75"/>
                        </a:spcBef>
                      </a:pPr>
                      <a:r>
                        <a:rPr sz="20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2050">
                        <a:latin typeface="Wingdings 2"/>
                        <a:cs typeface="Wingdings 2"/>
                      </a:endParaRPr>
                    </a:p>
                  </a:txBody>
                  <a:tcPr marL="0" marR="0" marT="95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636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5387"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Other: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Barricades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Group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isolation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Personal locks or lock out</a:t>
                      </a:r>
                      <a:r>
                        <a:rPr sz="8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tags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5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Warning</a:t>
                      </a: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signs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 lighting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D3D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53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Other:</a:t>
                      </a:r>
                      <a:endParaRPr sz="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815"/>
                        </a:lnSpc>
                        <a:spcBef>
                          <a:spcPts val="70"/>
                        </a:spcBef>
                      </a:pPr>
                      <a:r>
                        <a:rPr sz="2050" dirty="0">
                          <a:solidFill>
                            <a:srgbClr val="25408F"/>
                          </a:solidFill>
                          <a:latin typeface="Wingdings 2"/>
                          <a:cs typeface="Wingdings 2"/>
                        </a:rPr>
                        <a:t></a:t>
                      </a:r>
                      <a:endParaRPr sz="2050">
                        <a:latin typeface="Wingdings 2"/>
                        <a:cs typeface="Wingdings 2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D1D3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5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6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Traffic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controllers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19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511851" y="2163073"/>
            <a:ext cx="1943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5" dirty="0">
                <a:solidFill>
                  <a:srgbClr val="25408F"/>
                </a:solidFill>
                <a:latin typeface="Wingdings 2"/>
                <a:cs typeface="Wingdings 2"/>
              </a:rPr>
              <a:t>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2093" y="1291333"/>
            <a:ext cx="194310" cy="589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215"/>
              </a:lnSpc>
              <a:spcBef>
                <a:spcPts val="110"/>
              </a:spcBef>
            </a:pPr>
            <a:r>
              <a:rPr sz="2050" spc="5" dirty="0">
                <a:solidFill>
                  <a:srgbClr val="25408F"/>
                </a:solidFill>
                <a:latin typeface="Wingdings 2"/>
                <a:cs typeface="Wingdings 2"/>
              </a:rPr>
              <a:t></a:t>
            </a:r>
            <a:endParaRPr sz="2050">
              <a:latin typeface="Wingdings 2"/>
              <a:cs typeface="Wingdings 2"/>
            </a:endParaRPr>
          </a:p>
          <a:p>
            <a:pPr marL="12700">
              <a:lnSpc>
                <a:spcPts val="2215"/>
              </a:lnSpc>
            </a:pPr>
            <a:r>
              <a:rPr sz="2050" spc="5" dirty="0">
                <a:solidFill>
                  <a:srgbClr val="25408F"/>
                </a:solidFill>
                <a:latin typeface="Wingdings 2"/>
                <a:cs typeface="Wingdings 2"/>
              </a:rPr>
              <a:t>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492" y="3553304"/>
            <a:ext cx="1943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5" dirty="0">
                <a:solidFill>
                  <a:srgbClr val="25408F"/>
                </a:solidFill>
                <a:latin typeface="Wingdings 2"/>
                <a:cs typeface="Wingdings 2"/>
              </a:rPr>
              <a:t>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 rot="21420000">
            <a:off x="3999750" y="4468494"/>
            <a:ext cx="550703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spc="-5" dirty="0">
                <a:solidFill>
                  <a:srgbClr val="25408F"/>
                </a:solidFill>
                <a:latin typeface="Segoe Print"/>
                <a:cs typeface="Segoe Print"/>
              </a:rPr>
              <a:t>N/A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8590" y="4191748"/>
            <a:ext cx="6016625" cy="427990"/>
          </a:xfrm>
          <a:custGeom>
            <a:avLst/>
            <a:gdLst/>
            <a:ahLst/>
            <a:cxnLst/>
            <a:rect l="l" t="t" r="r" b="b"/>
            <a:pathLst>
              <a:path w="6016625" h="427989">
                <a:moveTo>
                  <a:pt x="0" y="427672"/>
                </a:moveTo>
                <a:lnTo>
                  <a:pt x="2705493" y="336243"/>
                </a:lnTo>
                <a:lnTo>
                  <a:pt x="4234054" y="261218"/>
                </a:lnTo>
                <a:lnTo>
                  <a:pt x="5149741" y="162501"/>
                </a:lnTo>
                <a:lnTo>
                  <a:pt x="6016612" y="0"/>
                </a:lnTo>
              </a:path>
            </a:pathLst>
          </a:custGeom>
          <a:ln w="17145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6360795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217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2.6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and environment analysis (JSEA)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work method statement (SWMS)</a:t>
            </a:r>
            <a:r>
              <a:rPr sz="800" i="1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D1E48E-92F2-4D7D-97AF-D8B8B4094D8A}"/>
              </a:ext>
            </a:extLst>
          </p:cNvPr>
          <p:cNvSpPr/>
          <p:nvPr/>
        </p:nvSpPr>
        <p:spPr>
          <a:xfrm>
            <a:off x="566500" y="763742"/>
            <a:ext cx="6466490" cy="4265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146" y="776160"/>
            <a:ext cx="6456045" cy="4165600"/>
          </a:xfrm>
          <a:custGeom>
            <a:avLst/>
            <a:gdLst/>
            <a:ahLst/>
            <a:cxnLst/>
            <a:rect l="l" t="t" r="r" b="b"/>
            <a:pathLst>
              <a:path w="6456045" h="4165600">
                <a:moveTo>
                  <a:pt x="0" y="0"/>
                </a:moveTo>
                <a:lnTo>
                  <a:pt x="6455664" y="0"/>
                </a:lnTo>
                <a:lnTo>
                  <a:pt x="6455664" y="4165091"/>
                </a:lnTo>
                <a:lnTo>
                  <a:pt x="0" y="416509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996" y="846023"/>
            <a:ext cx="6318250" cy="4025265"/>
          </a:xfrm>
          <a:custGeom>
            <a:avLst/>
            <a:gdLst/>
            <a:ahLst/>
            <a:cxnLst/>
            <a:rect l="l" t="t" r="r" b="b"/>
            <a:pathLst>
              <a:path w="6318250" h="4025265">
                <a:moveTo>
                  <a:pt x="0" y="4024782"/>
                </a:moveTo>
                <a:lnTo>
                  <a:pt x="6317996" y="4024782"/>
                </a:lnTo>
                <a:lnTo>
                  <a:pt x="6317996" y="0"/>
                </a:lnTo>
                <a:lnTo>
                  <a:pt x="0" y="0"/>
                </a:lnTo>
                <a:lnTo>
                  <a:pt x="0" y="4024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2000" y="1227516"/>
          <a:ext cx="6144257" cy="3621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2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6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656">
                <a:tc gridSpan="6">
                  <a:txBody>
                    <a:bodyPr/>
                    <a:lstStyle/>
                    <a:p>
                      <a:pPr marL="2117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b="1" spc="-5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7. 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JOB STEPS, 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HAZARDS AND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CONTROLS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3970" marB="0"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05">
                <a:tc>
                  <a:txBody>
                    <a:bodyPr/>
                    <a:lstStyle/>
                    <a:p>
                      <a:pPr marL="45720" marR="64769">
                        <a:lnSpc>
                          <a:spcPts val="990"/>
                        </a:lnSpc>
                        <a:spcBef>
                          <a:spcPts val="175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e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 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(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No.)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Job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Step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(Describe each</a:t>
                      </a:r>
                      <a:r>
                        <a:rPr sz="8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step)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Hazard/Environmental Issue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72390">
                        <a:lnSpc>
                          <a:spcPts val="990"/>
                        </a:lnSpc>
                        <a:spcBef>
                          <a:spcPts val="175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Risk 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Rating 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(Before 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control)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Control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76200">
                        <a:lnSpc>
                          <a:spcPts val="990"/>
                        </a:lnSpc>
                        <a:spcBef>
                          <a:spcPts val="175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Risk 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Rating 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(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after  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control)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1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685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Set up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traffic</a:t>
                      </a:r>
                      <a:r>
                        <a:rPr sz="600" spc="-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control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57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6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Traffic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in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busy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intersection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9271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8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09220">
                        <a:lnSpc>
                          <a:spcPts val="1000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Barriers and flag </a:t>
                      </a:r>
                      <a:r>
                        <a:rPr sz="7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person supplied </a:t>
                      </a:r>
                      <a:r>
                        <a:rPr sz="7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by  </a:t>
                      </a:r>
                      <a:r>
                        <a:rPr sz="7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ABC</a:t>
                      </a:r>
                      <a:r>
                        <a:rPr sz="7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Traffic.</a:t>
                      </a:r>
                      <a:endParaRPr sz="700">
                        <a:latin typeface="Segoe Print"/>
                        <a:cs typeface="Segoe Print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1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254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Noise of traffic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and</a:t>
                      </a:r>
                      <a:r>
                        <a:rPr sz="6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plant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844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7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105410">
                        <a:lnSpc>
                          <a:spcPct val="119000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Hearing protection </a:t>
                      </a:r>
                      <a:r>
                        <a:rPr sz="7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must be worn at  all</a:t>
                      </a:r>
                      <a:r>
                        <a:rPr sz="7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7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times.</a:t>
                      </a:r>
                      <a:endParaRPr sz="700">
                        <a:latin typeface="Segoe Print"/>
                        <a:cs typeface="Segoe Print"/>
                      </a:endParaRPr>
                    </a:p>
                  </a:txBody>
                  <a:tcPr marL="0" marR="0" marT="57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1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8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Sunlight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6096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4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317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Long </a:t>
                      </a:r>
                      <a:r>
                        <a:rPr sz="700" spc="-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sleeve pants, </a:t>
                      </a:r>
                      <a:r>
                        <a:rPr sz="7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tops, hard hats</a:t>
                      </a:r>
                      <a:endParaRPr sz="700">
                        <a:latin typeface="Segoe Print"/>
                        <a:cs typeface="Segoe Print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spc="-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with </a:t>
                      </a:r>
                      <a:r>
                        <a:rPr sz="7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visor and </a:t>
                      </a:r>
                      <a:r>
                        <a:rPr sz="700" spc="-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sunglasses.</a:t>
                      </a:r>
                      <a:endParaRPr sz="700">
                        <a:latin typeface="Segoe Print"/>
                        <a:cs typeface="Segoe Print"/>
                      </a:endParaRPr>
                    </a:p>
                  </a:txBody>
                  <a:tcPr marL="0" marR="0" marT="88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1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317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2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215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Unload excavator from</a:t>
                      </a:r>
                      <a:r>
                        <a:rPr sz="600" spc="-3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float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774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Excavator sliding on</a:t>
                      </a:r>
                      <a:r>
                        <a:rPr sz="600" spc="-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ramps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628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5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215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127000">
                        <a:lnSpc>
                          <a:spcPct val="107100"/>
                        </a:lnSpc>
                        <a:spcBef>
                          <a:spcPts val="250"/>
                        </a:spcBef>
                      </a:pPr>
                      <a:r>
                        <a:rPr sz="700" spc="-8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Pedestrian </a:t>
                      </a:r>
                      <a:r>
                        <a:rPr sz="700" spc="-8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exclusion </a:t>
                      </a:r>
                      <a:r>
                        <a:rPr sz="700" spc="-9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zones 1.5 </a:t>
                      </a:r>
                      <a:r>
                        <a:rPr sz="700" spc="-8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x </a:t>
                      </a:r>
                      <a:r>
                        <a:rPr sz="700" spc="-8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excav. </a:t>
                      </a:r>
                      <a:r>
                        <a:rPr sz="700" spc="-7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height.  </a:t>
                      </a:r>
                      <a:r>
                        <a:rPr sz="700" spc="-9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Operator </a:t>
                      </a:r>
                      <a:r>
                        <a:rPr sz="700" spc="-1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wear </a:t>
                      </a:r>
                      <a:r>
                        <a:rPr sz="700" spc="-8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seat</a:t>
                      </a:r>
                      <a:r>
                        <a:rPr sz="7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700" spc="-6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belt.</a:t>
                      </a:r>
                      <a:endParaRPr sz="700">
                        <a:latin typeface="Segoe Print"/>
                        <a:cs typeface="Segoe Print"/>
                      </a:endParaRPr>
                    </a:p>
                  </a:txBody>
                  <a:tcPr marL="0" marR="0" marT="3175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3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241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3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Excavate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turn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lane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7810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Powerlines</a:t>
                      </a:r>
                      <a:r>
                        <a:rPr sz="6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overhead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844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8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463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" marR="300355">
                        <a:lnSpc>
                          <a:spcPct val="119000"/>
                        </a:lnSpc>
                        <a:spcBef>
                          <a:spcPts val="165"/>
                        </a:spcBef>
                      </a:pPr>
                      <a:r>
                        <a:rPr sz="700" spc="-5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Power </a:t>
                      </a:r>
                      <a:r>
                        <a:rPr sz="7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will </a:t>
                      </a:r>
                      <a:r>
                        <a:rPr sz="7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be isolated. This </a:t>
                      </a:r>
                      <a:r>
                        <a:rPr sz="700" spc="-4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must </a:t>
                      </a:r>
                      <a:r>
                        <a:rPr sz="7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be  </a:t>
                      </a:r>
                      <a:r>
                        <a:rPr sz="700" spc="-4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confirmed </a:t>
                      </a:r>
                      <a:r>
                        <a:rPr sz="7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before</a:t>
                      </a:r>
                      <a:r>
                        <a:rPr sz="700" spc="-2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7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starting.</a:t>
                      </a:r>
                      <a:endParaRPr sz="700">
                        <a:latin typeface="Segoe Print"/>
                        <a:cs typeface="Segoe Print"/>
                      </a:endParaRPr>
                    </a:p>
                  </a:txBody>
                  <a:tcPr marL="0" marR="0" marT="209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1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387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4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36194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Load tip</a:t>
                      </a:r>
                      <a:r>
                        <a:rPr sz="600" spc="-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truck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749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Location of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tip truck and drivers</a:t>
                      </a:r>
                      <a:r>
                        <a:rPr sz="6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while</a:t>
                      </a:r>
                      <a:endParaRPr sz="600">
                        <a:latin typeface="Segoe Print"/>
                        <a:cs typeface="Segoe Print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loading.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393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8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387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5715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600" spc="-6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Traffic </a:t>
                      </a:r>
                      <a:r>
                        <a:rPr sz="600" spc="-5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controllers will direct drivers </a:t>
                      </a:r>
                      <a:r>
                        <a:rPr sz="600" spc="-7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where </a:t>
                      </a:r>
                      <a:r>
                        <a:rPr sz="600" spc="-6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to </a:t>
                      </a:r>
                      <a:r>
                        <a:rPr sz="600" spc="-5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safely  </a:t>
                      </a:r>
                      <a:r>
                        <a:rPr sz="600" spc="-6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park. Drivers </a:t>
                      </a:r>
                      <a:r>
                        <a:rPr sz="600" spc="-7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must </a:t>
                      </a:r>
                      <a:r>
                        <a:rPr sz="600" spc="-6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remain </a:t>
                      </a:r>
                      <a:r>
                        <a:rPr sz="600" spc="-5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in </a:t>
                      </a:r>
                      <a:r>
                        <a:rPr sz="600" spc="-6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truck </a:t>
                      </a:r>
                      <a:r>
                        <a:rPr sz="600" spc="-6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while </a:t>
                      </a:r>
                      <a:r>
                        <a:rPr sz="600" spc="-6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being</a:t>
                      </a:r>
                      <a:r>
                        <a:rPr sz="600" spc="8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6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loaded.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6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7462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1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3048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801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5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5080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Load excavator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on</a:t>
                      </a:r>
                      <a:r>
                        <a:rPr sz="600" spc="-3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float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7556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Dust 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and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noise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984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5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876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710"/>
                        </a:lnSpc>
                      </a:pPr>
                      <a:r>
                        <a:rPr sz="6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Noise </a:t>
                      </a:r>
                      <a:r>
                        <a:rPr sz="6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restrictions limit </a:t>
                      </a:r>
                      <a:r>
                        <a:rPr sz="6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work</a:t>
                      </a:r>
                      <a:r>
                        <a:rPr sz="600" spc="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to</a:t>
                      </a:r>
                      <a:endParaRPr sz="600">
                        <a:latin typeface="Segoe Print"/>
                        <a:cs typeface="Segoe Print"/>
                      </a:endParaRPr>
                    </a:p>
                    <a:p>
                      <a:pPr marL="34290" marR="146685">
                        <a:lnSpc>
                          <a:spcPct val="111100"/>
                        </a:lnSpc>
                      </a:pPr>
                      <a:r>
                        <a:rPr sz="6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between </a:t>
                      </a:r>
                      <a:r>
                        <a:rPr sz="600" spc="-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9am-5pm. </a:t>
                      </a:r>
                      <a:r>
                        <a:rPr sz="600" spc="-4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Water </a:t>
                      </a:r>
                      <a:r>
                        <a:rPr sz="6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truck </a:t>
                      </a:r>
                      <a:r>
                        <a:rPr sz="600" spc="-3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available </a:t>
                      </a:r>
                      <a:r>
                        <a:rPr sz="6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to  reduce </a:t>
                      </a:r>
                      <a:r>
                        <a:rPr sz="6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dust </a:t>
                      </a:r>
                      <a:r>
                        <a:rPr sz="600" spc="-2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if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needed.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2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4381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Spills to</a:t>
                      </a:r>
                      <a:r>
                        <a:rPr sz="6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ground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495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5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387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324485">
                        <a:lnSpc>
                          <a:spcPct val="125000"/>
                        </a:lnSpc>
                        <a:spcBef>
                          <a:spcPts val="210"/>
                        </a:spcBef>
                      </a:pPr>
                      <a:r>
                        <a:rPr sz="6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Pre-op </a:t>
                      </a:r>
                      <a:r>
                        <a:rPr sz="6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checks </a:t>
                      </a:r>
                      <a:r>
                        <a:rPr sz="6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on </a:t>
                      </a:r>
                      <a:r>
                        <a:rPr sz="6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excavator before </a:t>
                      </a:r>
                      <a:r>
                        <a:rPr sz="6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work.  </a:t>
                      </a:r>
                      <a:r>
                        <a:rPr sz="600" spc="-3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Spills </a:t>
                      </a:r>
                      <a:r>
                        <a:rPr sz="6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kit </a:t>
                      </a:r>
                      <a:r>
                        <a:rPr sz="600" spc="-4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on </a:t>
                      </a:r>
                      <a:r>
                        <a:rPr sz="600" spc="-3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site </a:t>
                      </a:r>
                      <a:r>
                        <a:rPr sz="600" spc="-2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if</a:t>
                      </a:r>
                      <a:r>
                        <a:rPr sz="6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600" spc="-3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needed.</a:t>
                      </a:r>
                      <a:endParaRPr sz="600">
                        <a:latin typeface="Segoe Print"/>
                        <a:cs typeface="Segoe Print"/>
                      </a:endParaRPr>
                    </a:p>
                  </a:txBody>
                  <a:tcPr marL="0" marR="0" marT="2667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5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2</a:t>
                      </a:r>
                      <a:endParaRPr sz="1250">
                        <a:latin typeface="Segoe Print"/>
                        <a:cs typeface="Segoe Print"/>
                      </a:endParaRPr>
                    </a:p>
                  </a:txBody>
                  <a:tcPr marL="0" marR="0" marT="368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9300" y="918878"/>
            <a:ext cx="539686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3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Job safety </a:t>
            </a:r>
            <a:r>
              <a:rPr sz="1450" b="1" spc="-4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and environment </a:t>
            </a:r>
            <a:r>
              <a:rPr sz="1450" b="1" spc="-3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analysis </a:t>
            </a:r>
            <a:r>
              <a:rPr sz="1450" b="1" spc="-4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(JSEA)/Safe </a:t>
            </a:r>
            <a:r>
              <a:rPr sz="1450" b="1" spc="-3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work </a:t>
            </a:r>
            <a:r>
              <a:rPr sz="1450" b="1" spc="-40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method statement</a:t>
            </a:r>
            <a:r>
              <a:rPr sz="1450" b="1" spc="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 </a:t>
            </a:r>
            <a:r>
              <a:rPr sz="1450" b="1" spc="-45" dirty="0">
                <a:solidFill>
                  <a:srgbClr val="231F20"/>
                </a:solidFill>
                <a:latin typeface="Franklin Gothic Demi Cond"/>
                <a:cs typeface="Franklin Gothic Demi Cond"/>
              </a:rPr>
              <a:t>(SWMS)</a:t>
            </a:r>
            <a:endParaRPr sz="1450">
              <a:latin typeface="Franklin Gothic Demi Cond"/>
              <a:cs typeface="Franklin Gothic Demi C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7355" y="915026"/>
            <a:ext cx="56832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-45" dirty="0">
                <a:solidFill>
                  <a:srgbClr val="D2232A"/>
                </a:solidFill>
                <a:latin typeface="Courier New"/>
                <a:cs typeface="Courier New"/>
              </a:rPr>
              <a:t>123456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117014"/>
            <a:ext cx="6360795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217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2.6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and environment analysis (JSEA)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work method statement (SWMS)</a:t>
            </a:r>
            <a:r>
              <a:rPr sz="800" i="1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D50EC4-2575-48E4-9FB4-D3D3CD4199E7}"/>
              </a:ext>
            </a:extLst>
          </p:cNvPr>
          <p:cNvSpPr/>
          <p:nvPr/>
        </p:nvSpPr>
        <p:spPr>
          <a:xfrm>
            <a:off x="566500" y="763742"/>
            <a:ext cx="6488350" cy="417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154" y="776160"/>
            <a:ext cx="6456045" cy="4165600"/>
          </a:xfrm>
          <a:custGeom>
            <a:avLst/>
            <a:gdLst/>
            <a:ahLst/>
            <a:cxnLst/>
            <a:rect l="l" t="t" r="r" b="b"/>
            <a:pathLst>
              <a:path w="6456045" h="4165600">
                <a:moveTo>
                  <a:pt x="0" y="0"/>
                </a:moveTo>
                <a:lnTo>
                  <a:pt x="6455663" y="0"/>
                </a:lnTo>
                <a:lnTo>
                  <a:pt x="6455663" y="4165091"/>
                </a:lnTo>
                <a:lnTo>
                  <a:pt x="0" y="416509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1004" y="846023"/>
            <a:ext cx="6318250" cy="4025265"/>
          </a:xfrm>
          <a:custGeom>
            <a:avLst/>
            <a:gdLst/>
            <a:ahLst/>
            <a:cxnLst/>
            <a:rect l="l" t="t" r="r" b="b"/>
            <a:pathLst>
              <a:path w="6318250" h="4025265">
                <a:moveTo>
                  <a:pt x="0" y="4024782"/>
                </a:moveTo>
                <a:lnTo>
                  <a:pt x="6317996" y="4024782"/>
                </a:lnTo>
                <a:lnTo>
                  <a:pt x="6317996" y="0"/>
                </a:lnTo>
                <a:lnTo>
                  <a:pt x="0" y="0"/>
                </a:lnTo>
                <a:lnTo>
                  <a:pt x="0" y="4024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996" y="986409"/>
            <a:ext cx="6156325" cy="3175"/>
          </a:xfrm>
          <a:custGeom>
            <a:avLst/>
            <a:gdLst/>
            <a:ahLst/>
            <a:cxnLst/>
            <a:rect l="l" t="t" r="r" b="b"/>
            <a:pathLst>
              <a:path w="6156325" h="3175">
                <a:moveTo>
                  <a:pt x="0" y="2857"/>
                </a:moveTo>
                <a:lnTo>
                  <a:pt x="6155994" y="2857"/>
                </a:lnTo>
                <a:lnTo>
                  <a:pt x="6155994" y="0"/>
                </a:lnTo>
                <a:lnTo>
                  <a:pt x="0" y="0"/>
                </a:lnTo>
                <a:lnTo>
                  <a:pt x="0" y="28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0996" y="1186205"/>
            <a:ext cx="6156325" cy="2708910"/>
          </a:xfrm>
          <a:custGeom>
            <a:avLst/>
            <a:gdLst/>
            <a:ahLst/>
            <a:cxnLst/>
            <a:rect l="l" t="t" r="r" b="b"/>
            <a:pathLst>
              <a:path w="6156325" h="2708910">
                <a:moveTo>
                  <a:pt x="0" y="2708884"/>
                </a:moveTo>
                <a:lnTo>
                  <a:pt x="6155994" y="2708884"/>
                </a:lnTo>
                <a:lnTo>
                  <a:pt x="6155994" y="0"/>
                </a:lnTo>
                <a:lnTo>
                  <a:pt x="0" y="0"/>
                </a:lnTo>
                <a:lnTo>
                  <a:pt x="0" y="2708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0996" y="4066565"/>
            <a:ext cx="6156325" cy="743585"/>
          </a:xfrm>
          <a:custGeom>
            <a:avLst/>
            <a:gdLst/>
            <a:ahLst/>
            <a:cxnLst/>
            <a:rect l="l" t="t" r="r" b="b"/>
            <a:pathLst>
              <a:path w="6156325" h="743585">
                <a:moveTo>
                  <a:pt x="0" y="743038"/>
                </a:moveTo>
                <a:lnTo>
                  <a:pt x="6155994" y="743038"/>
                </a:lnTo>
                <a:lnTo>
                  <a:pt x="6155994" y="0"/>
                </a:lnTo>
                <a:lnTo>
                  <a:pt x="0" y="0"/>
                </a:lnTo>
                <a:lnTo>
                  <a:pt x="0" y="7430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1000" y="986405"/>
          <a:ext cx="6149340" cy="278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657">
                <a:tc gridSpan="6">
                  <a:txBody>
                    <a:bodyPr/>
                    <a:lstStyle/>
                    <a:p>
                      <a:pPr marL="220535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8. </a:t>
                      </a:r>
                      <a:r>
                        <a:rPr sz="900" b="1" spc="-4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CONSULTATION 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AND 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WORKER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OFF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3970" marB="0"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35">
                <a:tc gridSpan="6">
                  <a:txBody>
                    <a:bodyPr/>
                    <a:lstStyle/>
                    <a:p>
                      <a:pPr marL="45720" marR="781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putting </a:t>
                      </a:r>
                      <a:r>
                        <a:rPr sz="900" i="1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my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signature </a:t>
                      </a: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below </a:t>
                      </a:r>
                      <a:r>
                        <a:rPr sz="900" i="1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 </a:t>
                      </a:r>
                      <a:r>
                        <a:rPr sz="900" i="1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confirm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900" i="1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 </a:t>
                      </a:r>
                      <a:r>
                        <a:rPr sz="900" i="1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attended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briefing and understand and </a:t>
                      </a:r>
                      <a:r>
                        <a:rPr sz="90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comply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90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environmental and  safety issues,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described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this </a:t>
                      </a:r>
                      <a:r>
                        <a:rPr sz="900" i="1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JSEA/SWMS. </a:t>
                      </a:r>
                      <a:r>
                        <a:rPr sz="900" i="1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 </a:t>
                      </a:r>
                      <a:r>
                        <a:rPr sz="900" i="1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900" i="1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reviewed </a:t>
                      </a: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90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comply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90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necessary </a:t>
                      </a: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paperwork including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permits, </a:t>
                      </a:r>
                      <a:r>
                        <a:rPr sz="900" i="1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SDS,  isolation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plants</a:t>
                      </a:r>
                      <a:r>
                        <a:rPr sz="900" i="1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900" i="1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etc.</a:t>
                      </a:r>
                      <a:endParaRPr sz="9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0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Name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Signature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Date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Name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Signature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Date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98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Dick</a:t>
                      </a:r>
                      <a:r>
                        <a:rPr sz="1000" spc="-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10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Osborne</a:t>
                      </a:r>
                      <a:endParaRPr sz="1000">
                        <a:latin typeface="Segoe Print"/>
                        <a:cs typeface="Segoe Print"/>
                      </a:endParaRPr>
                    </a:p>
                  </a:txBody>
                  <a:tcPr marL="0" marR="0" marT="952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50" i="1" spc="-70" dirty="0">
                          <a:solidFill>
                            <a:srgbClr val="25408F"/>
                          </a:solidFill>
                          <a:latin typeface="Lucida Calligraphy"/>
                          <a:cs typeface="Lucida Calligraphy"/>
                        </a:rPr>
                        <a:t>Dick</a:t>
                      </a:r>
                      <a:r>
                        <a:rPr sz="850" i="1" spc="-105" dirty="0">
                          <a:solidFill>
                            <a:srgbClr val="25408F"/>
                          </a:solidFill>
                          <a:latin typeface="Lucida Calligraphy"/>
                          <a:cs typeface="Lucida Calligraphy"/>
                        </a:rPr>
                        <a:t> </a:t>
                      </a:r>
                      <a:r>
                        <a:rPr sz="850" i="1" spc="-80" dirty="0">
                          <a:solidFill>
                            <a:srgbClr val="25408F"/>
                          </a:solidFill>
                          <a:latin typeface="Lucida Calligraphy"/>
                          <a:cs typeface="Lucida Calligraphy"/>
                        </a:rPr>
                        <a:t>Osborne</a:t>
                      </a:r>
                      <a:endParaRPr sz="850">
                        <a:latin typeface="Lucida Calligraphy"/>
                        <a:cs typeface="Lucida Calligraphy"/>
                      </a:endParaRPr>
                    </a:p>
                  </a:txBody>
                  <a:tcPr marL="0" marR="0" marT="298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50" spc="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2/4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Paul Williams</a:t>
                      </a:r>
                      <a:endParaRPr sz="1000">
                        <a:latin typeface="Segoe Print"/>
                        <a:cs typeface="Segoe Print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1775" algn="r">
                        <a:lnSpc>
                          <a:spcPts val="1430"/>
                        </a:lnSpc>
                      </a:pPr>
                      <a:r>
                        <a:rPr sz="1700" i="1" spc="-5" dirty="0">
                          <a:solidFill>
                            <a:srgbClr val="25408F"/>
                          </a:solidFill>
                          <a:latin typeface="Kunstler Script"/>
                          <a:cs typeface="Kunstler Script"/>
                        </a:rPr>
                        <a:t>Paul</a:t>
                      </a:r>
                      <a:r>
                        <a:rPr sz="1700" i="1" spc="-100" dirty="0">
                          <a:solidFill>
                            <a:srgbClr val="25408F"/>
                          </a:solidFill>
                          <a:latin typeface="Kunstler Script"/>
                          <a:cs typeface="Kunstler Script"/>
                        </a:rPr>
                        <a:t> </a:t>
                      </a:r>
                      <a:r>
                        <a:rPr sz="1700" i="1" dirty="0">
                          <a:solidFill>
                            <a:srgbClr val="25408F"/>
                          </a:solidFill>
                          <a:latin typeface="Kunstler Script"/>
                          <a:cs typeface="Kunstler Script"/>
                        </a:rPr>
                        <a:t>Williams</a:t>
                      </a:r>
                      <a:endParaRPr sz="1700">
                        <a:latin typeface="Kunstler Script"/>
                        <a:cs typeface="Kunstler Script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spc="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2/4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133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Jason</a:t>
                      </a:r>
                      <a:r>
                        <a:rPr sz="10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Tennant</a:t>
                      </a:r>
                      <a:endParaRPr sz="1000">
                        <a:latin typeface="Segoe Print"/>
                        <a:cs typeface="Segoe Print"/>
                      </a:endParaRPr>
                    </a:p>
                  </a:txBody>
                  <a:tcPr marL="0" marR="0" marT="1333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4629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i="1" spc="30" dirty="0">
                          <a:solidFill>
                            <a:srgbClr val="25408F"/>
                          </a:solidFill>
                          <a:latin typeface="Lucida Handwriting"/>
                          <a:cs typeface="Lucida Handwriting"/>
                        </a:rPr>
                        <a:t>Jason</a:t>
                      </a:r>
                      <a:r>
                        <a:rPr sz="800" i="1" spc="-180" dirty="0">
                          <a:solidFill>
                            <a:srgbClr val="25408F"/>
                          </a:solidFill>
                          <a:latin typeface="Lucida Handwriting"/>
                          <a:cs typeface="Lucida Handwriting"/>
                        </a:rPr>
                        <a:t> </a:t>
                      </a:r>
                      <a:r>
                        <a:rPr sz="800" i="1" spc="25" dirty="0">
                          <a:solidFill>
                            <a:srgbClr val="25408F"/>
                          </a:solidFill>
                          <a:latin typeface="Lucida Handwriting"/>
                          <a:cs typeface="Lucida Handwriting"/>
                        </a:rPr>
                        <a:t>Tennant</a:t>
                      </a:r>
                      <a:endParaRPr sz="800">
                        <a:latin typeface="Lucida Handwriting"/>
                        <a:cs typeface="Lucida Handwriting"/>
                      </a:endParaRPr>
                    </a:p>
                  </a:txBody>
                  <a:tcPr marL="0" marR="0" marT="3429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50" spc="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2/4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152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Amanda</a:t>
                      </a:r>
                      <a:r>
                        <a:rPr sz="1000" spc="-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10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Jones</a:t>
                      </a:r>
                      <a:endParaRPr sz="1000">
                        <a:latin typeface="Segoe Print"/>
                        <a:cs typeface="Segoe Print"/>
                      </a:endParaRPr>
                    </a:p>
                  </a:txBody>
                  <a:tcPr marL="0" marR="0" marT="1524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50" i="1" spc="-200" dirty="0">
                          <a:solidFill>
                            <a:srgbClr val="25408F"/>
                          </a:solidFill>
                          <a:latin typeface="Lucida Handwriting"/>
                          <a:cs typeface="Lucida Handwriting"/>
                        </a:rPr>
                        <a:t>Amanda</a:t>
                      </a:r>
                      <a:r>
                        <a:rPr sz="1050" i="1" spc="-220" dirty="0">
                          <a:solidFill>
                            <a:srgbClr val="25408F"/>
                          </a:solidFill>
                          <a:latin typeface="Lucida Handwriting"/>
                          <a:cs typeface="Lucida Handwriting"/>
                        </a:rPr>
                        <a:t> </a:t>
                      </a:r>
                      <a:r>
                        <a:rPr sz="1050" i="1" spc="-180" dirty="0">
                          <a:solidFill>
                            <a:srgbClr val="25408F"/>
                          </a:solidFill>
                          <a:latin typeface="Lucida Handwriting"/>
                          <a:cs typeface="Lucida Handwriting"/>
                        </a:rPr>
                        <a:t>Jones</a:t>
                      </a:r>
                      <a:endParaRPr sz="1050">
                        <a:latin typeface="Lucida Handwriting"/>
                        <a:cs typeface="Lucida Handwriting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50" spc="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2/4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1714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1000" y="3892235"/>
          <a:ext cx="6147434" cy="860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187">
                <a:tc gridSpan="4">
                  <a:txBody>
                    <a:bodyPr/>
                    <a:lstStyle/>
                    <a:p>
                      <a:pPr marL="23558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9. </a:t>
                      </a: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FINAL 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APPROVAL/SIGN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900" b="1" spc="-3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OFF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3970" marB="0"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4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Name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Signature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00" b="1" spc="-3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Date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825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6D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71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Approved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by: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20"/>
                        </a:lnSpc>
                      </a:pPr>
                      <a:r>
                        <a:rPr sz="100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Mark</a:t>
                      </a:r>
                      <a:r>
                        <a:rPr sz="10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10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Alabaster</a:t>
                      </a:r>
                      <a:endParaRPr sz="1000">
                        <a:latin typeface="Segoe Print"/>
                        <a:cs typeface="Segoe Print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045"/>
                        </a:lnSpc>
                      </a:pPr>
                      <a:r>
                        <a:rPr sz="950" i="1" spc="-30" dirty="0">
                          <a:solidFill>
                            <a:srgbClr val="25408F"/>
                          </a:solidFill>
                          <a:latin typeface="Bradley Hand ITC"/>
                          <a:cs typeface="Bradley Hand ITC"/>
                        </a:rPr>
                        <a:t>Mark</a:t>
                      </a:r>
                      <a:r>
                        <a:rPr sz="950" i="1" dirty="0">
                          <a:solidFill>
                            <a:srgbClr val="25408F"/>
                          </a:solidFill>
                          <a:latin typeface="Bradley Hand ITC"/>
                          <a:cs typeface="Bradley Hand ITC"/>
                        </a:rPr>
                        <a:t> </a:t>
                      </a:r>
                      <a:r>
                        <a:rPr sz="950" i="1" spc="-20" dirty="0">
                          <a:solidFill>
                            <a:srgbClr val="25408F"/>
                          </a:solidFill>
                          <a:latin typeface="Bradley Hand ITC"/>
                          <a:cs typeface="Bradley Hand ITC"/>
                        </a:rPr>
                        <a:t>Alabaster</a:t>
                      </a:r>
                      <a:endParaRPr sz="950">
                        <a:latin typeface="Bradley Hand ITC"/>
                        <a:cs typeface="Bradley Hand ITC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ts val="1195"/>
                        </a:lnSpc>
                        <a:spcBef>
                          <a:spcPts val="55"/>
                        </a:spcBef>
                      </a:pPr>
                      <a:r>
                        <a:rPr sz="105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2/4/14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6985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72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Approved</a:t>
                      </a:r>
                      <a:r>
                        <a:rPr sz="9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9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by: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045"/>
                        </a:lnSpc>
                      </a:pPr>
                      <a:r>
                        <a:rPr sz="100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Duncan</a:t>
                      </a:r>
                      <a:r>
                        <a:rPr sz="1000" spc="-10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 </a:t>
                      </a:r>
                      <a:r>
                        <a:rPr sz="1000" spc="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Morton</a:t>
                      </a:r>
                      <a:endParaRPr sz="1000">
                        <a:latin typeface="Segoe Print"/>
                        <a:cs typeface="Segoe Print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7804" algn="r">
                        <a:lnSpc>
                          <a:spcPts val="1170"/>
                        </a:lnSpc>
                      </a:pPr>
                      <a:r>
                        <a:rPr sz="1050" spc="-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2/4/14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71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Customer/Client</a:t>
                      </a:r>
                      <a:endParaRPr sz="9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25"/>
                        </a:lnSpc>
                      </a:pPr>
                      <a:r>
                        <a:rPr sz="1050" spc="15" dirty="0">
                          <a:solidFill>
                            <a:srgbClr val="25408F"/>
                          </a:solidFill>
                          <a:latin typeface="Segoe Print"/>
                          <a:cs typeface="Segoe Print"/>
                        </a:rPr>
                        <a:t>N/A</a:t>
                      </a:r>
                      <a:endParaRPr sz="1050">
                        <a:latin typeface="Segoe Print"/>
                        <a:cs typeface="Segoe Print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 rot="21540000">
            <a:off x="3983984" y="4429014"/>
            <a:ext cx="621663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95"/>
              </a:lnSpc>
            </a:pPr>
            <a:r>
              <a:rPr sz="800" i="1" spc="-65" dirty="0">
                <a:solidFill>
                  <a:srgbClr val="25408F"/>
                </a:solidFill>
                <a:latin typeface="Comic Sans MS"/>
                <a:cs typeface="Comic Sans MS"/>
              </a:rPr>
              <a:t>Duncan</a:t>
            </a:r>
            <a:r>
              <a:rPr sz="800" i="1" spc="-110" dirty="0">
                <a:solidFill>
                  <a:srgbClr val="25408F"/>
                </a:solidFill>
                <a:latin typeface="Comic Sans MS"/>
                <a:cs typeface="Comic Sans MS"/>
              </a:rPr>
              <a:t> </a:t>
            </a:r>
            <a:r>
              <a:rPr sz="800" i="1" spc="-70" dirty="0">
                <a:solidFill>
                  <a:srgbClr val="25408F"/>
                </a:solidFill>
                <a:latin typeface="Comic Sans MS"/>
                <a:cs typeface="Comic Sans MS"/>
              </a:rPr>
              <a:t>Morton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6360795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217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1.3,</a:t>
            </a:r>
            <a:r>
              <a:rPr sz="1100" i="1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2.6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and environment analysis (JSEA)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work method statement (SWMS)</a:t>
            </a:r>
            <a:r>
              <a:rPr sz="800" i="1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6CCAB-4A53-402F-BF64-86E97C877E38}"/>
              </a:ext>
            </a:extLst>
          </p:cNvPr>
          <p:cNvSpPr/>
          <p:nvPr/>
        </p:nvSpPr>
        <p:spPr>
          <a:xfrm>
            <a:off x="501650" y="763742"/>
            <a:ext cx="6531340" cy="4165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23961" y="524050"/>
            <a:ext cx="1758354" cy="206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6298" y="2836768"/>
            <a:ext cx="1505312" cy="207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28113" y="525230"/>
            <a:ext cx="2788285" cy="12268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 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keep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workplace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healthy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meet your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0320">
              <a:lnSpc>
                <a:spcPts val="1140"/>
              </a:lnSpc>
              <a:spcBef>
                <a:spcPts val="74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won’t put 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risk.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use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earthmoving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according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8114" y="2829230"/>
            <a:ext cx="249174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safe.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004" y="432003"/>
            <a:ext cx="1597660" cy="222059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endParaRPr sz="1100">
              <a:latin typeface="Franklin Gothic Demi"/>
              <a:cs typeface="Franklin Gothic Demi"/>
            </a:endParaRPr>
          </a:p>
          <a:p>
            <a:pPr marL="107950" marR="22987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National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(WHS) and  Occupational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Safety (OHS)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2736012"/>
            <a:ext cx="1597660" cy="223202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8509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WHS/OHS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laws,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responsibilities  while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14956" y="2038807"/>
            <a:ext cx="2497455" cy="60769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marL="114300">
              <a:lnSpc>
                <a:spcPts val="1170"/>
              </a:lnSpc>
              <a:spcBef>
                <a:spcPts val="600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Note:</a:t>
            </a:r>
            <a:endParaRPr sz="1000">
              <a:latin typeface="Franklin Gothic Demi"/>
              <a:cs typeface="Franklin Gothic Demi"/>
            </a:endParaRPr>
          </a:p>
          <a:p>
            <a:pPr marL="114300" marR="108585">
              <a:lnSpc>
                <a:spcPts val="1140"/>
              </a:lnSpc>
              <a:spcBef>
                <a:spcPts val="55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Check your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 requirements as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Acts </a:t>
            </a:r>
            <a:r>
              <a:rPr sz="10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may 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vary from state to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state</a:t>
            </a:r>
            <a:endParaRPr sz="1000">
              <a:latin typeface="Franklin Gothic Demi"/>
              <a:cs typeface="Franklin Gothic Dem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349D3B-768F-451B-84F8-DB34ECD9F4F1}"/>
              </a:ext>
            </a:extLst>
          </p:cNvPr>
          <p:cNvSpPr/>
          <p:nvPr/>
        </p:nvSpPr>
        <p:spPr>
          <a:xfrm>
            <a:off x="566500" y="763743"/>
            <a:ext cx="1535350" cy="1903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299819-163E-4A1C-8B12-0517CD3A32A7}"/>
              </a:ext>
            </a:extLst>
          </p:cNvPr>
          <p:cNvSpPr/>
          <p:nvPr/>
        </p:nvSpPr>
        <p:spPr>
          <a:xfrm>
            <a:off x="2158372" y="524049"/>
            <a:ext cx="4831627" cy="21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6065BE-AF70-4275-8CF1-7262458E045E}"/>
              </a:ext>
            </a:extLst>
          </p:cNvPr>
          <p:cNvSpPr/>
          <p:nvPr/>
        </p:nvSpPr>
        <p:spPr>
          <a:xfrm>
            <a:off x="566500" y="3066048"/>
            <a:ext cx="1535350" cy="186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68503-D54F-4E00-A2F8-EBAED5AD3EE9}"/>
              </a:ext>
            </a:extLst>
          </p:cNvPr>
          <p:cNvSpPr/>
          <p:nvPr/>
        </p:nvSpPr>
        <p:spPr>
          <a:xfrm>
            <a:off x="2205663" y="2755871"/>
            <a:ext cx="4676651" cy="2170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6000"/>
            <a:ext cx="6310630" cy="73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Where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to </a:t>
            </a:r>
            <a:r>
              <a:rPr sz="1400" b="1" spc="-15" dirty="0">
                <a:solidFill>
                  <a:srgbClr val="802B28"/>
                </a:solidFill>
                <a:latin typeface="Franklin Gothic Demi"/>
                <a:cs typeface="Franklin Gothic Demi"/>
              </a:rPr>
              <a:t>find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WHS</a:t>
            </a:r>
            <a:r>
              <a:rPr sz="1400" b="1" spc="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information</a:t>
            </a:r>
            <a:endParaRPr sz="14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</a:pPr>
            <a:endParaRPr sz="145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check these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websites for 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about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safety. 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National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started 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states/territories 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January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2012.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02499" y="1320927"/>
            <a:ext cx="3350473" cy="3065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2406" y="3762500"/>
            <a:ext cx="667385" cy="467359"/>
          </a:xfrm>
          <a:custGeom>
            <a:avLst/>
            <a:gdLst/>
            <a:ahLst/>
            <a:cxnLst/>
            <a:rect l="l" t="t" r="r" b="b"/>
            <a:pathLst>
              <a:path w="667385" h="467360">
                <a:moveTo>
                  <a:pt x="666864" y="0"/>
                </a:moveTo>
                <a:lnTo>
                  <a:pt x="0" y="46694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5065" y="372291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39582" y="45823"/>
                </a:moveTo>
                <a:lnTo>
                  <a:pt x="30337" y="49856"/>
                </a:lnTo>
                <a:lnTo>
                  <a:pt x="20600" y="50030"/>
                </a:lnTo>
                <a:lnTo>
                  <a:pt x="11509" y="46541"/>
                </a:lnTo>
                <a:lnTo>
                  <a:pt x="4200" y="39587"/>
                </a:lnTo>
                <a:lnTo>
                  <a:pt x="169" y="30337"/>
                </a:lnTo>
                <a:lnTo>
                  <a:pt x="0" y="20602"/>
                </a:lnTo>
                <a:lnTo>
                  <a:pt x="3493" y="11517"/>
                </a:lnTo>
                <a:lnTo>
                  <a:pt x="10448" y="4217"/>
                </a:lnTo>
                <a:lnTo>
                  <a:pt x="19686" y="177"/>
                </a:lnTo>
                <a:lnTo>
                  <a:pt x="29419" y="0"/>
                </a:lnTo>
                <a:lnTo>
                  <a:pt x="38509" y="3487"/>
                </a:lnTo>
                <a:lnTo>
                  <a:pt x="45818" y="10440"/>
                </a:lnTo>
                <a:lnTo>
                  <a:pt x="49857" y="19685"/>
                </a:lnTo>
                <a:lnTo>
                  <a:pt x="50030" y="29422"/>
                </a:lnTo>
                <a:lnTo>
                  <a:pt x="46538" y="38514"/>
                </a:lnTo>
                <a:lnTo>
                  <a:pt x="39582" y="4582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9150" y="3973944"/>
            <a:ext cx="1343025" cy="39433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VIC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WorkCover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Authority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  <a:hlinkClick r:id="rId3"/>
              </a:rPr>
              <a:t>www.vwa.vic.gov.au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3550" y="4235396"/>
            <a:ext cx="751840" cy="0"/>
          </a:xfrm>
          <a:custGeom>
            <a:avLst/>
            <a:gdLst/>
            <a:ahLst/>
            <a:cxnLst/>
            <a:rect l="l" t="t" r="r" b="b"/>
            <a:pathLst>
              <a:path w="751839">
                <a:moveTo>
                  <a:pt x="0" y="0"/>
                </a:moveTo>
                <a:lnTo>
                  <a:pt x="75139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2750" y="420999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799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399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79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74944" y="4038358"/>
            <a:ext cx="143891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45" dirty="0">
                <a:solidFill>
                  <a:srgbClr val="00305E"/>
                </a:solidFill>
                <a:latin typeface="Franklin Gothic Demi"/>
                <a:cs typeface="Franklin Gothic Demi"/>
              </a:rPr>
              <a:t>TAS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Workplace</a:t>
            </a:r>
            <a:r>
              <a:rPr sz="900" b="1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Standards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  <a:hlinkClick r:id="rId4"/>
              </a:rPr>
              <a:t>www.wst.tas.gov.au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96681" y="2766489"/>
            <a:ext cx="667385" cy="467359"/>
          </a:xfrm>
          <a:custGeom>
            <a:avLst/>
            <a:gdLst/>
            <a:ahLst/>
            <a:cxnLst/>
            <a:rect l="l" t="t" r="r" b="b"/>
            <a:pathLst>
              <a:path w="667385" h="467360">
                <a:moveTo>
                  <a:pt x="0" y="466940"/>
                </a:moveTo>
                <a:lnTo>
                  <a:pt x="66686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0855" y="322298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10447" y="4206"/>
                </a:moveTo>
                <a:lnTo>
                  <a:pt x="19692" y="173"/>
                </a:lnTo>
                <a:lnTo>
                  <a:pt x="29429" y="0"/>
                </a:lnTo>
                <a:lnTo>
                  <a:pt x="38520" y="3488"/>
                </a:lnTo>
                <a:lnTo>
                  <a:pt x="45829" y="10442"/>
                </a:lnTo>
                <a:lnTo>
                  <a:pt x="49860" y="19692"/>
                </a:lnTo>
                <a:lnTo>
                  <a:pt x="50030" y="29427"/>
                </a:lnTo>
                <a:lnTo>
                  <a:pt x="46536" y="38512"/>
                </a:lnTo>
                <a:lnTo>
                  <a:pt x="39581" y="45812"/>
                </a:lnTo>
                <a:lnTo>
                  <a:pt x="30343" y="49852"/>
                </a:lnTo>
                <a:lnTo>
                  <a:pt x="20610" y="50030"/>
                </a:lnTo>
                <a:lnTo>
                  <a:pt x="11520" y="46542"/>
                </a:lnTo>
                <a:lnTo>
                  <a:pt x="4211" y="39589"/>
                </a:lnTo>
                <a:lnTo>
                  <a:pt x="172" y="30344"/>
                </a:lnTo>
                <a:lnTo>
                  <a:pt x="0" y="20607"/>
                </a:lnTo>
                <a:lnTo>
                  <a:pt x="3491" y="11515"/>
                </a:lnTo>
                <a:lnTo>
                  <a:pt x="10447" y="420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71286" y="2638044"/>
            <a:ext cx="1442720" cy="394335"/>
          </a:xfrm>
          <a:custGeom>
            <a:avLst/>
            <a:gdLst/>
            <a:ahLst/>
            <a:cxnLst/>
            <a:rect l="l" t="t" r="r" b="b"/>
            <a:pathLst>
              <a:path w="1442720" h="394335">
                <a:moveTo>
                  <a:pt x="0" y="394055"/>
                </a:moveTo>
                <a:lnTo>
                  <a:pt x="1442364" y="394055"/>
                </a:lnTo>
                <a:lnTo>
                  <a:pt x="1442364" y="0"/>
                </a:lnTo>
                <a:lnTo>
                  <a:pt x="0" y="0"/>
                </a:lnTo>
                <a:lnTo>
                  <a:pt x="0" y="394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71286" y="2638044"/>
            <a:ext cx="144272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45" dirty="0">
                <a:solidFill>
                  <a:srgbClr val="00305E"/>
                </a:solidFill>
                <a:latin typeface="Franklin Gothic Demi"/>
                <a:cs typeface="Franklin Gothic Demi"/>
              </a:rPr>
              <a:t>NSW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WorkCover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40" dirty="0">
                <a:solidFill>
                  <a:srgbClr val="231F20"/>
                </a:solidFill>
                <a:latin typeface="Franklin Gothic Book"/>
                <a:cs typeface="Franklin Gothic Book"/>
                <a:hlinkClick r:id="rId5"/>
              </a:rPr>
              <a:t>www.workcover.nsw.gov.au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81949" y="3601784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00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1149" y="357638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00954" y="3404755"/>
            <a:ext cx="161290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40" dirty="0">
                <a:solidFill>
                  <a:srgbClr val="00305E"/>
                </a:solidFill>
                <a:latin typeface="Franklin Gothic Demi"/>
                <a:cs typeface="Franklin Gothic Demi"/>
              </a:rPr>
              <a:t>ACT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WorkCover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  <a:hlinkClick r:id="rId6"/>
              </a:rPr>
              <a:t>www.ors.act.gov.au/workcover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89048" y="2505170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8243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7292" y="247977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6354" y="2308136"/>
            <a:ext cx="1343025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50" dirty="0">
                <a:solidFill>
                  <a:srgbClr val="00305E"/>
                </a:solidFill>
                <a:latin typeface="Franklin Gothic Demi"/>
                <a:cs typeface="Franklin Gothic Demi"/>
              </a:rPr>
              <a:t>WA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WorkSafe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  <a:hlinkClick r:id="rId7"/>
              </a:rPr>
              <a:t>www.worksafe.wa.gov.au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09157" y="1717548"/>
            <a:ext cx="667385" cy="467359"/>
          </a:xfrm>
          <a:custGeom>
            <a:avLst/>
            <a:gdLst/>
            <a:ahLst/>
            <a:cxnLst/>
            <a:rect l="l" t="t" r="r" b="b"/>
            <a:pathLst>
              <a:path w="667385" h="467360">
                <a:moveTo>
                  <a:pt x="0" y="466940"/>
                </a:moveTo>
                <a:lnTo>
                  <a:pt x="66686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3331" y="217404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10447" y="4206"/>
                </a:moveTo>
                <a:lnTo>
                  <a:pt x="19692" y="173"/>
                </a:lnTo>
                <a:lnTo>
                  <a:pt x="29429" y="0"/>
                </a:lnTo>
                <a:lnTo>
                  <a:pt x="38520" y="3488"/>
                </a:lnTo>
                <a:lnTo>
                  <a:pt x="45829" y="10442"/>
                </a:lnTo>
                <a:lnTo>
                  <a:pt x="49860" y="19692"/>
                </a:lnTo>
                <a:lnTo>
                  <a:pt x="50030" y="29427"/>
                </a:lnTo>
                <a:lnTo>
                  <a:pt x="46536" y="38512"/>
                </a:lnTo>
                <a:lnTo>
                  <a:pt x="39581" y="45812"/>
                </a:lnTo>
                <a:lnTo>
                  <a:pt x="30343" y="49852"/>
                </a:lnTo>
                <a:lnTo>
                  <a:pt x="20610" y="50030"/>
                </a:lnTo>
                <a:lnTo>
                  <a:pt x="11520" y="46542"/>
                </a:lnTo>
                <a:lnTo>
                  <a:pt x="4211" y="39589"/>
                </a:lnTo>
                <a:lnTo>
                  <a:pt x="172" y="30344"/>
                </a:lnTo>
                <a:lnTo>
                  <a:pt x="0" y="20607"/>
                </a:lnTo>
                <a:lnTo>
                  <a:pt x="3491" y="11515"/>
                </a:lnTo>
                <a:lnTo>
                  <a:pt x="10447" y="420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74767" y="1596199"/>
            <a:ext cx="183896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QLD Workplace 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Health and</a:t>
            </a:r>
            <a:r>
              <a:rPr sz="900" b="1" spc="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Safety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0" dirty="0">
                <a:solidFill>
                  <a:srgbClr val="231F20"/>
                </a:solidFill>
                <a:latin typeface="Franklin Gothic Book"/>
                <a:cs typeface="Franklin Gothic Book"/>
                <a:hlinkClick r:id="rId8"/>
              </a:rPr>
              <a:t>www.justice.qld.gov.au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6354" y="3973944"/>
            <a:ext cx="222631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78105" marR="134620">
              <a:lnSpc>
                <a:spcPct val="111100"/>
              </a:lnSpc>
              <a:spcBef>
                <a:spcPts val="225"/>
              </a:spcBef>
            </a:pPr>
            <a:r>
              <a:rPr sz="900" b="1" spc="-45" dirty="0">
                <a:solidFill>
                  <a:srgbClr val="00305E"/>
                </a:solidFill>
                <a:latin typeface="Franklin Gothic Demi"/>
                <a:cs typeface="Franklin Gothic Demi"/>
              </a:rPr>
              <a:t>You 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can read more about the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new </a:t>
            </a:r>
            <a:r>
              <a:rPr sz="900" b="1" spc="-40" dirty="0">
                <a:solidFill>
                  <a:srgbClr val="00305E"/>
                </a:solidFill>
                <a:latin typeface="Franklin Gothic Demi"/>
                <a:cs typeface="Franklin Gothic Demi"/>
              </a:rPr>
              <a:t>WHS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Act  </a:t>
            </a:r>
            <a:r>
              <a:rPr sz="900" b="1" spc="-25" dirty="0">
                <a:solidFill>
                  <a:srgbClr val="00305E"/>
                </a:solidFill>
                <a:latin typeface="Franklin Gothic Demi"/>
                <a:cs typeface="Franklin Gothic Demi"/>
              </a:rPr>
              <a:t>at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  <a:hlinkClick r:id="rId9"/>
              </a:rPr>
              <a:t>www.safeworkaustralia.gov.au</a:t>
            </a:r>
            <a:endParaRPr sz="900">
              <a:latin typeface="Franklin Gothic Demi"/>
              <a:cs typeface="Franklin Gothic Dem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885454" y="1912276"/>
            <a:ext cx="1637030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3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2187" y="18868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6354" y="1706892"/>
            <a:ext cx="1339215" cy="4108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NT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WorkSafe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  <a:hlinkClick r:id="rId10"/>
              </a:rPr>
              <a:t>www.worksafe.nt.gov.au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6354" y="2893555"/>
            <a:ext cx="1325880" cy="39433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45"/>
              </a:spcBef>
            </a:pP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SA</a:t>
            </a:r>
            <a:r>
              <a:rPr sz="900" b="1" spc="-30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5" dirty="0">
                <a:solidFill>
                  <a:srgbClr val="00305E"/>
                </a:solidFill>
                <a:latin typeface="Franklin Gothic Demi"/>
                <a:cs typeface="Franklin Gothic Demi"/>
              </a:rPr>
              <a:t>SafeWork</a:t>
            </a:r>
            <a:endParaRPr sz="900">
              <a:latin typeface="Franklin Gothic Demi"/>
              <a:cs typeface="Franklin Gothic Demi"/>
            </a:endParaRPr>
          </a:p>
          <a:p>
            <a:pPr marL="78105">
              <a:lnSpc>
                <a:spcPct val="100000"/>
              </a:lnSpc>
              <a:spcBef>
                <a:spcPts val="120"/>
              </a:spcBef>
            </a:pPr>
            <a:r>
              <a:rPr sz="900" spc="-35" dirty="0">
                <a:solidFill>
                  <a:srgbClr val="231F20"/>
                </a:solidFill>
                <a:latin typeface="Franklin Gothic Book"/>
                <a:cs typeface="Franklin Gothic Book"/>
                <a:hlinkClick r:id="rId11"/>
              </a:rPr>
              <a:t>www.safework.sa.gov.au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78299" y="3090585"/>
            <a:ext cx="1960245" cy="0"/>
          </a:xfrm>
          <a:custGeom>
            <a:avLst/>
            <a:gdLst/>
            <a:ahLst/>
            <a:cxnLst/>
            <a:rect l="l" t="t" r="r" b="b"/>
            <a:pathLst>
              <a:path w="1960245">
                <a:moveTo>
                  <a:pt x="195974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38049" y="306518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8CD5BE-A391-4E9C-9348-89B8DD5393E1}"/>
              </a:ext>
            </a:extLst>
          </p:cNvPr>
          <p:cNvSpPr/>
          <p:nvPr/>
        </p:nvSpPr>
        <p:spPr>
          <a:xfrm>
            <a:off x="425450" y="763742"/>
            <a:ext cx="6705600" cy="3884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8114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1187" y="1317587"/>
            <a:ext cx="4802076" cy="3001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2997" y="1115580"/>
            <a:ext cx="930275" cy="1743075"/>
          </a:xfrm>
          <a:custGeom>
            <a:avLst/>
            <a:gdLst/>
            <a:ahLst/>
            <a:cxnLst/>
            <a:rect l="l" t="t" r="r" b="b"/>
            <a:pathLst>
              <a:path w="930275" h="1743075">
                <a:moveTo>
                  <a:pt x="930173" y="1742821"/>
                </a:moveTo>
                <a:lnTo>
                  <a:pt x="0" y="0"/>
                </a:lnTo>
              </a:path>
            </a:pathLst>
          </a:custGeom>
          <a:ln w="1234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50460" y="285588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38506" y="44538"/>
                </a:moveTo>
                <a:lnTo>
                  <a:pt x="45249" y="37431"/>
                </a:lnTo>
                <a:lnTo>
                  <a:pt x="48615" y="28597"/>
                </a:lnTo>
                <a:lnTo>
                  <a:pt x="48429" y="19139"/>
                </a:lnTo>
                <a:lnTo>
                  <a:pt x="44513" y="10160"/>
                </a:lnTo>
                <a:lnTo>
                  <a:pt x="37421" y="3415"/>
                </a:lnTo>
                <a:lnTo>
                  <a:pt x="28586" y="0"/>
                </a:lnTo>
                <a:lnTo>
                  <a:pt x="19119" y="137"/>
                </a:lnTo>
                <a:lnTo>
                  <a:pt x="10134" y="4051"/>
                </a:lnTo>
                <a:lnTo>
                  <a:pt x="3383" y="11173"/>
                </a:lnTo>
                <a:lnTo>
                  <a:pt x="0" y="20023"/>
                </a:lnTo>
                <a:lnTo>
                  <a:pt x="169" y="29484"/>
                </a:lnTo>
                <a:lnTo>
                  <a:pt x="4076" y="38442"/>
                </a:lnTo>
                <a:lnTo>
                  <a:pt x="11170" y="45201"/>
                </a:lnTo>
                <a:lnTo>
                  <a:pt x="20024" y="48610"/>
                </a:lnTo>
                <a:lnTo>
                  <a:pt x="29512" y="48460"/>
                </a:lnTo>
                <a:lnTo>
                  <a:pt x="38506" y="44538"/>
                </a:lnTo>
                <a:close/>
              </a:path>
            </a:pathLst>
          </a:custGeom>
          <a:ln w="12344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22903" y="851992"/>
            <a:ext cx="98742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19998" y="3158190"/>
            <a:ext cx="179070" cy="1271270"/>
          </a:xfrm>
          <a:custGeom>
            <a:avLst/>
            <a:gdLst/>
            <a:ahLst/>
            <a:cxnLst/>
            <a:rect l="l" t="t" r="r" b="b"/>
            <a:pathLst>
              <a:path w="179070" h="1271270">
                <a:moveTo>
                  <a:pt x="0" y="0"/>
                </a:moveTo>
                <a:lnTo>
                  <a:pt x="178917" y="127069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1092" y="310763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77" y="49264"/>
                </a:moveTo>
                <a:lnTo>
                  <a:pt x="50723" y="24061"/>
                </a:lnTo>
                <a:lnTo>
                  <a:pt x="48371" y="14637"/>
                </a:lnTo>
                <a:lnTo>
                  <a:pt x="42649" y="6775"/>
                </a:lnTo>
                <a:lnTo>
                  <a:pt x="34037" y="1537"/>
                </a:lnTo>
                <a:lnTo>
                  <a:pt x="24071" y="0"/>
                </a:lnTo>
                <a:lnTo>
                  <a:pt x="14626" y="2342"/>
                </a:lnTo>
                <a:lnTo>
                  <a:pt x="6752" y="8054"/>
                </a:lnTo>
                <a:lnTo>
                  <a:pt x="1500" y="16625"/>
                </a:lnTo>
                <a:lnTo>
                  <a:pt x="0" y="26607"/>
                </a:lnTo>
                <a:lnTo>
                  <a:pt x="2354" y="36068"/>
                </a:lnTo>
                <a:lnTo>
                  <a:pt x="8076" y="43967"/>
                </a:lnTo>
                <a:lnTo>
                  <a:pt x="16677" y="4926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4654" y="4395546"/>
            <a:ext cx="921385" cy="563880"/>
          </a:xfrm>
          <a:custGeom>
            <a:avLst/>
            <a:gdLst/>
            <a:ahLst/>
            <a:cxnLst/>
            <a:rect l="l" t="t" r="r" b="b"/>
            <a:pathLst>
              <a:path w="921385" h="563879">
                <a:moveTo>
                  <a:pt x="0" y="563295"/>
                </a:moveTo>
                <a:lnTo>
                  <a:pt x="921118" y="563295"/>
                </a:lnTo>
                <a:lnTo>
                  <a:pt x="921118" y="0"/>
                </a:lnTo>
                <a:lnTo>
                  <a:pt x="0" y="0"/>
                </a:lnTo>
                <a:lnTo>
                  <a:pt x="0" y="563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44654" y="4395546"/>
            <a:ext cx="92138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2240" algn="just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finish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46795" y="334437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2" y="51179"/>
                </a:lnTo>
                <a:lnTo>
                  <a:pt x="45481" y="45464"/>
                </a:lnTo>
                <a:lnTo>
                  <a:pt x="51194" y="36994"/>
                </a:lnTo>
                <a:lnTo>
                  <a:pt x="53289" y="26631"/>
                </a:lnTo>
                <a:lnTo>
                  <a:pt x="51194" y="16255"/>
                </a:lnTo>
                <a:lnTo>
                  <a:pt x="45481" y="7791"/>
                </a:lnTo>
                <a:lnTo>
                  <a:pt x="37012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3931" y="3397010"/>
            <a:ext cx="60325" cy="988060"/>
          </a:xfrm>
          <a:custGeom>
            <a:avLst/>
            <a:gdLst/>
            <a:ahLst/>
            <a:cxnLst/>
            <a:rect l="l" t="t" r="r" b="b"/>
            <a:pathLst>
              <a:path w="60325" h="988060">
                <a:moveTo>
                  <a:pt x="60299" y="0"/>
                </a:moveTo>
                <a:lnTo>
                  <a:pt x="0" y="98802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0396" y="33464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91" y="49276"/>
                </a:moveTo>
                <a:lnTo>
                  <a:pt x="50760" y="24031"/>
                </a:lnTo>
                <a:lnTo>
                  <a:pt x="48408" y="14612"/>
                </a:lnTo>
                <a:lnTo>
                  <a:pt x="42681" y="6773"/>
                </a:lnTo>
                <a:lnTo>
                  <a:pt x="34077" y="1550"/>
                </a:lnTo>
                <a:lnTo>
                  <a:pt x="24099" y="0"/>
                </a:lnTo>
                <a:lnTo>
                  <a:pt x="14649" y="2321"/>
                </a:lnTo>
                <a:lnTo>
                  <a:pt x="6767" y="8029"/>
                </a:lnTo>
                <a:lnTo>
                  <a:pt x="1489" y="16637"/>
                </a:lnTo>
                <a:lnTo>
                  <a:pt x="0" y="26620"/>
                </a:lnTo>
                <a:lnTo>
                  <a:pt x="2356" y="36081"/>
                </a:lnTo>
                <a:lnTo>
                  <a:pt x="8079" y="43980"/>
                </a:lnTo>
                <a:lnTo>
                  <a:pt x="16691" y="4927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94648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7937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1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01915" y="318384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7" y="51179"/>
                </a:lnTo>
                <a:lnTo>
                  <a:pt x="45486" y="45464"/>
                </a:lnTo>
                <a:lnTo>
                  <a:pt x="51195" y="36994"/>
                </a:lnTo>
                <a:lnTo>
                  <a:pt x="53289" y="26631"/>
                </a:lnTo>
                <a:lnTo>
                  <a:pt x="51195" y="16255"/>
                </a:lnTo>
                <a:lnTo>
                  <a:pt x="45486" y="7791"/>
                </a:lnTo>
                <a:lnTo>
                  <a:pt x="37017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43111" y="3234192"/>
            <a:ext cx="573405" cy="1152525"/>
          </a:xfrm>
          <a:custGeom>
            <a:avLst/>
            <a:gdLst/>
            <a:ahLst/>
            <a:cxnLst/>
            <a:rect l="l" t="t" r="r" b="b"/>
            <a:pathLst>
              <a:path w="573404" h="1152525">
                <a:moveTo>
                  <a:pt x="573189" y="0"/>
                </a:moveTo>
                <a:lnTo>
                  <a:pt x="0" y="1151978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02413" y="318618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2547" y="47210"/>
                </a:moveTo>
                <a:lnTo>
                  <a:pt x="22103" y="50422"/>
                </a:lnTo>
                <a:lnTo>
                  <a:pt x="31802" y="49750"/>
                </a:lnTo>
                <a:lnTo>
                  <a:pt x="40542" y="45478"/>
                </a:lnTo>
                <a:lnTo>
                  <a:pt x="47218" y="37889"/>
                </a:lnTo>
                <a:lnTo>
                  <a:pt x="50431" y="28347"/>
                </a:lnTo>
                <a:lnTo>
                  <a:pt x="49765" y="18632"/>
                </a:lnTo>
                <a:lnTo>
                  <a:pt x="45508" y="9874"/>
                </a:lnTo>
                <a:lnTo>
                  <a:pt x="37947" y="3205"/>
                </a:lnTo>
                <a:lnTo>
                  <a:pt x="28377" y="0"/>
                </a:lnTo>
                <a:lnTo>
                  <a:pt x="18648" y="679"/>
                </a:lnTo>
                <a:lnTo>
                  <a:pt x="9889" y="4943"/>
                </a:lnTo>
                <a:lnTo>
                  <a:pt x="3226" y="12489"/>
                </a:lnTo>
                <a:lnTo>
                  <a:pt x="0" y="22079"/>
                </a:lnTo>
                <a:lnTo>
                  <a:pt x="686" y="31802"/>
                </a:lnTo>
                <a:lnTo>
                  <a:pt x="4972" y="40549"/>
                </a:lnTo>
                <a:lnTo>
                  <a:pt x="12547" y="4721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23755" y="4391901"/>
            <a:ext cx="851535" cy="40132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303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long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job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83222" y="1256367"/>
            <a:ext cx="635" cy="481330"/>
          </a:xfrm>
          <a:custGeom>
            <a:avLst/>
            <a:gdLst/>
            <a:ahLst/>
            <a:cxnLst/>
            <a:rect l="l" t="t" r="r" b="b"/>
            <a:pathLst>
              <a:path w="635" h="481330">
                <a:moveTo>
                  <a:pt x="25" y="48091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7859" y="173735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680" y="49232"/>
                </a:moveTo>
                <a:lnTo>
                  <a:pt x="50734" y="24030"/>
                </a:lnTo>
                <a:lnTo>
                  <a:pt x="48375" y="14580"/>
                </a:lnTo>
                <a:lnTo>
                  <a:pt x="42646" y="6731"/>
                </a:lnTo>
                <a:lnTo>
                  <a:pt x="34041" y="1505"/>
                </a:lnTo>
                <a:lnTo>
                  <a:pt x="24067" y="0"/>
                </a:lnTo>
                <a:lnTo>
                  <a:pt x="14629" y="2326"/>
                </a:lnTo>
                <a:lnTo>
                  <a:pt x="6763" y="8037"/>
                </a:lnTo>
                <a:lnTo>
                  <a:pt x="1504" y="16682"/>
                </a:lnTo>
                <a:lnTo>
                  <a:pt x="0" y="26627"/>
                </a:lnTo>
                <a:lnTo>
                  <a:pt x="2348" y="36086"/>
                </a:lnTo>
                <a:lnTo>
                  <a:pt x="8069" y="43980"/>
                </a:lnTo>
                <a:lnTo>
                  <a:pt x="16680" y="49232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94648" y="851992"/>
            <a:ext cx="156464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60020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do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unexpected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situations like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weather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86280" y="3800235"/>
            <a:ext cx="1905" cy="589280"/>
          </a:xfrm>
          <a:custGeom>
            <a:avLst/>
            <a:gdLst/>
            <a:ahLst/>
            <a:cxnLst/>
            <a:rect l="l" t="t" r="r" b="b"/>
            <a:pathLst>
              <a:path w="1904" h="589279">
                <a:moveTo>
                  <a:pt x="1879" y="0"/>
                </a:moveTo>
                <a:lnTo>
                  <a:pt x="0" y="58886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63078" y="374971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8582" y="49721"/>
                </a:moveTo>
                <a:lnTo>
                  <a:pt x="50322" y="21679"/>
                </a:lnTo>
                <a:lnTo>
                  <a:pt x="47154" y="12467"/>
                </a:lnTo>
                <a:lnTo>
                  <a:pt x="40762" y="5115"/>
                </a:lnTo>
                <a:lnTo>
                  <a:pt x="31727" y="610"/>
                </a:lnTo>
                <a:lnTo>
                  <a:pt x="21668" y="0"/>
                </a:lnTo>
                <a:lnTo>
                  <a:pt x="12466" y="3155"/>
                </a:lnTo>
                <a:lnTo>
                  <a:pt x="5118" y="9527"/>
                </a:lnTo>
                <a:lnTo>
                  <a:pt x="624" y="18568"/>
                </a:lnTo>
                <a:lnTo>
                  <a:pt x="0" y="28624"/>
                </a:lnTo>
                <a:lnTo>
                  <a:pt x="3169" y="37864"/>
                </a:lnTo>
                <a:lnTo>
                  <a:pt x="9556" y="45244"/>
                </a:lnTo>
                <a:lnTo>
                  <a:pt x="18582" y="4972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32071" y="4391901"/>
            <a:ext cx="921385" cy="5505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10489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12</a:t>
            </a:r>
            <a:endParaRPr sz="110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84297" y="1441081"/>
            <a:ext cx="1250791" cy="1204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84291" y="1441081"/>
            <a:ext cx="1250950" cy="1205230"/>
          </a:xfrm>
          <a:custGeom>
            <a:avLst/>
            <a:gdLst/>
            <a:ahLst/>
            <a:cxnLst/>
            <a:rect l="l" t="t" r="r" b="b"/>
            <a:pathLst>
              <a:path w="1250950" h="1205230">
                <a:moveTo>
                  <a:pt x="0" y="1204722"/>
                </a:moveTo>
                <a:lnTo>
                  <a:pt x="1250797" y="1204722"/>
                </a:lnTo>
                <a:lnTo>
                  <a:pt x="1250797" y="0"/>
                </a:lnTo>
                <a:lnTo>
                  <a:pt x="0" y="0"/>
                </a:lnTo>
                <a:lnTo>
                  <a:pt x="0" y="1204722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05575" y="1110508"/>
            <a:ext cx="549910" cy="418465"/>
          </a:xfrm>
          <a:custGeom>
            <a:avLst/>
            <a:gdLst/>
            <a:ahLst/>
            <a:cxnLst/>
            <a:rect l="l" t="t" r="r" b="b"/>
            <a:pathLst>
              <a:path w="549910" h="418465">
                <a:moveTo>
                  <a:pt x="549719" y="418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50127" y="151888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6702" y="49221"/>
                </a:moveTo>
                <a:lnTo>
                  <a:pt x="50745" y="24099"/>
                </a:lnTo>
                <a:lnTo>
                  <a:pt x="48387" y="14640"/>
                </a:lnTo>
                <a:lnTo>
                  <a:pt x="42663" y="6746"/>
                </a:lnTo>
                <a:lnTo>
                  <a:pt x="34062" y="1494"/>
                </a:lnTo>
                <a:lnTo>
                  <a:pt x="24081" y="0"/>
                </a:lnTo>
                <a:lnTo>
                  <a:pt x="14628" y="2337"/>
                </a:lnTo>
                <a:lnTo>
                  <a:pt x="6752" y="8026"/>
                </a:lnTo>
                <a:lnTo>
                  <a:pt x="1500" y="16582"/>
                </a:lnTo>
                <a:lnTo>
                  <a:pt x="0" y="26579"/>
                </a:lnTo>
                <a:lnTo>
                  <a:pt x="2357" y="36064"/>
                </a:lnTo>
                <a:lnTo>
                  <a:pt x="8086" y="43967"/>
                </a:lnTo>
                <a:lnTo>
                  <a:pt x="16702" y="4922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74107" y="851992"/>
            <a:ext cx="105537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DDE4F6-CC91-4D58-8FCA-5DAA0FBF8560}"/>
              </a:ext>
            </a:extLst>
          </p:cNvPr>
          <p:cNvSpPr/>
          <p:nvPr/>
        </p:nvSpPr>
        <p:spPr>
          <a:xfrm>
            <a:off x="566500" y="763742"/>
            <a:ext cx="1535350" cy="4138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3DBF2F-2EFF-4B5A-9C65-6BFF1272765E}"/>
              </a:ext>
            </a:extLst>
          </p:cNvPr>
          <p:cNvSpPr/>
          <p:nvPr/>
        </p:nvSpPr>
        <p:spPr>
          <a:xfrm>
            <a:off x="2185742" y="489452"/>
            <a:ext cx="5097708" cy="453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976398F-276F-4893-87A7-047BDC707CAE}"/>
              </a:ext>
            </a:extLst>
          </p:cNvPr>
          <p:cNvSpPr/>
          <p:nvPr/>
        </p:nvSpPr>
        <p:spPr>
          <a:xfrm>
            <a:off x="2316843" y="899535"/>
            <a:ext cx="1431294" cy="303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CA4709-4C43-49DB-87A9-4D9C7048ADA0}"/>
              </a:ext>
            </a:extLst>
          </p:cNvPr>
          <p:cNvSpPr/>
          <p:nvPr/>
        </p:nvSpPr>
        <p:spPr>
          <a:xfrm>
            <a:off x="3956591" y="863465"/>
            <a:ext cx="929689" cy="22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0D3942-E1B8-49D6-9750-F6D6E7C452E7}"/>
              </a:ext>
            </a:extLst>
          </p:cNvPr>
          <p:cNvSpPr/>
          <p:nvPr/>
        </p:nvSpPr>
        <p:spPr>
          <a:xfrm>
            <a:off x="5012855" y="899535"/>
            <a:ext cx="898995" cy="135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A7EEDC-D152-430E-9E33-C505916A56FA}"/>
              </a:ext>
            </a:extLst>
          </p:cNvPr>
          <p:cNvSpPr/>
          <p:nvPr/>
        </p:nvSpPr>
        <p:spPr>
          <a:xfrm>
            <a:off x="2353219" y="4429460"/>
            <a:ext cx="698820" cy="33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D26102-6A0C-4AF6-84DB-3D82EEC3D08C}"/>
              </a:ext>
            </a:extLst>
          </p:cNvPr>
          <p:cNvSpPr/>
          <p:nvPr/>
        </p:nvSpPr>
        <p:spPr>
          <a:xfrm>
            <a:off x="3263315" y="4426603"/>
            <a:ext cx="698820" cy="33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EEEC2C-BDD8-42D7-8F52-6D35E75F1C04}"/>
              </a:ext>
            </a:extLst>
          </p:cNvPr>
          <p:cNvSpPr/>
          <p:nvPr/>
        </p:nvSpPr>
        <p:spPr>
          <a:xfrm>
            <a:off x="4465124" y="4456171"/>
            <a:ext cx="837126" cy="44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1F99BBD-BB55-4B86-8E43-75A70ED5A5F4}"/>
              </a:ext>
            </a:extLst>
          </p:cNvPr>
          <p:cNvSpPr/>
          <p:nvPr/>
        </p:nvSpPr>
        <p:spPr>
          <a:xfrm>
            <a:off x="5596305" y="4448295"/>
            <a:ext cx="773391" cy="45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099" y="300778"/>
            <a:ext cx="2419350" cy="203898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Safety plan</a:t>
            </a:r>
            <a:endParaRPr sz="14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safety plan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like: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650"/>
              </a:spcBef>
              <a:buChar char="•"/>
              <a:tabLst>
                <a:tab pos="1778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tools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equipment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controlled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Emergency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exits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assembly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PPE to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wear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park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evacuation.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3860" y="2325014"/>
            <a:ext cx="4052340" cy="2315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1.7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44B064-2432-487D-B0F1-2744BB134C78}"/>
              </a:ext>
            </a:extLst>
          </p:cNvPr>
          <p:cNvSpPr/>
          <p:nvPr/>
        </p:nvSpPr>
        <p:spPr>
          <a:xfrm>
            <a:off x="501649" y="685800"/>
            <a:ext cx="6525751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2107" y="1660159"/>
            <a:ext cx="206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Exit</a:t>
            </a:r>
            <a:endParaRPr sz="9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672" y="2420650"/>
            <a:ext cx="818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Fire</a:t>
            </a:r>
            <a:r>
              <a:rPr sz="900" b="1" spc="-6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extinguisher</a:t>
            </a:r>
            <a:endParaRPr sz="90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303" y="3847552"/>
            <a:ext cx="6089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You </a:t>
            </a:r>
            <a:r>
              <a:rPr sz="9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are</a:t>
            </a:r>
            <a:r>
              <a:rPr sz="900" b="1" spc="-6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here</a:t>
            </a:r>
            <a:endParaRPr sz="9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461" y="4535508"/>
            <a:ext cx="718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Assembly</a:t>
            </a:r>
            <a:r>
              <a:rPr sz="900" b="1" spc="-8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Area</a:t>
            </a:r>
            <a:endParaRPr sz="90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537" y="1871103"/>
            <a:ext cx="827405" cy="558165"/>
          </a:xfrm>
          <a:custGeom>
            <a:avLst/>
            <a:gdLst/>
            <a:ahLst/>
            <a:cxnLst/>
            <a:rect l="l" t="t" r="r" b="b"/>
            <a:pathLst>
              <a:path w="827405" h="558164">
                <a:moveTo>
                  <a:pt x="0" y="557847"/>
                </a:moveTo>
                <a:lnTo>
                  <a:pt x="827163" y="557847"/>
                </a:lnTo>
                <a:lnTo>
                  <a:pt x="827163" y="0"/>
                </a:lnTo>
                <a:lnTo>
                  <a:pt x="0" y="0"/>
                </a:lnTo>
                <a:lnTo>
                  <a:pt x="0" y="557847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138" y="1953958"/>
            <a:ext cx="0" cy="272415"/>
          </a:xfrm>
          <a:custGeom>
            <a:avLst/>
            <a:gdLst/>
            <a:ahLst/>
            <a:cxnLst/>
            <a:rect l="l" t="t" r="r" b="b"/>
            <a:pathLst>
              <a:path h="272414">
                <a:moveTo>
                  <a:pt x="0" y="0"/>
                </a:moveTo>
                <a:lnTo>
                  <a:pt x="0" y="272351"/>
                </a:lnTo>
              </a:path>
            </a:pathLst>
          </a:custGeom>
          <a:ln w="160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004" y="1953958"/>
            <a:ext cx="0" cy="272415"/>
          </a:xfrm>
          <a:custGeom>
            <a:avLst/>
            <a:gdLst/>
            <a:ahLst/>
            <a:cxnLst/>
            <a:rect l="l" t="t" r="r" b="b"/>
            <a:pathLst>
              <a:path h="272414">
                <a:moveTo>
                  <a:pt x="0" y="0"/>
                </a:moveTo>
                <a:lnTo>
                  <a:pt x="0" y="272351"/>
                </a:lnTo>
              </a:path>
            </a:pathLst>
          </a:custGeom>
          <a:ln w="160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3285" y="197604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894"/>
                </a:lnTo>
              </a:path>
            </a:pathLst>
          </a:custGeom>
          <a:ln w="255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389" y="197604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894"/>
                </a:lnTo>
              </a:path>
            </a:pathLst>
          </a:custGeom>
          <a:ln w="255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6837" y="197604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894"/>
                </a:lnTo>
              </a:path>
            </a:pathLst>
          </a:custGeom>
          <a:ln w="255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942" y="197604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894"/>
                </a:lnTo>
              </a:path>
            </a:pathLst>
          </a:custGeom>
          <a:ln w="255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168" y="1976042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1970"/>
                </a:lnTo>
              </a:path>
            </a:pathLst>
          </a:custGeom>
          <a:ln w="255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784" y="2301621"/>
            <a:ext cx="33020" cy="14604"/>
          </a:xfrm>
          <a:custGeom>
            <a:avLst/>
            <a:gdLst/>
            <a:ahLst/>
            <a:cxnLst/>
            <a:rect l="l" t="t" r="r" b="b"/>
            <a:pathLst>
              <a:path w="33020" h="14605">
                <a:moveTo>
                  <a:pt x="0" y="14020"/>
                </a:moveTo>
                <a:lnTo>
                  <a:pt x="32778" y="14020"/>
                </a:lnTo>
                <a:lnTo>
                  <a:pt x="32778" y="0"/>
                </a:lnTo>
                <a:lnTo>
                  <a:pt x="0" y="0"/>
                </a:lnTo>
                <a:lnTo>
                  <a:pt x="0" y="14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426" y="2319241"/>
            <a:ext cx="26034" cy="43815"/>
          </a:xfrm>
          <a:custGeom>
            <a:avLst/>
            <a:gdLst/>
            <a:ahLst/>
            <a:cxnLst/>
            <a:rect l="l" t="t" r="r" b="b"/>
            <a:pathLst>
              <a:path w="26034" h="43814">
                <a:moveTo>
                  <a:pt x="25488" y="0"/>
                </a:moveTo>
                <a:lnTo>
                  <a:pt x="0" y="0"/>
                </a:lnTo>
                <a:lnTo>
                  <a:pt x="12738" y="43662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4566" y="1902168"/>
            <a:ext cx="258445" cy="497205"/>
          </a:xfrm>
          <a:custGeom>
            <a:avLst/>
            <a:gdLst/>
            <a:ahLst/>
            <a:cxnLst/>
            <a:rect l="l" t="t" r="r" b="b"/>
            <a:pathLst>
              <a:path w="258444" h="497205">
                <a:moveTo>
                  <a:pt x="204203" y="57708"/>
                </a:moveTo>
                <a:lnTo>
                  <a:pt x="128739" y="57708"/>
                </a:lnTo>
                <a:lnTo>
                  <a:pt x="128739" y="80645"/>
                </a:lnTo>
                <a:lnTo>
                  <a:pt x="91744" y="80645"/>
                </a:lnTo>
                <a:lnTo>
                  <a:pt x="60120" y="108015"/>
                </a:lnTo>
                <a:lnTo>
                  <a:pt x="56235" y="126504"/>
                </a:lnTo>
                <a:lnTo>
                  <a:pt x="56235" y="497179"/>
                </a:lnTo>
                <a:lnTo>
                  <a:pt x="258216" y="497179"/>
                </a:lnTo>
                <a:lnTo>
                  <a:pt x="258216" y="112458"/>
                </a:lnTo>
                <a:lnTo>
                  <a:pt x="232506" y="83227"/>
                </a:lnTo>
                <a:lnTo>
                  <a:pt x="220484" y="79159"/>
                </a:lnTo>
                <a:lnTo>
                  <a:pt x="187185" y="79159"/>
                </a:lnTo>
                <a:lnTo>
                  <a:pt x="187185" y="58445"/>
                </a:lnTo>
                <a:lnTo>
                  <a:pt x="204203" y="57708"/>
                </a:lnTo>
                <a:close/>
              </a:path>
              <a:path w="258444" h="497205">
                <a:moveTo>
                  <a:pt x="183489" y="0"/>
                </a:moveTo>
                <a:lnTo>
                  <a:pt x="130962" y="0"/>
                </a:lnTo>
                <a:lnTo>
                  <a:pt x="130962" y="21450"/>
                </a:lnTo>
                <a:lnTo>
                  <a:pt x="73990" y="21450"/>
                </a:lnTo>
                <a:lnTo>
                  <a:pt x="12585" y="52527"/>
                </a:lnTo>
                <a:lnTo>
                  <a:pt x="0" y="100622"/>
                </a:lnTo>
                <a:lnTo>
                  <a:pt x="25895" y="100622"/>
                </a:lnTo>
                <a:lnTo>
                  <a:pt x="30395" y="90667"/>
                </a:lnTo>
                <a:lnTo>
                  <a:pt x="34131" y="84805"/>
                </a:lnTo>
                <a:lnTo>
                  <a:pt x="74823" y="64177"/>
                </a:lnTo>
                <a:lnTo>
                  <a:pt x="91744" y="57708"/>
                </a:lnTo>
                <a:lnTo>
                  <a:pt x="204203" y="57708"/>
                </a:lnTo>
                <a:lnTo>
                  <a:pt x="216039" y="49568"/>
                </a:lnTo>
                <a:lnTo>
                  <a:pt x="224916" y="48831"/>
                </a:lnTo>
                <a:lnTo>
                  <a:pt x="224916" y="22936"/>
                </a:lnTo>
                <a:lnTo>
                  <a:pt x="210121" y="22936"/>
                </a:lnTo>
                <a:lnTo>
                  <a:pt x="201244" y="18491"/>
                </a:lnTo>
                <a:lnTo>
                  <a:pt x="187934" y="17754"/>
                </a:lnTo>
                <a:lnTo>
                  <a:pt x="183489" y="0"/>
                </a:lnTo>
                <a:close/>
              </a:path>
              <a:path w="258444" h="497205">
                <a:moveTo>
                  <a:pt x="224916" y="22199"/>
                </a:moveTo>
                <a:lnTo>
                  <a:pt x="215303" y="22936"/>
                </a:lnTo>
                <a:lnTo>
                  <a:pt x="224916" y="22936"/>
                </a:lnTo>
                <a:lnTo>
                  <a:pt x="224916" y="22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3340" y="2030895"/>
            <a:ext cx="124460" cy="292100"/>
          </a:xfrm>
          <a:custGeom>
            <a:avLst/>
            <a:gdLst/>
            <a:ahLst/>
            <a:cxnLst/>
            <a:rect l="l" t="t" r="r" b="b"/>
            <a:pathLst>
              <a:path w="124459" h="292100">
                <a:moveTo>
                  <a:pt x="0" y="291503"/>
                </a:moveTo>
                <a:lnTo>
                  <a:pt x="124294" y="291503"/>
                </a:lnTo>
                <a:lnTo>
                  <a:pt x="124294" y="0"/>
                </a:lnTo>
                <a:lnTo>
                  <a:pt x="0" y="0"/>
                </a:lnTo>
                <a:lnTo>
                  <a:pt x="0" y="291503"/>
                </a:lnTo>
                <a:close/>
              </a:path>
            </a:pathLst>
          </a:custGeom>
          <a:ln w="5219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4347" y="1964314"/>
            <a:ext cx="204196" cy="406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8469" y="2680690"/>
            <a:ext cx="827405" cy="468630"/>
          </a:xfrm>
          <a:custGeom>
            <a:avLst/>
            <a:gdLst/>
            <a:ahLst/>
            <a:cxnLst/>
            <a:rect l="l" t="t" r="r" b="b"/>
            <a:pathLst>
              <a:path w="827405" h="468630">
                <a:moveTo>
                  <a:pt x="0" y="468109"/>
                </a:moveTo>
                <a:lnTo>
                  <a:pt x="827163" y="468109"/>
                </a:lnTo>
                <a:lnTo>
                  <a:pt x="827163" y="0"/>
                </a:lnTo>
                <a:lnTo>
                  <a:pt x="0" y="0"/>
                </a:lnTo>
                <a:lnTo>
                  <a:pt x="0" y="468109"/>
                </a:lnTo>
                <a:close/>
              </a:path>
            </a:pathLst>
          </a:custGeom>
          <a:ln w="29489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1794" y="2740241"/>
            <a:ext cx="162560" cy="95885"/>
          </a:xfrm>
          <a:custGeom>
            <a:avLst/>
            <a:gdLst/>
            <a:ahLst/>
            <a:cxnLst/>
            <a:rect l="l" t="t" r="r" b="b"/>
            <a:pathLst>
              <a:path w="162559" h="95885">
                <a:moveTo>
                  <a:pt x="0" y="95402"/>
                </a:moveTo>
                <a:lnTo>
                  <a:pt x="161988" y="95402"/>
                </a:lnTo>
                <a:lnTo>
                  <a:pt x="161988" y="0"/>
                </a:lnTo>
                <a:lnTo>
                  <a:pt x="0" y="0"/>
                </a:lnTo>
                <a:lnTo>
                  <a:pt x="0" y="95402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794" y="2997631"/>
            <a:ext cx="162560" cy="95885"/>
          </a:xfrm>
          <a:custGeom>
            <a:avLst/>
            <a:gdLst/>
            <a:ahLst/>
            <a:cxnLst/>
            <a:rect l="l" t="t" r="r" b="b"/>
            <a:pathLst>
              <a:path w="162559" h="95885">
                <a:moveTo>
                  <a:pt x="0" y="95402"/>
                </a:moveTo>
                <a:lnTo>
                  <a:pt x="161988" y="95402"/>
                </a:lnTo>
                <a:lnTo>
                  <a:pt x="161988" y="0"/>
                </a:lnTo>
                <a:lnTo>
                  <a:pt x="0" y="0"/>
                </a:lnTo>
                <a:lnTo>
                  <a:pt x="0" y="95402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6391" y="2835643"/>
            <a:ext cx="353060" cy="162560"/>
          </a:xfrm>
          <a:custGeom>
            <a:avLst/>
            <a:gdLst/>
            <a:ahLst/>
            <a:cxnLst/>
            <a:rect l="l" t="t" r="r" b="b"/>
            <a:pathLst>
              <a:path w="353059" h="162560">
                <a:moveTo>
                  <a:pt x="0" y="161988"/>
                </a:moveTo>
                <a:lnTo>
                  <a:pt x="352793" y="161988"/>
                </a:lnTo>
                <a:lnTo>
                  <a:pt x="352793" y="0"/>
                </a:lnTo>
                <a:lnTo>
                  <a:pt x="0" y="0"/>
                </a:lnTo>
                <a:lnTo>
                  <a:pt x="0" y="161988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2264" y="3410102"/>
            <a:ext cx="827405" cy="468630"/>
          </a:xfrm>
          <a:custGeom>
            <a:avLst/>
            <a:gdLst/>
            <a:ahLst/>
            <a:cxnLst/>
            <a:rect l="l" t="t" r="r" b="b"/>
            <a:pathLst>
              <a:path w="827405" h="468629">
                <a:moveTo>
                  <a:pt x="0" y="468109"/>
                </a:moveTo>
                <a:lnTo>
                  <a:pt x="827163" y="468109"/>
                </a:lnTo>
                <a:lnTo>
                  <a:pt x="827163" y="0"/>
                </a:lnTo>
                <a:lnTo>
                  <a:pt x="0" y="0"/>
                </a:lnTo>
                <a:lnTo>
                  <a:pt x="0" y="468109"/>
                </a:lnTo>
                <a:close/>
              </a:path>
            </a:pathLst>
          </a:custGeom>
          <a:solidFill>
            <a:srgbClr val="206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017" y="3524455"/>
            <a:ext cx="194310" cy="328930"/>
          </a:xfrm>
          <a:custGeom>
            <a:avLst/>
            <a:gdLst/>
            <a:ahLst/>
            <a:cxnLst/>
            <a:rect l="l" t="t" r="r" b="b"/>
            <a:pathLst>
              <a:path w="194309" h="328929">
                <a:moveTo>
                  <a:pt x="156361" y="47967"/>
                </a:moveTo>
                <a:lnTo>
                  <a:pt x="41279" y="47967"/>
                </a:lnTo>
                <a:lnTo>
                  <a:pt x="42940" y="49946"/>
                </a:lnTo>
                <a:lnTo>
                  <a:pt x="44450" y="56679"/>
                </a:lnTo>
                <a:lnTo>
                  <a:pt x="45457" y="101985"/>
                </a:lnTo>
                <a:lnTo>
                  <a:pt x="45345" y="189907"/>
                </a:lnTo>
                <a:lnTo>
                  <a:pt x="44785" y="275569"/>
                </a:lnTo>
                <a:lnTo>
                  <a:pt x="44450" y="314095"/>
                </a:lnTo>
                <a:lnTo>
                  <a:pt x="50199" y="322531"/>
                </a:lnTo>
                <a:lnTo>
                  <a:pt x="54679" y="326863"/>
                </a:lnTo>
                <a:lnTo>
                  <a:pt x="60198" y="328459"/>
                </a:lnTo>
                <a:lnTo>
                  <a:pt x="69062" y="328687"/>
                </a:lnTo>
                <a:lnTo>
                  <a:pt x="78902" y="326407"/>
                </a:lnTo>
                <a:lnTo>
                  <a:pt x="85839" y="321391"/>
                </a:lnTo>
                <a:lnTo>
                  <a:pt x="89947" y="316375"/>
                </a:lnTo>
                <a:lnTo>
                  <a:pt x="91300" y="314095"/>
                </a:lnTo>
                <a:lnTo>
                  <a:pt x="91300" y="162571"/>
                </a:lnTo>
                <a:lnTo>
                  <a:pt x="100825" y="160120"/>
                </a:lnTo>
                <a:lnTo>
                  <a:pt x="147662" y="160120"/>
                </a:lnTo>
                <a:lnTo>
                  <a:pt x="147662" y="52247"/>
                </a:lnTo>
                <a:lnTo>
                  <a:pt x="156361" y="47967"/>
                </a:lnTo>
                <a:close/>
              </a:path>
              <a:path w="194309" h="328929">
                <a:moveTo>
                  <a:pt x="147662" y="160120"/>
                </a:moveTo>
                <a:lnTo>
                  <a:pt x="100825" y="160120"/>
                </a:lnTo>
                <a:lnTo>
                  <a:pt x="100825" y="314730"/>
                </a:lnTo>
                <a:lnTo>
                  <a:pt x="107022" y="322799"/>
                </a:lnTo>
                <a:lnTo>
                  <a:pt x="111734" y="326943"/>
                </a:lnTo>
                <a:lnTo>
                  <a:pt x="117341" y="328469"/>
                </a:lnTo>
                <a:lnTo>
                  <a:pt x="126225" y="328687"/>
                </a:lnTo>
                <a:lnTo>
                  <a:pt x="135940" y="326407"/>
                </a:lnTo>
                <a:lnTo>
                  <a:pt x="142601" y="321391"/>
                </a:lnTo>
                <a:lnTo>
                  <a:pt x="146434" y="316375"/>
                </a:lnTo>
                <a:lnTo>
                  <a:pt x="147662" y="314095"/>
                </a:lnTo>
                <a:lnTo>
                  <a:pt x="147662" y="160120"/>
                </a:lnTo>
                <a:close/>
              </a:path>
              <a:path w="194309" h="328929">
                <a:moveTo>
                  <a:pt x="39011" y="0"/>
                </a:moveTo>
                <a:lnTo>
                  <a:pt x="3073" y="22044"/>
                </a:lnTo>
                <a:lnTo>
                  <a:pt x="0" y="35762"/>
                </a:lnTo>
                <a:lnTo>
                  <a:pt x="46" y="148614"/>
                </a:lnTo>
                <a:lnTo>
                  <a:pt x="787" y="158761"/>
                </a:lnTo>
                <a:lnTo>
                  <a:pt x="26200" y="158761"/>
                </a:lnTo>
                <a:lnTo>
                  <a:pt x="33337" y="148614"/>
                </a:lnTo>
                <a:lnTo>
                  <a:pt x="33337" y="59219"/>
                </a:lnTo>
                <a:lnTo>
                  <a:pt x="38426" y="50978"/>
                </a:lnTo>
                <a:lnTo>
                  <a:pt x="41279" y="47967"/>
                </a:lnTo>
                <a:lnTo>
                  <a:pt x="156361" y="47967"/>
                </a:lnTo>
                <a:lnTo>
                  <a:pt x="157988" y="47167"/>
                </a:lnTo>
                <a:lnTo>
                  <a:pt x="192913" y="47167"/>
                </a:lnTo>
                <a:lnTo>
                  <a:pt x="192913" y="37667"/>
                </a:lnTo>
                <a:lnTo>
                  <a:pt x="193995" y="28884"/>
                </a:lnTo>
                <a:lnTo>
                  <a:pt x="155994" y="2894"/>
                </a:lnTo>
                <a:lnTo>
                  <a:pt x="152365" y="1840"/>
                </a:lnTo>
                <a:lnTo>
                  <a:pt x="48425" y="1840"/>
                </a:lnTo>
                <a:lnTo>
                  <a:pt x="39011" y="0"/>
                </a:lnTo>
                <a:close/>
              </a:path>
              <a:path w="194309" h="328929">
                <a:moveTo>
                  <a:pt x="192913" y="47167"/>
                </a:moveTo>
                <a:lnTo>
                  <a:pt x="157988" y="47167"/>
                </a:lnTo>
                <a:lnTo>
                  <a:pt x="158775" y="52882"/>
                </a:lnTo>
                <a:lnTo>
                  <a:pt x="159112" y="70642"/>
                </a:lnTo>
                <a:lnTo>
                  <a:pt x="159075" y="104156"/>
                </a:lnTo>
                <a:lnTo>
                  <a:pt x="158887" y="136601"/>
                </a:lnTo>
                <a:lnTo>
                  <a:pt x="158775" y="151154"/>
                </a:lnTo>
                <a:lnTo>
                  <a:pt x="164338" y="158126"/>
                </a:lnTo>
                <a:lnTo>
                  <a:pt x="192913" y="158126"/>
                </a:lnTo>
                <a:lnTo>
                  <a:pt x="192913" y="47167"/>
                </a:lnTo>
                <a:close/>
              </a:path>
              <a:path w="194309" h="328929">
                <a:moveTo>
                  <a:pt x="150037" y="1332"/>
                </a:moveTo>
                <a:lnTo>
                  <a:pt x="48425" y="1840"/>
                </a:lnTo>
                <a:lnTo>
                  <a:pt x="152365" y="1840"/>
                </a:lnTo>
                <a:lnTo>
                  <a:pt x="151452" y="1575"/>
                </a:lnTo>
                <a:lnTo>
                  <a:pt x="150037" y="1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203" y="3435182"/>
            <a:ext cx="80187" cy="82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2264" y="3107133"/>
            <a:ext cx="827405" cy="76136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545"/>
              </a:spcBef>
            </a:pPr>
            <a:r>
              <a:rPr sz="9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First</a:t>
            </a:r>
            <a:r>
              <a:rPr sz="9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Aid</a:t>
            </a:r>
            <a:endParaRPr sz="9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 dirty="0">
              <a:latin typeface="Franklin Gothic Demi"/>
              <a:cs typeface="Franklin Gothic Demi"/>
            </a:endParaRPr>
          </a:p>
          <a:p>
            <a:pPr marL="374015" marR="82550" indent="48260" algn="just">
              <a:lnSpc>
                <a:spcPct val="75300"/>
              </a:lnSpc>
            </a:pPr>
            <a:r>
              <a:rPr sz="1200" b="1" spc="-30" dirty="0">
                <a:solidFill>
                  <a:srgbClr val="FFFFFF"/>
                </a:solidFill>
                <a:latin typeface="Franklin Gothic Demi"/>
                <a:cs typeface="Franklin Gothic Demi"/>
              </a:rPr>
              <a:t>YOU  </a:t>
            </a:r>
            <a:r>
              <a:rPr sz="1200" b="1" spc="-25" dirty="0">
                <a:solidFill>
                  <a:srgbClr val="FFFFFF"/>
                </a:solidFill>
                <a:latin typeface="Franklin Gothic Demi"/>
                <a:cs typeface="Franklin Gothic Demi"/>
              </a:rPr>
              <a:t>ARE  HERE</a:t>
            </a:r>
            <a:endParaRPr sz="1200" dirty="0">
              <a:latin typeface="Franklin Gothic Demi"/>
              <a:cs typeface="Franklin Gothic Dem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3471" y="4083355"/>
            <a:ext cx="827405" cy="468630"/>
          </a:xfrm>
          <a:custGeom>
            <a:avLst/>
            <a:gdLst/>
            <a:ahLst/>
            <a:cxnLst/>
            <a:rect l="l" t="t" r="r" b="b"/>
            <a:pathLst>
              <a:path w="827405" h="468629">
                <a:moveTo>
                  <a:pt x="0" y="468109"/>
                </a:moveTo>
                <a:lnTo>
                  <a:pt x="827163" y="468109"/>
                </a:lnTo>
                <a:lnTo>
                  <a:pt x="827163" y="0"/>
                </a:lnTo>
                <a:lnTo>
                  <a:pt x="0" y="0"/>
                </a:lnTo>
                <a:lnTo>
                  <a:pt x="0" y="468109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9104" y="4318190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0627" y="4224069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5">
                <a:moveTo>
                  <a:pt x="190709" y="93399"/>
                </a:moveTo>
                <a:lnTo>
                  <a:pt x="116446" y="105450"/>
                </a:lnTo>
                <a:lnTo>
                  <a:pt x="0" y="12051"/>
                </a:lnTo>
                <a:lnTo>
                  <a:pt x="74263" y="0"/>
                </a:lnTo>
                <a:lnTo>
                  <a:pt x="190709" y="9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0641" y="4305307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5">
                <a:moveTo>
                  <a:pt x="190696" y="12051"/>
                </a:moveTo>
                <a:lnTo>
                  <a:pt x="116433" y="0"/>
                </a:lnTo>
                <a:lnTo>
                  <a:pt x="0" y="93388"/>
                </a:lnTo>
                <a:lnTo>
                  <a:pt x="74263" y="105439"/>
                </a:lnTo>
                <a:lnTo>
                  <a:pt x="190696" y="12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2626" y="4316641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5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4910" y="4305305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5">
                <a:moveTo>
                  <a:pt x="0" y="12051"/>
                </a:moveTo>
                <a:lnTo>
                  <a:pt x="74263" y="0"/>
                </a:lnTo>
                <a:lnTo>
                  <a:pt x="190709" y="93399"/>
                </a:lnTo>
                <a:lnTo>
                  <a:pt x="116446" y="105450"/>
                </a:lnTo>
                <a:lnTo>
                  <a:pt x="0" y="12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4910" y="4224078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5">
                <a:moveTo>
                  <a:pt x="0" y="93388"/>
                </a:moveTo>
                <a:lnTo>
                  <a:pt x="74263" y="105439"/>
                </a:lnTo>
                <a:lnTo>
                  <a:pt x="190696" y="12051"/>
                </a:lnTo>
                <a:lnTo>
                  <a:pt x="116433" y="0"/>
                </a:lnTo>
                <a:lnTo>
                  <a:pt x="0" y="93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6271" y="4083355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0"/>
                </a:moveTo>
                <a:lnTo>
                  <a:pt x="0" y="148793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4940" y="4109151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4" h="191135">
                <a:moveTo>
                  <a:pt x="12051" y="190709"/>
                </a:moveTo>
                <a:lnTo>
                  <a:pt x="0" y="116446"/>
                </a:lnTo>
                <a:lnTo>
                  <a:pt x="93399" y="0"/>
                </a:lnTo>
                <a:lnTo>
                  <a:pt x="105450" y="74263"/>
                </a:lnTo>
                <a:lnTo>
                  <a:pt x="12051" y="190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3713" y="4109165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4" h="191135">
                <a:moveTo>
                  <a:pt x="93388" y="190696"/>
                </a:moveTo>
                <a:lnTo>
                  <a:pt x="105439" y="116433"/>
                </a:lnTo>
                <a:lnTo>
                  <a:pt x="12051" y="0"/>
                </a:lnTo>
                <a:lnTo>
                  <a:pt x="0" y="74263"/>
                </a:lnTo>
                <a:lnTo>
                  <a:pt x="93388" y="190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7833" y="4399051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412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3704" y="4331344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4" h="191135">
                <a:moveTo>
                  <a:pt x="93399" y="0"/>
                </a:moveTo>
                <a:lnTo>
                  <a:pt x="105450" y="74263"/>
                </a:lnTo>
                <a:lnTo>
                  <a:pt x="12051" y="190709"/>
                </a:lnTo>
                <a:lnTo>
                  <a:pt x="0" y="116446"/>
                </a:lnTo>
                <a:lnTo>
                  <a:pt x="93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4942" y="4331343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4" h="191135">
                <a:moveTo>
                  <a:pt x="12051" y="0"/>
                </a:moveTo>
                <a:lnTo>
                  <a:pt x="0" y="74263"/>
                </a:lnTo>
                <a:lnTo>
                  <a:pt x="93388" y="190696"/>
                </a:lnTo>
                <a:lnTo>
                  <a:pt x="105439" y="116433"/>
                </a:lnTo>
                <a:lnTo>
                  <a:pt x="12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2264" y="1140142"/>
            <a:ext cx="813435" cy="521334"/>
          </a:xfrm>
          <a:custGeom>
            <a:avLst/>
            <a:gdLst/>
            <a:ahLst/>
            <a:cxnLst/>
            <a:rect l="l" t="t" r="r" b="b"/>
            <a:pathLst>
              <a:path w="813435" h="521335">
                <a:moveTo>
                  <a:pt x="0" y="520966"/>
                </a:moveTo>
                <a:lnTo>
                  <a:pt x="813231" y="520966"/>
                </a:lnTo>
                <a:lnTo>
                  <a:pt x="813231" y="0"/>
                </a:lnTo>
                <a:lnTo>
                  <a:pt x="0" y="0"/>
                </a:lnTo>
                <a:lnTo>
                  <a:pt x="0" y="520966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0918" y="1159078"/>
            <a:ext cx="325120" cy="456565"/>
          </a:xfrm>
          <a:custGeom>
            <a:avLst/>
            <a:gdLst/>
            <a:ahLst/>
            <a:cxnLst/>
            <a:rect l="l" t="t" r="r" b="b"/>
            <a:pathLst>
              <a:path w="325119" h="456565">
                <a:moveTo>
                  <a:pt x="0" y="456158"/>
                </a:moveTo>
                <a:lnTo>
                  <a:pt x="324954" y="456158"/>
                </a:lnTo>
                <a:lnTo>
                  <a:pt x="324954" y="0"/>
                </a:lnTo>
                <a:lnTo>
                  <a:pt x="0" y="0"/>
                </a:lnTo>
                <a:lnTo>
                  <a:pt x="0" y="456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0910" y="1258514"/>
            <a:ext cx="370205" cy="360045"/>
          </a:xfrm>
          <a:custGeom>
            <a:avLst/>
            <a:gdLst/>
            <a:ahLst/>
            <a:cxnLst/>
            <a:rect l="l" t="t" r="r" b="b"/>
            <a:pathLst>
              <a:path w="370205" h="360044">
                <a:moveTo>
                  <a:pt x="209309" y="71996"/>
                </a:moveTo>
                <a:lnTo>
                  <a:pt x="106044" y="71996"/>
                </a:lnTo>
                <a:lnTo>
                  <a:pt x="137185" y="150799"/>
                </a:lnTo>
                <a:lnTo>
                  <a:pt x="39890" y="355117"/>
                </a:lnTo>
                <a:lnTo>
                  <a:pt x="71013" y="359811"/>
                </a:lnTo>
                <a:lnTo>
                  <a:pt x="88177" y="359854"/>
                </a:lnTo>
                <a:lnTo>
                  <a:pt x="97496" y="353877"/>
                </a:lnTo>
                <a:lnTo>
                  <a:pt x="105079" y="340512"/>
                </a:lnTo>
                <a:lnTo>
                  <a:pt x="133086" y="283935"/>
                </a:lnTo>
                <a:lnTo>
                  <a:pt x="187769" y="173177"/>
                </a:lnTo>
                <a:lnTo>
                  <a:pt x="236385" y="173177"/>
                </a:lnTo>
                <a:lnTo>
                  <a:pt x="232524" y="130365"/>
                </a:lnTo>
                <a:lnTo>
                  <a:pt x="209309" y="71996"/>
                </a:lnTo>
                <a:close/>
              </a:path>
              <a:path w="370205" h="360044">
                <a:moveTo>
                  <a:pt x="236385" y="173177"/>
                </a:moveTo>
                <a:lnTo>
                  <a:pt x="187769" y="173177"/>
                </a:lnTo>
                <a:lnTo>
                  <a:pt x="195554" y="253936"/>
                </a:lnTo>
                <a:lnTo>
                  <a:pt x="196393" y="271366"/>
                </a:lnTo>
                <a:lnTo>
                  <a:pt x="198599" y="280317"/>
                </a:lnTo>
                <a:lnTo>
                  <a:pt x="203905" y="283615"/>
                </a:lnTo>
                <a:lnTo>
                  <a:pt x="214045" y="284086"/>
                </a:lnTo>
                <a:lnTo>
                  <a:pt x="369709" y="283121"/>
                </a:lnTo>
                <a:lnTo>
                  <a:pt x="365785" y="257790"/>
                </a:lnTo>
                <a:lnTo>
                  <a:pt x="360221" y="244684"/>
                </a:lnTo>
                <a:lnTo>
                  <a:pt x="349187" y="239608"/>
                </a:lnTo>
                <a:lnTo>
                  <a:pt x="328853" y="238366"/>
                </a:lnTo>
                <a:lnTo>
                  <a:pt x="242265" y="238366"/>
                </a:lnTo>
                <a:lnTo>
                  <a:pt x="236385" y="173177"/>
                </a:lnTo>
                <a:close/>
              </a:path>
              <a:path w="370205" h="360044">
                <a:moveTo>
                  <a:pt x="300547" y="237953"/>
                </a:moveTo>
                <a:lnTo>
                  <a:pt x="272424" y="237999"/>
                </a:lnTo>
                <a:lnTo>
                  <a:pt x="242265" y="238366"/>
                </a:lnTo>
                <a:lnTo>
                  <a:pt x="328853" y="238366"/>
                </a:lnTo>
                <a:lnTo>
                  <a:pt x="300547" y="237953"/>
                </a:lnTo>
                <a:close/>
              </a:path>
              <a:path w="370205" h="360044">
                <a:moveTo>
                  <a:pt x="240309" y="0"/>
                </a:moveTo>
                <a:lnTo>
                  <a:pt x="124536" y="0"/>
                </a:lnTo>
                <a:lnTo>
                  <a:pt x="111431" y="1916"/>
                </a:lnTo>
                <a:lnTo>
                  <a:pt x="103617" y="4379"/>
                </a:lnTo>
                <a:lnTo>
                  <a:pt x="97991" y="9031"/>
                </a:lnTo>
                <a:lnTo>
                  <a:pt x="91452" y="17513"/>
                </a:lnTo>
                <a:lnTo>
                  <a:pt x="79341" y="32942"/>
                </a:lnTo>
                <a:lnTo>
                  <a:pt x="63122" y="52658"/>
                </a:lnTo>
                <a:lnTo>
                  <a:pt x="48908" y="69639"/>
                </a:lnTo>
                <a:lnTo>
                  <a:pt x="42811" y="76860"/>
                </a:lnTo>
                <a:lnTo>
                  <a:pt x="0" y="76860"/>
                </a:lnTo>
                <a:lnTo>
                  <a:pt x="0" y="123558"/>
                </a:lnTo>
                <a:lnTo>
                  <a:pt x="24993" y="124162"/>
                </a:lnTo>
                <a:lnTo>
                  <a:pt x="39406" y="123818"/>
                </a:lnTo>
                <a:lnTo>
                  <a:pt x="48711" y="122036"/>
                </a:lnTo>
                <a:lnTo>
                  <a:pt x="88047" y="92746"/>
                </a:lnTo>
                <a:lnTo>
                  <a:pt x="106044" y="71996"/>
                </a:lnTo>
                <a:lnTo>
                  <a:pt x="209309" y="71996"/>
                </a:lnTo>
                <a:lnTo>
                  <a:pt x="198475" y="44754"/>
                </a:lnTo>
                <a:lnTo>
                  <a:pt x="287587" y="44754"/>
                </a:lnTo>
                <a:lnTo>
                  <a:pt x="282316" y="34070"/>
                </a:lnTo>
                <a:lnTo>
                  <a:pt x="272540" y="15933"/>
                </a:lnTo>
                <a:lnTo>
                  <a:pt x="260028" y="4181"/>
                </a:lnTo>
                <a:lnTo>
                  <a:pt x="240309" y="0"/>
                </a:lnTo>
                <a:close/>
              </a:path>
              <a:path w="370205" h="360044">
                <a:moveTo>
                  <a:pt x="287587" y="44754"/>
                </a:moveTo>
                <a:lnTo>
                  <a:pt x="243230" y="44754"/>
                </a:lnTo>
                <a:lnTo>
                  <a:pt x="259833" y="83474"/>
                </a:lnTo>
                <a:lnTo>
                  <a:pt x="270232" y="102765"/>
                </a:lnTo>
                <a:lnTo>
                  <a:pt x="278818" y="108370"/>
                </a:lnTo>
                <a:lnTo>
                  <a:pt x="289928" y="106045"/>
                </a:lnTo>
                <a:lnTo>
                  <a:pt x="300937" y="100773"/>
                </a:lnTo>
                <a:lnTo>
                  <a:pt x="305741" y="92306"/>
                </a:lnTo>
                <a:lnTo>
                  <a:pt x="303613" y="78548"/>
                </a:lnTo>
                <a:lnTo>
                  <a:pt x="293827" y="57403"/>
                </a:lnTo>
                <a:lnTo>
                  <a:pt x="287587" y="44754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8585" y="1166087"/>
            <a:ext cx="92430" cy="924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0615" y="1343774"/>
            <a:ext cx="286385" cy="89535"/>
          </a:xfrm>
          <a:custGeom>
            <a:avLst/>
            <a:gdLst/>
            <a:ahLst/>
            <a:cxnLst/>
            <a:rect l="l" t="t" r="r" b="b"/>
            <a:pathLst>
              <a:path w="286384" h="89534">
                <a:moveTo>
                  <a:pt x="0" y="88950"/>
                </a:moveTo>
                <a:lnTo>
                  <a:pt x="286042" y="88950"/>
                </a:lnTo>
                <a:lnTo>
                  <a:pt x="286042" y="0"/>
                </a:lnTo>
                <a:lnTo>
                  <a:pt x="0" y="0"/>
                </a:lnTo>
                <a:lnTo>
                  <a:pt x="0" y="88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4650" y="1256604"/>
            <a:ext cx="267335" cy="147955"/>
          </a:xfrm>
          <a:custGeom>
            <a:avLst/>
            <a:gdLst/>
            <a:ahLst/>
            <a:cxnLst/>
            <a:rect l="l" t="t" r="r" b="b"/>
            <a:pathLst>
              <a:path w="267334" h="147955">
                <a:moveTo>
                  <a:pt x="266723" y="130628"/>
                </a:moveTo>
                <a:lnTo>
                  <a:pt x="162862" y="147482"/>
                </a:lnTo>
                <a:lnTo>
                  <a:pt x="0" y="16854"/>
                </a:lnTo>
                <a:lnTo>
                  <a:pt x="103860" y="0"/>
                </a:lnTo>
                <a:lnTo>
                  <a:pt x="266723" y="130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74629" y="1370232"/>
            <a:ext cx="267335" cy="147955"/>
          </a:xfrm>
          <a:custGeom>
            <a:avLst/>
            <a:gdLst/>
            <a:ahLst/>
            <a:cxnLst/>
            <a:rect l="l" t="t" r="r" b="b"/>
            <a:pathLst>
              <a:path w="267334" h="147955">
                <a:moveTo>
                  <a:pt x="266723" y="16854"/>
                </a:moveTo>
                <a:lnTo>
                  <a:pt x="162862" y="0"/>
                </a:lnTo>
                <a:lnTo>
                  <a:pt x="0" y="130628"/>
                </a:lnTo>
                <a:lnTo>
                  <a:pt x="103860" y="147482"/>
                </a:lnTo>
                <a:lnTo>
                  <a:pt x="266723" y="16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0913" y="1615236"/>
            <a:ext cx="438784" cy="46355"/>
          </a:xfrm>
          <a:custGeom>
            <a:avLst/>
            <a:gdLst/>
            <a:ahLst/>
            <a:cxnLst/>
            <a:rect l="l" t="t" r="r" b="b"/>
            <a:pathLst>
              <a:path w="438784" h="46355">
                <a:moveTo>
                  <a:pt x="324954" y="0"/>
                </a:moveTo>
                <a:lnTo>
                  <a:pt x="0" y="0"/>
                </a:lnTo>
                <a:lnTo>
                  <a:pt x="113639" y="45872"/>
                </a:lnTo>
                <a:lnTo>
                  <a:pt x="438594" y="45872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9096" y="1614043"/>
            <a:ext cx="144780" cy="47625"/>
          </a:xfrm>
          <a:custGeom>
            <a:avLst/>
            <a:gdLst/>
            <a:ahLst/>
            <a:cxnLst/>
            <a:rect l="l" t="t" r="r" b="b"/>
            <a:pathLst>
              <a:path w="144779" h="47625">
                <a:moveTo>
                  <a:pt x="48667" y="0"/>
                </a:moveTo>
                <a:lnTo>
                  <a:pt x="0" y="8150"/>
                </a:lnTo>
                <a:lnTo>
                  <a:pt x="84061" y="47063"/>
                </a:lnTo>
                <a:lnTo>
                  <a:pt x="144767" y="47063"/>
                </a:lnTo>
                <a:lnTo>
                  <a:pt x="107479" y="15808"/>
                </a:lnTo>
                <a:lnTo>
                  <a:pt x="79970" y="1336"/>
                </a:lnTo>
                <a:lnTo>
                  <a:pt x="48667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27300" y="388846"/>
            <a:ext cx="10471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800" i="1" spc="1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171471" y="1437157"/>
            <a:ext cx="3783329" cy="3162935"/>
          </a:xfrm>
          <a:custGeom>
            <a:avLst/>
            <a:gdLst/>
            <a:ahLst/>
            <a:cxnLst/>
            <a:rect l="l" t="t" r="r" b="b"/>
            <a:pathLst>
              <a:path w="3783329" h="3162935">
                <a:moveTo>
                  <a:pt x="0" y="3162515"/>
                </a:moveTo>
                <a:lnTo>
                  <a:pt x="3783253" y="3162515"/>
                </a:lnTo>
                <a:lnTo>
                  <a:pt x="3783253" y="0"/>
                </a:lnTo>
                <a:lnTo>
                  <a:pt x="0" y="0"/>
                </a:lnTo>
                <a:lnTo>
                  <a:pt x="0" y="3162515"/>
                </a:lnTo>
                <a:close/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94204" y="3450437"/>
            <a:ext cx="1567180" cy="1069340"/>
          </a:xfrm>
          <a:custGeom>
            <a:avLst/>
            <a:gdLst/>
            <a:ahLst/>
            <a:cxnLst/>
            <a:rect l="l" t="t" r="r" b="b"/>
            <a:pathLst>
              <a:path w="1567179" h="1069339">
                <a:moveTo>
                  <a:pt x="0" y="1069187"/>
                </a:moveTo>
                <a:lnTo>
                  <a:pt x="1566900" y="1069187"/>
                </a:lnTo>
                <a:lnTo>
                  <a:pt x="1566900" y="0"/>
                </a:lnTo>
                <a:lnTo>
                  <a:pt x="0" y="0"/>
                </a:lnTo>
                <a:lnTo>
                  <a:pt x="0" y="1069187"/>
                </a:lnTo>
                <a:close/>
              </a:path>
            </a:pathLst>
          </a:custGeom>
          <a:ln w="228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67225" y="1144625"/>
            <a:ext cx="687070" cy="400050"/>
          </a:xfrm>
          <a:custGeom>
            <a:avLst/>
            <a:gdLst/>
            <a:ahLst/>
            <a:cxnLst/>
            <a:rect l="l" t="t" r="r" b="b"/>
            <a:pathLst>
              <a:path w="687070" h="400050">
                <a:moveTo>
                  <a:pt x="686549" y="0"/>
                </a:moveTo>
                <a:lnTo>
                  <a:pt x="0" y="0"/>
                </a:lnTo>
                <a:lnTo>
                  <a:pt x="0" y="399605"/>
                </a:lnTo>
                <a:lnTo>
                  <a:pt x="686549" y="399605"/>
                </a:lnTo>
                <a:lnTo>
                  <a:pt x="686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30911" y="1144630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442798"/>
                </a:moveTo>
                <a:lnTo>
                  <a:pt x="0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90082" y="1144630"/>
            <a:ext cx="0" cy="443230"/>
          </a:xfrm>
          <a:custGeom>
            <a:avLst/>
            <a:gdLst/>
            <a:ahLst/>
            <a:cxnLst/>
            <a:rect l="l" t="t" r="r" b="b"/>
            <a:pathLst>
              <a:path h="443230">
                <a:moveTo>
                  <a:pt x="0" y="442798"/>
                </a:moveTo>
                <a:lnTo>
                  <a:pt x="0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67225" y="4271404"/>
            <a:ext cx="687070" cy="400050"/>
          </a:xfrm>
          <a:custGeom>
            <a:avLst/>
            <a:gdLst/>
            <a:ahLst/>
            <a:cxnLst/>
            <a:rect l="l" t="t" r="r" b="b"/>
            <a:pathLst>
              <a:path w="687070" h="400050">
                <a:moveTo>
                  <a:pt x="0" y="399605"/>
                </a:moveTo>
                <a:lnTo>
                  <a:pt x="686549" y="399605"/>
                </a:lnTo>
                <a:lnTo>
                  <a:pt x="686549" y="0"/>
                </a:lnTo>
                <a:lnTo>
                  <a:pt x="0" y="0"/>
                </a:lnTo>
                <a:lnTo>
                  <a:pt x="0" y="399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90082" y="4228206"/>
            <a:ext cx="0" cy="443230"/>
          </a:xfrm>
          <a:custGeom>
            <a:avLst/>
            <a:gdLst/>
            <a:ahLst/>
            <a:cxnLst/>
            <a:rect l="l" t="t" r="r" b="b"/>
            <a:pathLst>
              <a:path h="443229">
                <a:moveTo>
                  <a:pt x="0" y="0"/>
                </a:moveTo>
                <a:lnTo>
                  <a:pt x="0" y="442798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0911" y="4228206"/>
            <a:ext cx="0" cy="443230"/>
          </a:xfrm>
          <a:custGeom>
            <a:avLst/>
            <a:gdLst/>
            <a:ahLst/>
            <a:cxnLst/>
            <a:rect l="l" t="t" r="r" b="b"/>
            <a:pathLst>
              <a:path h="443229">
                <a:moveTo>
                  <a:pt x="0" y="0"/>
                </a:moveTo>
                <a:lnTo>
                  <a:pt x="0" y="442798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294204" y="1544218"/>
            <a:ext cx="1927225" cy="1166495"/>
          </a:xfrm>
          <a:prstGeom prst="rect">
            <a:avLst/>
          </a:prstGeom>
          <a:ln w="22859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Office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41278" y="3886035"/>
            <a:ext cx="48577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Tool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shop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78640" y="1598853"/>
            <a:ext cx="491490" cy="517525"/>
          </a:xfrm>
          <a:prstGeom prst="rect">
            <a:avLst/>
          </a:prstGeom>
          <a:ln w="22859">
            <a:solidFill>
              <a:srgbClr val="231F2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111760" marR="104775" indent="1905">
              <a:lnSpc>
                <a:spcPts val="1080"/>
              </a:lnSpc>
            </a:pP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il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879559" y="1587424"/>
            <a:ext cx="410845" cy="277495"/>
          </a:xfrm>
          <a:custGeom>
            <a:avLst/>
            <a:gdLst/>
            <a:ahLst/>
            <a:cxnLst/>
            <a:rect l="l" t="t" r="r" b="b"/>
            <a:pathLst>
              <a:path w="410845" h="277494">
                <a:moveTo>
                  <a:pt x="0" y="276961"/>
                </a:moveTo>
                <a:lnTo>
                  <a:pt x="410667" y="276961"/>
                </a:lnTo>
                <a:lnTo>
                  <a:pt x="410667" y="0"/>
                </a:lnTo>
                <a:lnTo>
                  <a:pt x="0" y="0"/>
                </a:lnTo>
                <a:lnTo>
                  <a:pt x="0" y="276961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93758" y="1628571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5">
                <a:moveTo>
                  <a:pt x="0" y="0"/>
                </a:moveTo>
                <a:lnTo>
                  <a:pt x="0" y="135216"/>
                </a:lnTo>
              </a:path>
            </a:pathLst>
          </a:custGeom>
          <a:ln w="79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93986" y="1628571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5">
                <a:moveTo>
                  <a:pt x="0" y="0"/>
                </a:moveTo>
                <a:lnTo>
                  <a:pt x="0" y="135216"/>
                </a:lnTo>
              </a:path>
            </a:pathLst>
          </a:custGeom>
          <a:ln w="79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71915" y="1639533"/>
            <a:ext cx="12700" cy="112395"/>
          </a:xfrm>
          <a:custGeom>
            <a:avLst/>
            <a:gdLst/>
            <a:ahLst/>
            <a:cxnLst/>
            <a:rect l="l" t="t" r="r" b="b"/>
            <a:pathLst>
              <a:path w="12700" h="112394">
                <a:moveTo>
                  <a:pt x="0" y="112153"/>
                </a:moveTo>
                <a:lnTo>
                  <a:pt x="12649" y="112153"/>
                </a:lnTo>
                <a:lnTo>
                  <a:pt x="12649" y="0"/>
                </a:lnTo>
                <a:lnTo>
                  <a:pt x="0" y="0"/>
                </a:lnTo>
                <a:lnTo>
                  <a:pt x="0" y="112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35724" y="1639533"/>
            <a:ext cx="12700" cy="112395"/>
          </a:xfrm>
          <a:custGeom>
            <a:avLst/>
            <a:gdLst/>
            <a:ahLst/>
            <a:cxnLst/>
            <a:rect l="l" t="t" r="r" b="b"/>
            <a:pathLst>
              <a:path w="12700" h="112394">
                <a:moveTo>
                  <a:pt x="0" y="112153"/>
                </a:moveTo>
                <a:lnTo>
                  <a:pt x="12649" y="112153"/>
                </a:lnTo>
                <a:lnTo>
                  <a:pt x="12649" y="0"/>
                </a:lnTo>
                <a:lnTo>
                  <a:pt x="0" y="0"/>
                </a:lnTo>
                <a:lnTo>
                  <a:pt x="0" y="112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53820" y="1639533"/>
            <a:ext cx="12700" cy="112395"/>
          </a:xfrm>
          <a:custGeom>
            <a:avLst/>
            <a:gdLst/>
            <a:ahLst/>
            <a:cxnLst/>
            <a:rect l="l" t="t" r="r" b="b"/>
            <a:pathLst>
              <a:path w="12700" h="112394">
                <a:moveTo>
                  <a:pt x="0" y="112153"/>
                </a:moveTo>
                <a:lnTo>
                  <a:pt x="12649" y="112153"/>
                </a:lnTo>
                <a:lnTo>
                  <a:pt x="12649" y="0"/>
                </a:lnTo>
                <a:lnTo>
                  <a:pt x="0" y="0"/>
                </a:lnTo>
                <a:lnTo>
                  <a:pt x="0" y="112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17628" y="1639533"/>
            <a:ext cx="12700" cy="112395"/>
          </a:xfrm>
          <a:custGeom>
            <a:avLst/>
            <a:gdLst/>
            <a:ahLst/>
            <a:cxnLst/>
            <a:rect l="l" t="t" r="r" b="b"/>
            <a:pathLst>
              <a:path w="12700" h="112394">
                <a:moveTo>
                  <a:pt x="0" y="112153"/>
                </a:moveTo>
                <a:lnTo>
                  <a:pt x="12649" y="112153"/>
                </a:lnTo>
                <a:lnTo>
                  <a:pt x="12649" y="0"/>
                </a:lnTo>
                <a:lnTo>
                  <a:pt x="0" y="0"/>
                </a:lnTo>
                <a:lnTo>
                  <a:pt x="0" y="112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07682" y="1639533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59854"/>
                </a:lnTo>
              </a:path>
            </a:pathLst>
          </a:custGeom>
          <a:ln w="126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01356" y="1809920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2649" y="0"/>
                </a:moveTo>
                <a:lnTo>
                  <a:pt x="0" y="0"/>
                </a:lnTo>
                <a:lnTo>
                  <a:pt x="6324" y="21678"/>
                </a:lnTo>
                <a:lnTo>
                  <a:pt x="12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18595" y="1602857"/>
            <a:ext cx="128270" cy="247015"/>
          </a:xfrm>
          <a:custGeom>
            <a:avLst/>
            <a:gdLst/>
            <a:ahLst/>
            <a:cxnLst/>
            <a:rect l="l" t="t" r="r" b="b"/>
            <a:pathLst>
              <a:path w="128269" h="247014">
                <a:moveTo>
                  <a:pt x="101384" y="28651"/>
                </a:moveTo>
                <a:lnTo>
                  <a:pt x="63919" y="28651"/>
                </a:lnTo>
                <a:lnTo>
                  <a:pt x="63919" y="40043"/>
                </a:lnTo>
                <a:lnTo>
                  <a:pt x="45554" y="40043"/>
                </a:lnTo>
                <a:lnTo>
                  <a:pt x="38201" y="41871"/>
                </a:lnTo>
                <a:lnTo>
                  <a:pt x="30861" y="51422"/>
                </a:lnTo>
                <a:lnTo>
                  <a:pt x="27914" y="55092"/>
                </a:lnTo>
                <a:lnTo>
                  <a:pt x="27914" y="246837"/>
                </a:lnTo>
                <a:lnTo>
                  <a:pt x="128193" y="246837"/>
                </a:lnTo>
                <a:lnTo>
                  <a:pt x="128193" y="55829"/>
                </a:lnTo>
                <a:lnTo>
                  <a:pt x="125996" y="48488"/>
                </a:lnTo>
                <a:lnTo>
                  <a:pt x="117906" y="42608"/>
                </a:lnTo>
                <a:lnTo>
                  <a:pt x="112763" y="39306"/>
                </a:lnTo>
                <a:lnTo>
                  <a:pt x="92938" y="39306"/>
                </a:lnTo>
                <a:lnTo>
                  <a:pt x="92938" y="29019"/>
                </a:lnTo>
                <a:lnTo>
                  <a:pt x="101384" y="28651"/>
                </a:lnTo>
                <a:close/>
              </a:path>
              <a:path w="128269" h="247014">
                <a:moveTo>
                  <a:pt x="91097" y="0"/>
                </a:moveTo>
                <a:lnTo>
                  <a:pt x="65011" y="0"/>
                </a:lnTo>
                <a:lnTo>
                  <a:pt x="65011" y="10655"/>
                </a:lnTo>
                <a:lnTo>
                  <a:pt x="36728" y="10655"/>
                </a:lnTo>
                <a:lnTo>
                  <a:pt x="6248" y="26073"/>
                </a:lnTo>
                <a:lnTo>
                  <a:pt x="0" y="49961"/>
                </a:lnTo>
                <a:lnTo>
                  <a:pt x="12852" y="49961"/>
                </a:lnTo>
                <a:lnTo>
                  <a:pt x="16535" y="41503"/>
                </a:lnTo>
                <a:lnTo>
                  <a:pt x="30492" y="34163"/>
                </a:lnTo>
                <a:lnTo>
                  <a:pt x="45554" y="28651"/>
                </a:lnTo>
                <a:lnTo>
                  <a:pt x="101384" y="28651"/>
                </a:lnTo>
                <a:lnTo>
                  <a:pt x="107264" y="24612"/>
                </a:lnTo>
                <a:lnTo>
                  <a:pt x="111671" y="24244"/>
                </a:lnTo>
                <a:lnTo>
                  <a:pt x="111671" y="11379"/>
                </a:lnTo>
                <a:lnTo>
                  <a:pt x="104317" y="11379"/>
                </a:lnTo>
                <a:lnTo>
                  <a:pt x="99910" y="9182"/>
                </a:lnTo>
                <a:lnTo>
                  <a:pt x="93306" y="8813"/>
                </a:lnTo>
                <a:lnTo>
                  <a:pt x="91097" y="0"/>
                </a:lnTo>
                <a:close/>
              </a:path>
              <a:path w="128269" h="247014">
                <a:moveTo>
                  <a:pt x="111671" y="11023"/>
                </a:moveTo>
                <a:lnTo>
                  <a:pt x="106895" y="11379"/>
                </a:lnTo>
                <a:lnTo>
                  <a:pt x="111671" y="11379"/>
                </a:lnTo>
                <a:lnTo>
                  <a:pt x="111671" y="11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67634" y="1666760"/>
            <a:ext cx="62230" cy="144780"/>
          </a:xfrm>
          <a:custGeom>
            <a:avLst/>
            <a:gdLst/>
            <a:ahLst/>
            <a:cxnLst/>
            <a:rect l="l" t="t" r="r" b="b"/>
            <a:pathLst>
              <a:path w="62230" h="144780">
                <a:moveTo>
                  <a:pt x="0" y="144729"/>
                </a:moveTo>
                <a:lnTo>
                  <a:pt x="61709" y="144729"/>
                </a:lnTo>
                <a:lnTo>
                  <a:pt x="61709" y="0"/>
                </a:lnTo>
                <a:lnTo>
                  <a:pt x="0" y="0"/>
                </a:lnTo>
                <a:lnTo>
                  <a:pt x="0" y="144729"/>
                </a:lnTo>
                <a:close/>
              </a:path>
            </a:pathLst>
          </a:custGeom>
          <a:ln w="3175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67421" y="1633707"/>
            <a:ext cx="101386" cy="202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06367" y="3951249"/>
            <a:ext cx="485140" cy="277495"/>
          </a:xfrm>
          <a:custGeom>
            <a:avLst/>
            <a:gdLst/>
            <a:ahLst/>
            <a:cxnLst/>
            <a:rect l="l" t="t" r="r" b="b"/>
            <a:pathLst>
              <a:path w="485139" h="277495">
                <a:moveTo>
                  <a:pt x="0" y="276961"/>
                </a:moveTo>
                <a:lnTo>
                  <a:pt x="484644" y="276961"/>
                </a:lnTo>
                <a:lnTo>
                  <a:pt x="484644" y="0"/>
                </a:lnTo>
                <a:lnTo>
                  <a:pt x="0" y="0"/>
                </a:lnTo>
                <a:lnTo>
                  <a:pt x="0" y="276961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18432" y="3992384"/>
            <a:ext cx="127660" cy="203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70450" y="3966671"/>
            <a:ext cx="151765" cy="247015"/>
          </a:xfrm>
          <a:custGeom>
            <a:avLst/>
            <a:gdLst/>
            <a:ahLst/>
            <a:cxnLst/>
            <a:rect l="l" t="t" r="r" b="b"/>
            <a:pathLst>
              <a:path w="151764" h="247014">
                <a:moveTo>
                  <a:pt x="119646" y="28651"/>
                </a:moveTo>
                <a:lnTo>
                  <a:pt x="75425" y="28651"/>
                </a:lnTo>
                <a:lnTo>
                  <a:pt x="75425" y="40043"/>
                </a:lnTo>
                <a:lnTo>
                  <a:pt x="53746" y="40043"/>
                </a:lnTo>
                <a:lnTo>
                  <a:pt x="45084" y="41871"/>
                </a:lnTo>
                <a:lnTo>
                  <a:pt x="36410" y="51422"/>
                </a:lnTo>
                <a:lnTo>
                  <a:pt x="32943" y="55092"/>
                </a:lnTo>
                <a:lnTo>
                  <a:pt x="32943" y="246837"/>
                </a:lnTo>
                <a:lnTo>
                  <a:pt x="151282" y="246837"/>
                </a:lnTo>
                <a:lnTo>
                  <a:pt x="151282" y="55829"/>
                </a:lnTo>
                <a:lnTo>
                  <a:pt x="148691" y="48488"/>
                </a:lnTo>
                <a:lnTo>
                  <a:pt x="139153" y="42608"/>
                </a:lnTo>
                <a:lnTo>
                  <a:pt x="133083" y="39306"/>
                </a:lnTo>
                <a:lnTo>
                  <a:pt x="109677" y="39306"/>
                </a:lnTo>
                <a:lnTo>
                  <a:pt x="109677" y="29019"/>
                </a:lnTo>
                <a:lnTo>
                  <a:pt x="119646" y="28651"/>
                </a:lnTo>
                <a:close/>
              </a:path>
              <a:path w="151764" h="247014">
                <a:moveTo>
                  <a:pt x="107505" y="0"/>
                </a:moveTo>
                <a:lnTo>
                  <a:pt x="76733" y="0"/>
                </a:lnTo>
                <a:lnTo>
                  <a:pt x="76733" y="10655"/>
                </a:lnTo>
                <a:lnTo>
                  <a:pt x="43345" y="10655"/>
                </a:lnTo>
                <a:lnTo>
                  <a:pt x="7365" y="26073"/>
                </a:lnTo>
                <a:lnTo>
                  <a:pt x="0" y="49961"/>
                </a:lnTo>
                <a:lnTo>
                  <a:pt x="15176" y="49961"/>
                </a:lnTo>
                <a:lnTo>
                  <a:pt x="19507" y="41503"/>
                </a:lnTo>
                <a:lnTo>
                  <a:pt x="27736" y="37833"/>
                </a:lnTo>
                <a:lnTo>
                  <a:pt x="35278" y="34850"/>
                </a:lnTo>
                <a:lnTo>
                  <a:pt x="43832" y="31865"/>
                </a:lnTo>
                <a:lnTo>
                  <a:pt x="50841" y="29569"/>
                </a:lnTo>
                <a:lnTo>
                  <a:pt x="53746" y="28651"/>
                </a:lnTo>
                <a:lnTo>
                  <a:pt x="119646" y="28651"/>
                </a:lnTo>
                <a:lnTo>
                  <a:pt x="126580" y="24612"/>
                </a:lnTo>
                <a:lnTo>
                  <a:pt x="131775" y="24244"/>
                </a:lnTo>
                <a:lnTo>
                  <a:pt x="131775" y="11379"/>
                </a:lnTo>
                <a:lnTo>
                  <a:pt x="123113" y="11379"/>
                </a:lnTo>
                <a:lnTo>
                  <a:pt x="117906" y="9182"/>
                </a:lnTo>
                <a:lnTo>
                  <a:pt x="110108" y="8813"/>
                </a:lnTo>
                <a:lnTo>
                  <a:pt x="107505" y="0"/>
                </a:lnTo>
                <a:close/>
              </a:path>
              <a:path w="151764" h="247014">
                <a:moveTo>
                  <a:pt x="131775" y="11023"/>
                </a:moveTo>
                <a:lnTo>
                  <a:pt x="126149" y="11379"/>
                </a:lnTo>
                <a:lnTo>
                  <a:pt x="131775" y="11379"/>
                </a:lnTo>
                <a:lnTo>
                  <a:pt x="131775" y="11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28084" y="4030586"/>
            <a:ext cx="73660" cy="144780"/>
          </a:xfrm>
          <a:custGeom>
            <a:avLst/>
            <a:gdLst/>
            <a:ahLst/>
            <a:cxnLst/>
            <a:rect l="l" t="t" r="r" b="b"/>
            <a:pathLst>
              <a:path w="73660" h="144779">
                <a:moveTo>
                  <a:pt x="0" y="144729"/>
                </a:moveTo>
                <a:lnTo>
                  <a:pt x="73291" y="144729"/>
                </a:lnTo>
                <a:lnTo>
                  <a:pt x="73291" y="0"/>
                </a:lnTo>
                <a:lnTo>
                  <a:pt x="0" y="0"/>
                </a:lnTo>
                <a:lnTo>
                  <a:pt x="0" y="144729"/>
                </a:lnTo>
                <a:close/>
              </a:path>
            </a:pathLst>
          </a:custGeom>
          <a:ln w="3175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46097" y="3997523"/>
            <a:ext cx="119637" cy="202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67210" y="2174367"/>
            <a:ext cx="514350" cy="277495"/>
          </a:xfrm>
          <a:custGeom>
            <a:avLst/>
            <a:gdLst/>
            <a:ahLst/>
            <a:cxnLst/>
            <a:rect l="l" t="t" r="r" b="b"/>
            <a:pathLst>
              <a:path w="514350" h="277494">
                <a:moveTo>
                  <a:pt x="0" y="276961"/>
                </a:moveTo>
                <a:lnTo>
                  <a:pt x="514324" y="276961"/>
                </a:lnTo>
                <a:lnTo>
                  <a:pt x="514324" y="0"/>
                </a:lnTo>
                <a:lnTo>
                  <a:pt x="0" y="0"/>
                </a:lnTo>
                <a:lnTo>
                  <a:pt x="0" y="276961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80011" y="2215502"/>
            <a:ext cx="135483" cy="2030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41333" y="2189793"/>
            <a:ext cx="160655" cy="247015"/>
          </a:xfrm>
          <a:custGeom>
            <a:avLst/>
            <a:gdLst/>
            <a:ahLst/>
            <a:cxnLst/>
            <a:rect l="l" t="t" r="r" b="b"/>
            <a:pathLst>
              <a:path w="160654" h="247014">
                <a:moveTo>
                  <a:pt x="126961" y="28651"/>
                </a:moveTo>
                <a:lnTo>
                  <a:pt x="80035" y="28651"/>
                </a:lnTo>
                <a:lnTo>
                  <a:pt x="80035" y="40043"/>
                </a:lnTo>
                <a:lnTo>
                  <a:pt x="57035" y="40043"/>
                </a:lnTo>
                <a:lnTo>
                  <a:pt x="47840" y="41871"/>
                </a:lnTo>
                <a:lnTo>
                  <a:pt x="38633" y="51422"/>
                </a:lnTo>
                <a:lnTo>
                  <a:pt x="34963" y="55092"/>
                </a:lnTo>
                <a:lnTo>
                  <a:pt x="34963" y="246837"/>
                </a:lnTo>
                <a:lnTo>
                  <a:pt x="160553" y="246837"/>
                </a:lnTo>
                <a:lnTo>
                  <a:pt x="160553" y="55829"/>
                </a:lnTo>
                <a:lnTo>
                  <a:pt x="157784" y="48488"/>
                </a:lnTo>
                <a:lnTo>
                  <a:pt x="147662" y="42608"/>
                </a:lnTo>
                <a:lnTo>
                  <a:pt x="141224" y="39306"/>
                </a:lnTo>
                <a:lnTo>
                  <a:pt x="116382" y="39306"/>
                </a:lnTo>
                <a:lnTo>
                  <a:pt x="116382" y="29019"/>
                </a:lnTo>
                <a:lnTo>
                  <a:pt x="126961" y="28651"/>
                </a:lnTo>
                <a:close/>
              </a:path>
              <a:path w="160654" h="247014">
                <a:moveTo>
                  <a:pt x="114084" y="0"/>
                </a:moveTo>
                <a:lnTo>
                  <a:pt x="81419" y="0"/>
                </a:lnTo>
                <a:lnTo>
                  <a:pt x="81419" y="10655"/>
                </a:lnTo>
                <a:lnTo>
                  <a:pt x="45999" y="10655"/>
                </a:lnTo>
                <a:lnTo>
                  <a:pt x="7810" y="26073"/>
                </a:lnTo>
                <a:lnTo>
                  <a:pt x="0" y="49961"/>
                </a:lnTo>
                <a:lnTo>
                  <a:pt x="16090" y="49961"/>
                </a:lnTo>
                <a:lnTo>
                  <a:pt x="20701" y="41503"/>
                </a:lnTo>
                <a:lnTo>
                  <a:pt x="29438" y="37833"/>
                </a:lnTo>
                <a:lnTo>
                  <a:pt x="37436" y="34850"/>
                </a:lnTo>
                <a:lnTo>
                  <a:pt x="46513" y="31865"/>
                </a:lnTo>
                <a:lnTo>
                  <a:pt x="53952" y="29569"/>
                </a:lnTo>
                <a:lnTo>
                  <a:pt x="57035" y="28651"/>
                </a:lnTo>
                <a:lnTo>
                  <a:pt x="126961" y="28651"/>
                </a:lnTo>
                <a:lnTo>
                  <a:pt x="134327" y="24612"/>
                </a:lnTo>
                <a:lnTo>
                  <a:pt x="139852" y="24244"/>
                </a:lnTo>
                <a:lnTo>
                  <a:pt x="139852" y="11379"/>
                </a:lnTo>
                <a:lnTo>
                  <a:pt x="130644" y="11379"/>
                </a:lnTo>
                <a:lnTo>
                  <a:pt x="125120" y="9182"/>
                </a:lnTo>
                <a:lnTo>
                  <a:pt x="116840" y="8813"/>
                </a:lnTo>
                <a:lnTo>
                  <a:pt x="114084" y="0"/>
                </a:lnTo>
                <a:close/>
              </a:path>
              <a:path w="160654" h="247014">
                <a:moveTo>
                  <a:pt x="139852" y="11023"/>
                </a:moveTo>
                <a:lnTo>
                  <a:pt x="133870" y="11379"/>
                </a:lnTo>
                <a:lnTo>
                  <a:pt x="139852" y="11379"/>
                </a:lnTo>
                <a:lnTo>
                  <a:pt x="139852" y="11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02414" y="2253704"/>
            <a:ext cx="78105" cy="144780"/>
          </a:xfrm>
          <a:custGeom>
            <a:avLst/>
            <a:gdLst/>
            <a:ahLst/>
            <a:cxnLst/>
            <a:rect l="l" t="t" r="r" b="b"/>
            <a:pathLst>
              <a:path w="78104" h="144780">
                <a:moveTo>
                  <a:pt x="0" y="144729"/>
                </a:moveTo>
                <a:lnTo>
                  <a:pt x="77939" y="144729"/>
                </a:lnTo>
                <a:lnTo>
                  <a:pt x="77939" y="0"/>
                </a:lnTo>
                <a:lnTo>
                  <a:pt x="0" y="0"/>
                </a:lnTo>
                <a:lnTo>
                  <a:pt x="0" y="144729"/>
                </a:lnTo>
                <a:close/>
              </a:path>
            </a:pathLst>
          </a:custGeom>
          <a:ln w="3175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27729" y="2220643"/>
            <a:ext cx="126964" cy="202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65271" y="1589151"/>
            <a:ext cx="467995" cy="265430"/>
          </a:xfrm>
          <a:custGeom>
            <a:avLst/>
            <a:gdLst/>
            <a:ahLst/>
            <a:cxnLst/>
            <a:rect l="l" t="t" r="r" b="b"/>
            <a:pathLst>
              <a:path w="467995" h="265430">
                <a:moveTo>
                  <a:pt x="0" y="264833"/>
                </a:moveTo>
                <a:lnTo>
                  <a:pt x="467969" y="264833"/>
                </a:lnTo>
                <a:lnTo>
                  <a:pt x="467969" y="0"/>
                </a:lnTo>
                <a:lnTo>
                  <a:pt x="0" y="0"/>
                </a:lnTo>
                <a:lnTo>
                  <a:pt x="0" y="264833"/>
                </a:lnTo>
                <a:close/>
              </a:path>
            </a:pathLst>
          </a:custGeom>
          <a:ln w="16687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53840" y="1622831"/>
            <a:ext cx="92075" cy="54610"/>
          </a:xfrm>
          <a:custGeom>
            <a:avLst/>
            <a:gdLst/>
            <a:ahLst/>
            <a:cxnLst/>
            <a:rect l="l" t="t" r="r" b="b"/>
            <a:pathLst>
              <a:path w="92075" h="54610">
                <a:moveTo>
                  <a:pt x="0" y="53987"/>
                </a:moveTo>
                <a:lnTo>
                  <a:pt x="91643" y="53987"/>
                </a:lnTo>
                <a:lnTo>
                  <a:pt x="91643" y="0"/>
                </a:lnTo>
                <a:lnTo>
                  <a:pt x="0" y="0"/>
                </a:lnTo>
                <a:lnTo>
                  <a:pt x="0" y="53987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53840" y="1768462"/>
            <a:ext cx="92075" cy="53975"/>
          </a:xfrm>
          <a:custGeom>
            <a:avLst/>
            <a:gdLst/>
            <a:ahLst/>
            <a:cxnLst/>
            <a:rect l="l" t="t" r="r" b="b"/>
            <a:pathLst>
              <a:path w="92075" h="53975">
                <a:moveTo>
                  <a:pt x="0" y="53962"/>
                </a:moveTo>
                <a:lnTo>
                  <a:pt x="91643" y="53962"/>
                </a:lnTo>
                <a:lnTo>
                  <a:pt x="91643" y="0"/>
                </a:lnTo>
                <a:lnTo>
                  <a:pt x="0" y="0"/>
                </a:lnTo>
                <a:lnTo>
                  <a:pt x="0" y="53962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99878" y="1676819"/>
            <a:ext cx="200025" cy="92075"/>
          </a:xfrm>
          <a:custGeom>
            <a:avLst/>
            <a:gdLst/>
            <a:ahLst/>
            <a:cxnLst/>
            <a:rect l="l" t="t" r="r" b="b"/>
            <a:pathLst>
              <a:path w="200025" h="92075">
                <a:moveTo>
                  <a:pt x="0" y="91643"/>
                </a:moveTo>
                <a:lnTo>
                  <a:pt x="199593" y="91643"/>
                </a:lnTo>
                <a:lnTo>
                  <a:pt x="199593" y="0"/>
                </a:lnTo>
                <a:lnTo>
                  <a:pt x="0" y="0"/>
                </a:lnTo>
                <a:lnTo>
                  <a:pt x="0" y="91643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14711" y="4264507"/>
            <a:ext cx="467995" cy="265430"/>
          </a:xfrm>
          <a:custGeom>
            <a:avLst/>
            <a:gdLst/>
            <a:ahLst/>
            <a:cxnLst/>
            <a:rect l="l" t="t" r="r" b="b"/>
            <a:pathLst>
              <a:path w="467995" h="265429">
                <a:moveTo>
                  <a:pt x="0" y="264833"/>
                </a:moveTo>
                <a:lnTo>
                  <a:pt x="467969" y="264833"/>
                </a:lnTo>
                <a:lnTo>
                  <a:pt x="467969" y="0"/>
                </a:lnTo>
                <a:lnTo>
                  <a:pt x="0" y="0"/>
                </a:lnTo>
                <a:lnTo>
                  <a:pt x="0" y="264833"/>
                </a:lnTo>
                <a:close/>
              </a:path>
            </a:pathLst>
          </a:custGeom>
          <a:ln w="16687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03293" y="4298200"/>
            <a:ext cx="92075" cy="10160"/>
          </a:xfrm>
          <a:custGeom>
            <a:avLst/>
            <a:gdLst/>
            <a:ahLst/>
            <a:cxnLst/>
            <a:rect l="l" t="t" r="r" b="b"/>
            <a:pathLst>
              <a:path w="92075" h="10160">
                <a:moveTo>
                  <a:pt x="0" y="9829"/>
                </a:moveTo>
                <a:lnTo>
                  <a:pt x="91643" y="9829"/>
                </a:lnTo>
                <a:lnTo>
                  <a:pt x="91643" y="0"/>
                </a:lnTo>
                <a:lnTo>
                  <a:pt x="0" y="0"/>
                </a:lnTo>
                <a:lnTo>
                  <a:pt x="0" y="9829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94936" y="4352175"/>
            <a:ext cx="53975" cy="10160"/>
          </a:xfrm>
          <a:custGeom>
            <a:avLst/>
            <a:gdLst/>
            <a:ahLst/>
            <a:cxnLst/>
            <a:rect l="l" t="t" r="r" b="b"/>
            <a:pathLst>
              <a:path w="53975" h="10160">
                <a:moveTo>
                  <a:pt x="0" y="9842"/>
                </a:moveTo>
                <a:lnTo>
                  <a:pt x="53975" y="9842"/>
                </a:lnTo>
                <a:lnTo>
                  <a:pt x="53975" y="0"/>
                </a:lnTo>
                <a:lnTo>
                  <a:pt x="0" y="0"/>
                </a:lnTo>
                <a:lnTo>
                  <a:pt x="0" y="9842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49318" y="4352175"/>
            <a:ext cx="53975" cy="10160"/>
          </a:xfrm>
          <a:custGeom>
            <a:avLst/>
            <a:gdLst/>
            <a:ahLst/>
            <a:cxnLst/>
            <a:rect l="l" t="t" r="r" b="b"/>
            <a:pathLst>
              <a:path w="53975" h="10160">
                <a:moveTo>
                  <a:pt x="0" y="9842"/>
                </a:moveTo>
                <a:lnTo>
                  <a:pt x="53975" y="9842"/>
                </a:lnTo>
                <a:lnTo>
                  <a:pt x="53975" y="0"/>
                </a:lnTo>
                <a:lnTo>
                  <a:pt x="0" y="0"/>
                </a:lnTo>
                <a:lnTo>
                  <a:pt x="0" y="9842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14711" y="4274350"/>
            <a:ext cx="467995" cy="265430"/>
          </a:xfrm>
          <a:custGeom>
            <a:avLst/>
            <a:gdLst/>
            <a:ahLst/>
            <a:cxnLst/>
            <a:rect l="l" t="t" r="r" b="b"/>
            <a:pathLst>
              <a:path w="467995" h="265429">
                <a:moveTo>
                  <a:pt x="0" y="264833"/>
                </a:moveTo>
                <a:lnTo>
                  <a:pt x="467969" y="264833"/>
                </a:lnTo>
                <a:lnTo>
                  <a:pt x="467969" y="0"/>
                </a:lnTo>
                <a:lnTo>
                  <a:pt x="0" y="0"/>
                </a:lnTo>
                <a:lnTo>
                  <a:pt x="0" y="264833"/>
                </a:lnTo>
                <a:close/>
              </a:path>
            </a:pathLst>
          </a:custGeom>
          <a:ln w="16687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03293" y="4308030"/>
            <a:ext cx="92075" cy="54610"/>
          </a:xfrm>
          <a:custGeom>
            <a:avLst/>
            <a:gdLst/>
            <a:ahLst/>
            <a:cxnLst/>
            <a:rect l="l" t="t" r="r" b="b"/>
            <a:pathLst>
              <a:path w="92075" h="54610">
                <a:moveTo>
                  <a:pt x="0" y="53987"/>
                </a:moveTo>
                <a:lnTo>
                  <a:pt x="91643" y="53987"/>
                </a:lnTo>
                <a:lnTo>
                  <a:pt x="91643" y="0"/>
                </a:lnTo>
                <a:lnTo>
                  <a:pt x="0" y="0"/>
                </a:lnTo>
                <a:lnTo>
                  <a:pt x="0" y="53987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03293" y="4453661"/>
            <a:ext cx="92075" cy="53975"/>
          </a:xfrm>
          <a:custGeom>
            <a:avLst/>
            <a:gdLst/>
            <a:ahLst/>
            <a:cxnLst/>
            <a:rect l="l" t="t" r="r" b="b"/>
            <a:pathLst>
              <a:path w="92075" h="53975">
                <a:moveTo>
                  <a:pt x="0" y="53962"/>
                </a:moveTo>
                <a:lnTo>
                  <a:pt x="91643" y="53962"/>
                </a:lnTo>
                <a:lnTo>
                  <a:pt x="91643" y="0"/>
                </a:lnTo>
                <a:lnTo>
                  <a:pt x="0" y="0"/>
                </a:lnTo>
                <a:lnTo>
                  <a:pt x="0" y="53962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49318" y="4362018"/>
            <a:ext cx="200025" cy="92075"/>
          </a:xfrm>
          <a:custGeom>
            <a:avLst/>
            <a:gdLst/>
            <a:ahLst/>
            <a:cxnLst/>
            <a:rect l="l" t="t" r="r" b="b"/>
            <a:pathLst>
              <a:path w="200025" h="92075">
                <a:moveTo>
                  <a:pt x="0" y="91643"/>
                </a:moveTo>
                <a:lnTo>
                  <a:pt x="199593" y="91643"/>
                </a:lnTo>
                <a:lnTo>
                  <a:pt x="199593" y="0"/>
                </a:lnTo>
                <a:lnTo>
                  <a:pt x="0" y="0"/>
                </a:lnTo>
                <a:lnTo>
                  <a:pt x="0" y="91643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80002" y="2723743"/>
            <a:ext cx="454025" cy="257175"/>
          </a:xfrm>
          <a:custGeom>
            <a:avLst/>
            <a:gdLst/>
            <a:ahLst/>
            <a:cxnLst/>
            <a:rect l="l" t="t" r="r" b="b"/>
            <a:pathLst>
              <a:path w="454025" h="257175">
                <a:moveTo>
                  <a:pt x="0" y="256705"/>
                </a:moveTo>
                <a:lnTo>
                  <a:pt x="453605" y="256705"/>
                </a:lnTo>
                <a:lnTo>
                  <a:pt x="453605" y="0"/>
                </a:lnTo>
                <a:lnTo>
                  <a:pt x="0" y="0"/>
                </a:lnTo>
                <a:lnTo>
                  <a:pt x="0" y="256705"/>
                </a:lnTo>
                <a:close/>
              </a:path>
            </a:pathLst>
          </a:custGeom>
          <a:solidFill>
            <a:srgbClr val="206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34151" y="2737495"/>
            <a:ext cx="107099" cy="2292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780002" y="2700945"/>
            <a:ext cx="454025" cy="2800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05104" marR="41910" indent="26670" algn="just">
              <a:lnSpc>
                <a:spcPct val="76200"/>
              </a:lnSpc>
              <a:spcBef>
                <a:spcPts val="315"/>
              </a:spcBef>
            </a:pPr>
            <a:r>
              <a:rPr sz="650" b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YOU  </a:t>
            </a:r>
            <a:r>
              <a:rPr sz="650" b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ARE  HERE</a:t>
            </a:r>
            <a:endParaRPr sz="650" dirty="0">
              <a:latin typeface="Franklin Gothic Demi"/>
              <a:cs typeface="Franklin Gothic Dem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570869" y="1144638"/>
            <a:ext cx="479425" cy="307340"/>
          </a:xfrm>
          <a:custGeom>
            <a:avLst/>
            <a:gdLst/>
            <a:ahLst/>
            <a:cxnLst/>
            <a:rect l="l" t="t" r="r" b="b"/>
            <a:pathLst>
              <a:path w="479425" h="307340">
                <a:moveTo>
                  <a:pt x="0" y="307009"/>
                </a:moveTo>
                <a:lnTo>
                  <a:pt x="479247" y="307009"/>
                </a:lnTo>
                <a:lnTo>
                  <a:pt x="479247" y="0"/>
                </a:lnTo>
                <a:lnTo>
                  <a:pt x="0" y="0"/>
                </a:lnTo>
                <a:lnTo>
                  <a:pt x="0" y="307009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99546" y="1155789"/>
            <a:ext cx="191770" cy="269240"/>
          </a:xfrm>
          <a:custGeom>
            <a:avLst/>
            <a:gdLst/>
            <a:ahLst/>
            <a:cxnLst/>
            <a:rect l="l" t="t" r="r" b="b"/>
            <a:pathLst>
              <a:path w="191770" h="269240">
                <a:moveTo>
                  <a:pt x="0" y="268820"/>
                </a:moveTo>
                <a:lnTo>
                  <a:pt x="191503" y="268820"/>
                </a:lnTo>
                <a:lnTo>
                  <a:pt x="191503" y="0"/>
                </a:lnTo>
                <a:lnTo>
                  <a:pt x="0" y="0"/>
                </a:lnTo>
                <a:lnTo>
                  <a:pt x="0" y="268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99539" y="1159917"/>
            <a:ext cx="442268" cy="266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99542" y="1424615"/>
            <a:ext cx="259079" cy="27305"/>
          </a:xfrm>
          <a:custGeom>
            <a:avLst/>
            <a:gdLst/>
            <a:ahLst/>
            <a:cxnLst/>
            <a:rect l="l" t="t" r="r" b="b"/>
            <a:pathLst>
              <a:path w="259079" h="27305">
                <a:moveTo>
                  <a:pt x="191503" y="0"/>
                </a:moveTo>
                <a:lnTo>
                  <a:pt x="0" y="0"/>
                </a:lnTo>
                <a:lnTo>
                  <a:pt x="66967" y="27038"/>
                </a:lnTo>
                <a:lnTo>
                  <a:pt x="258470" y="27038"/>
                </a:lnTo>
                <a:lnTo>
                  <a:pt x="191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639721" y="1423910"/>
            <a:ext cx="85725" cy="27940"/>
          </a:xfrm>
          <a:custGeom>
            <a:avLst/>
            <a:gdLst/>
            <a:ahLst/>
            <a:cxnLst/>
            <a:rect l="l" t="t" r="r" b="b"/>
            <a:pathLst>
              <a:path w="85725" h="27940">
                <a:moveTo>
                  <a:pt x="28686" y="0"/>
                </a:moveTo>
                <a:lnTo>
                  <a:pt x="0" y="4799"/>
                </a:lnTo>
                <a:lnTo>
                  <a:pt x="49542" y="27735"/>
                </a:lnTo>
                <a:lnTo>
                  <a:pt x="85318" y="27735"/>
                </a:lnTo>
                <a:lnTo>
                  <a:pt x="63347" y="9317"/>
                </a:lnTo>
                <a:lnTo>
                  <a:pt x="47136" y="789"/>
                </a:lnTo>
                <a:lnTo>
                  <a:pt x="28686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71870" y="1444726"/>
            <a:ext cx="1048385" cy="3159760"/>
          </a:xfrm>
          <a:custGeom>
            <a:avLst/>
            <a:gdLst/>
            <a:ahLst/>
            <a:cxnLst/>
            <a:rect l="l" t="t" r="r" b="b"/>
            <a:pathLst>
              <a:path w="1048384" h="3159760">
                <a:moveTo>
                  <a:pt x="0" y="3159518"/>
                </a:moveTo>
                <a:lnTo>
                  <a:pt x="1048130" y="3159518"/>
                </a:lnTo>
                <a:lnTo>
                  <a:pt x="1048130" y="0"/>
                </a:lnTo>
                <a:lnTo>
                  <a:pt x="0" y="0"/>
                </a:lnTo>
                <a:lnTo>
                  <a:pt x="0" y="3159518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703315" y="2784373"/>
            <a:ext cx="400050" cy="468630"/>
          </a:xfrm>
          <a:custGeom>
            <a:avLst/>
            <a:gdLst/>
            <a:ahLst/>
            <a:cxnLst/>
            <a:rect l="l" t="t" r="r" b="b"/>
            <a:pathLst>
              <a:path w="400050" h="468629">
                <a:moveTo>
                  <a:pt x="399605" y="0"/>
                </a:moveTo>
                <a:lnTo>
                  <a:pt x="0" y="0"/>
                </a:lnTo>
                <a:lnTo>
                  <a:pt x="0" y="468109"/>
                </a:lnTo>
                <a:lnTo>
                  <a:pt x="399605" y="468109"/>
                </a:lnTo>
                <a:lnTo>
                  <a:pt x="399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660124" y="3229628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0" y="0"/>
                </a:moveTo>
                <a:lnTo>
                  <a:pt x="442798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660124" y="2807217"/>
            <a:ext cx="443230" cy="0"/>
          </a:xfrm>
          <a:custGeom>
            <a:avLst/>
            <a:gdLst/>
            <a:ahLst/>
            <a:cxnLst/>
            <a:rect l="l" t="t" r="r" b="b"/>
            <a:pathLst>
              <a:path w="443229">
                <a:moveTo>
                  <a:pt x="0" y="0"/>
                </a:moveTo>
                <a:lnTo>
                  <a:pt x="442798" y="0"/>
                </a:lnTo>
              </a:path>
            </a:pathLst>
          </a:custGeom>
          <a:ln w="457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36372" y="1822259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17896" y="1728144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4">
                <a:moveTo>
                  <a:pt x="190709" y="93399"/>
                </a:moveTo>
                <a:lnTo>
                  <a:pt x="116446" y="105450"/>
                </a:lnTo>
                <a:lnTo>
                  <a:pt x="0" y="12051"/>
                </a:lnTo>
                <a:lnTo>
                  <a:pt x="74263" y="0"/>
                </a:lnTo>
                <a:lnTo>
                  <a:pt x="190709" y="9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17909" y="1809382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4">
                <a:moveTo>
                  <a:pt x="190696" y="12051"/>
                </a:moveTo>
                <a:lnTo>
                  <a:pt x="116433" y="0"/>
                </a:lnTo>
                <a:lnTo>
                  <a:pt x="0" y="93388"/>
                </a:lnTo>
                <a:lnTo>
                  <a:pt x="74263" y="105439"/>
                </a:lnTo>
                <a:lnTo>
                  <a:pt x="190696" y="12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729895" y="1820710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662179" y="1809380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4">
                <a:moveTo>
                  <a:pt x="0" y="12051"/>
                </a:moveTo>
                <a:lnTo>
                  <a:pt x="74263" y="0"/>
                </a:lnTo>
                <a:lnTo>
                  <a:pt x="190709" y="93399"/>
                </a:lnTo>
                <a:lnTo>
                  <a:pt x="116446" y="105450"/>
                </a:lnTo>
                <a:lnTo>
                  <a:pt x="0" y="12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62179" y="1728153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4">
                <a:moveTo>
                  <a:pt x="0" y="93388"/>
                </a:moveTo>
                <a:lnTo>
                  <a:pt x="74263" y="105439"/>
                </a:lnTo>
                <a:lnTo>
                  <a:pt x="190696" y="12051"/>
                </a:lnTo>
                <a:lnTo>
                  <a:pt x="116433" y="0"/>
                </a:lnTo>
                <a:lnTo>
                  <a:pt x="0" y="93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33540" y="1587424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0"/>
                </a:moveTo>
                <a:lnTo>
                  <a:pt x="0" y="148793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22208" y="1613225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5" h="191135">
                <a:moveTo>
                  <a:pt x="12051" y="190709"/>
                </a:moveTo>
                <a:lnTo>
                  <a:pt x="0" y="116446"/>
                </a:lnTo>
                <a:lnTo>
                  <a:pt x="93399" y="0"/>
                </a:lnTo>
                <a:lnTo>
                  <a:pt x="105450" y="74263"/>
                </a:lnTo>
                <a:lnTo>
                  <a:pt x="12051" y="190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40982" y="1613239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5" h="191135">
                <a:moveTo>
                  <a:pt x="93388" y="190696"/>
                </a:moveTo>
                <a:lnTo>
                  <a:pt x="105439" y="116433"/>
                </a:lnTo>
                <a:lnTo>
                  <a:pt x="12051" y="0"/>
                </a:lnTo>
                <a:lnTo>
                  <a:pt x="0" y="74263"/>
                </a:lnTo>
                <a:lnTo>
                  <a:pt x="93388" y="190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35089" y="1903133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412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40972" y="1835418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5" h="191135">
                <a:moveTo>
                  <a:pt x="93399" y="0"/>
                </a:moveTo>
                <a:lnTo>
                  <a:pt x="105450" y="74263"/>
                </a:lnTo>
                <a:lnTo>
                  <a:pt x="12051" y="190709"/>
                </a:lnTo>
                <a:lnTo>
                  <a:pt x="0" y="116446"/>
                </a:lnTo>
                <a:lnTo>
                  <a:pt x="93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22211" y="1835418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5" h="191135">
                <a:moveTo>
                  <a:pt x="12051" y="0"/>
                </a:moveTo>
                <a:lnTo>
                  <a:pt x="0" y="74263"/>
                </a:lnTo>
                <a:lnTo>
                  <a:pt x="93388" y="190696"/>
                </a:lnTo>
                <a:lnTo>
                  <a:pt x="105439" y="116433"/>
                </a:lnTo>
                <a:lnTo>
                  <a:pt x="12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36372" y="4304411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17896" y="4210286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5">
                <a:moveTo>
                  <a:pt x="190709" y="93399"/>
                </a:moveTo>
                <a:lnTo>
                  <a:pt x="116446" y="105450"/>
                </a:lnTo>
                <a:lnTo>
                  <a:pt x="0" y="12051"/>
                </a:lnTo>
                <a:lnTo>
                  <a:pt x="74263" y="0"/>
                </a:lnTo>
                <a:lnTo>
                  <a:pt x="190709" y="93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17909" y="4291524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5">
                <a:moveTo>
                  <a:pt x="190696" y="12051"/>
                </a:moveTo>
                <a:lnTo>
                  <a:pt x="116433" y="0"/>
                </a:lnTo>
                <a:lnTo>
                  <a:pt x="0" y="93388"/>
                </a:lnTo>
                <a:lnTo>
                  <a:pt x="74263" y="105439"/>
                </a:lnTo>
                <a:lnTo>
                  <a:pt x="190696" y="12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29895" y="4302848"/>
            <a:ext cx="205104" cy="0"/>
          </a:xfrm>
          <a:custGeom>
            <a:avLst/>
            <a:gdLst/>
            <a:ahLst/>
            <a:cxnLst/>
            <a:rect l="l" t="t" r="r" b="b"/>
            <a:pathLst>
              <a:path w="205104">
                <a:moveTo>
                  <a:pt x="0" y="0"/>
                </a:moveTo>
                <a:lnTo>
                  <a:pt x="204520" y="0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62179" y="4291522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5">
                <a:moveTo>
                  <a:pt x="0" y="12051"/>
                </a:moveTo>
                <a:lnTo>
                  <a:pt x="74263" y="0"/>
                </a:lnTo>
                <a:lnTo>
                  <a:pt x="190709" y="93399"/>
                </a:lnTo>
                <a:lnTo>
                  <a:pt x="116446" y="105450"/>
                </a:lnTo>
                <a:lnTo>
                  <a:pt x="0" y="12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62179" y="4210295"/>
            <a:ext cx="191135" cy="106045"/>
          </a:xfrm>
          <a:custGeom>
            <a:avLst/>
            <a:gdLst/>
            <a:ahLst/>
            <a:cxnLst/>
            <a:rect l="l" t="t" r="r" b="b"/>
            <a:pathLst>
              <a:path w="191134" h="106045">
                <a:moveTo>
                  <a:pt x="0" y="93388"/>
                </a:moveTo>
                <a:lnTo>
                  <a:pt x="74263" y="105439"/>
                </a:lnTo>
                <a:lnTo>
                  <a:pt x="190696" y="12051"/>
                </a:lnTo>
                <a:lnTo>
                  <a:pt x="116433" y="0"/>
                </a:lnTo>
                <a:lnTo>
                  <a:pt x="0" y="93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33540" y="4069575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0"/>
                </a:moveTo>
                <a:lnTo>
                  <a:pt x="0" y="148793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22208" y="4095368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5" h="191135">
                <a:moveTo>
                  <a:pt x="12051" y="190709"/>
                </a:moveTo>
                <a:lnTo>
                  <a:pt x="0" y="116446"/>
                </a:lnTo>
                <a:lnTo>
                  <a:pt x="93399" y="0"/>
                </a:lnTo>
                <a:lnTo>
                  <a:pt x="105450" y="74263"/>
                </a:lnTo>
                <a:lnTo>
                  <a:pt x="12051" y="190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40982" y="4095382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5" h="191135">
                <a:moveTo>
                  <a:pt x="93388" y="190696"/>
                </a:moveTo>
                <a:lnTo>
                  <a:pt x="105439" y="116433"/>
                </a:lnTo>
                <a:lnTo>
                  <a:pt x="12051" y="0"/>
                </a:lnTo>
                <a:lnTo>
                  <a:pt x="0" y="74263"/>
                </a:lnTo>
                <a:lnTo>
                  <a:pt x="93388" y="190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35089" y="4385272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412"/>
                </a:lnTo>
              </a:path>
            </a:pathLst>
          </a:custGeom>
          <a:ln w="636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540972" y="4317561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5" h="191135">
                <a:moveTo>
                  <a:pt x="93399" y="0"/>
                </a:moveTo>
                <a:lnTo>
                  <a:pt x="105450" y="74263"/>
                </a:lnTo>
                <a:lnTo>
                  <a:pt x="12051" y="190709"/>
                </a:lnTo>
                <a:lnTo>
                  <a:pt x="0" y="116446"/>
                </a:lnTo>
                <a:lnTo>
                  <a:pt x="933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22211" y="4317560"/>
            <a:ext cx="106045" cy="191135"/>
          </a:xfrm>
          <a:custGeom>
            <a:avLst/>
            <a:gdLst/>
            <a:ahLst/>
            <a:cxnLst/>
            <a:rect l="l" t="t" r="r" b="b"/>
            <a:pathLst>
              <a:path w="106045" h="191135">
                <a:moveTo>
                  <a:pt x="12051" y="0"/>
                </a:moveTo>
                <a:lnTo>
                  <a:pt x="0" y="74263"/>
                </a:lnTo>
                <a:lnTo>
                  <a:pt x="93388" y="190696"/>
                </a:lnTo>
                <a:lnTo>
                  <a:pt x="105439" y="116433"/>
                </a:lnTo>
                <a:lnTo>
                  <a:pt x="12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12460" y="2858782"/>
            <a:ext cx="479425" cy="307340"/>
          </a:xfrm>
          <a:custGeom>
            <a:avLst/>
            <a:gdLst/>
            <a:ahLst/>
            <a:cxnLst/>
            <a:rect l="l" t="t" r="r" b="b"/>
            <a:pathLst>
              <a:path w="479425" h="307339">
                <a:moveTo>
                  <a:pt x="0" y="307009"/>
                </a:moveTo>
                <a:lnTo>
                  <a:pt x="479247" y="307009"/>
                </a:lnTo>
                <a:lnTo>
                  <a:pt x="479247" y="0"/>
                </a:lnTo>
                <a:lnTo>
                  <a:pt x="0" y="0"/>
                </a:lnTo>
                <a:lnTo>
                  <a:pt x="0" y="307009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41136" y="2869933"/>
            <a:ext cx="191770" cy="269240"/>
          </a:xfrm>
          <a:custGeom>
            <a:avLst/>
            <a:gdLst/>
            <a:ahLst/>
            <a:cxnLst/>
            <a:rect l="l" t="t" r="r" b="b"/>
            <a:pathLst>
              <a:path w="191770" h="269239">
                <a:moveTo>
                  <a:pt x="0" y="268820"/>
                </a:moveTo>
                <a:lnTo>
                  <a:pt x="191503" y="268820"/>
                </a:lnTo>
                <a:lnTo>
                  <a:pt x="191503" y="0"/>
                </a:lnTo>
                <a:lnTo>
                  <a:pt x="0" y="0"/>
                </a:lnTo>
                <a:lnTo>
                  <a:pt x="0" y="268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41130" y="2874064"/>
            <a:ext cx="442268" cy="2665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541133" y="3138759"/>
            <a:ext cx="259079" cy="27305"/>
          </a:xfrm>
          <a:custGeom>
            <a:avLst/>
            <a:gdLst/>
            <a:ahLst/>
            <a:cxnLst/>
            <a:rect l="l" t="t" r="r" b="b"/>
            <a:pathLst>
              <a:path w="259079" h="27305">
                <a:moveTo>
                  <a:pt x="191503" y="0"/>
                </a:moveTo>
                <a:lnTo>
                  <a:pt x="0" y="0"/>
                </a:lnTo>
                <a:lnTo>
                  <a:pt x="66967" y="27038"/>
                </a:lnTo>
                <a:lnTo>
                  <a:pt x="258470" y="27038"/>
                </a:lnTo>
                <a:lnTo>
                  <a:pt x="191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581312" y="3138054"/>
            <a:ext cx="85725" cy="27940"/>
          </a:xfrm>
          <a:custGeom>
            <a:avLst/>
            <a:gdLst/>
            <a:ahLst/>
            <a:cxnLst/>
            <a:rect l="l" t="t" r="r" b="b"/>
            <a:pathLst>
              <a:path w="85725" h="27939">
                <a:moveTo>
                  <a:pt x="28686" y="0"/>
                </a:moveTo>
                <a:lnTo>
                  <a:pt x="0" y="4799"/>
                </a:lnTo>
                <a:lnTo>
                  <a:pt x="49542" y="27735"/>
                </a:lnTo>
                <a:lnTo>
                  <a:pt x="85318" y="27735"/>
                </a:lnTo>
                <a:lnTo>
                  <a:pt x="63347" y="9317"/>
                </a:lnTo>
                <a:lnTo>
                  <a:pt x="47136" y="789"/>
                </a:lnTo>
                <a:lnTo>
                  <a:pt x="28686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70869" y="4363999"/>
            <a:ext cx="479425" cy="307340"/>
          </a:xfrm>
          <a:custGeom>
            <a:avLst/>
            <a:gdLst/>
            <a:ahLst/>
            <a:cxnLst/>
            <a:rect l="l" t="t" r="r" b="b"/>
            <a:pathLst>
              <a:path w="479425" h="307339">
                <a:moveTo>
                  <a:pt x="0" y="307009"/>
                </a:moveTo>
                <a:lnTo>
                  <a:pt x="479247" y="307009"/>
                </a:lnTo>
                <a:lnTo>
                  <a:pt x="479247" y="0"/>
                </a:lnTo>
                <a:lnTo>
                  <a:pt x="0" y="0"/>
                </a:lnTo>
                <a:lnTo>
                  <a:pt x="0" y="307009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99546" y="4375150"/>
            <a:ext cx="191770" cy="269240"/>
          </a:xfrm>
          <a:custGeom>
            <a:avLst/>
            <a:gdLst/>
            <a:ahLst/>
            <a:cxnLst/>
            <a:rect l="l" t="t" r="r" b="b"/>
            <a:pathLst>
              <a:path w="191770" h="269239">
                <a:moveTo>
                  <a:pt x="0" y="268820"/>
                </a:moveTo>
                <a:lnTo>
                  <a:pt x="191503" y="268820"/>
                </a:lnTo>
                <a:lnTo>
                  <a:pt x="191503" y="0"/>
                </a:lnTo>
                <a:lnTo>
                  <a:pt x="0" y="0"/>
                </a:lnTo>
                <a:lnTo>
                  <a:pt x="0" y="268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99539" y="4379278"/>
            <a:ext cx="442268" cy="2665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99542" y="4643975"/>
            <a:ext cx="259079" cy="27305"/>
          </a:xfrm>
          <a:custGeom>
            <a:avLst/>
            <a:gdLst/>
            <a:ahLst/>
            <a:cxnLst/>
            <a:rect l="l" t="t" r="r" b="b"/>
            <a:pathLst>
              <a:path w="259079" h="27304">
                <a:moveTo>
                  <a:pt x="191503" y="0"/>
                </a:moveTo>
                <a:lnTo>
                  <a:pt x="0" y="0"/>
                </a:lnTo>
                <a:lnTo>
                  <a:pt x="66967" y="27038"/>
                </a:lnTo>
                <a:lnTo>
                  <a:pt x="258470" y="27038"/>
                </a:lnTo>
                <a:lnTo>
                  <a:pt x="1915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639721" y="4643270"/>
            <a:ext cx="85725" cy="27940"/>
          </a:xfrm>
          <a:custGeom>
            <a:avLst/>
            <a:gdLst/>
            <a:ahLst/>
            <a:cxnLst/>
            <a:rect l="l" t="t" r="r" b="b"/>
            <a:pathLst>
              <a:path w="85725" h="27939">
                <a:moveTo>
                  <a:pt x="28686" y="0"/>
                </a:moveTo>
                <a:lnTo>
                  <a:pt x="0" y="4799"/>
                </a:lnTo>
                <a:lnTo>
                  <a:pt x="49542" y="27735"/>
                </a:lnTo>
                <a:lnTo>
                  <a:pt x="85318" y="27735"/>
                </a:lnTo>
                <a:lnTo>
                  <a:pt x="63347" y="9317"/>
                </a:lnTo>
                <a:lnTo>
                  <a:pt x="47136" y="789"/>
                </a:lnTo>
                <a:lnTo>
                  <a:pt x="28686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6172339" y="2854278"/>
            <a:ext cx="647065" cy="3136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10489" marR="5080" indent="-98425">
              <a:lnSpc>
                <a:spcPts val="1080"/>
              </a:lnSpc>
              <a:spcBef>
                <a:spcPts val="22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Smith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Street  Car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Park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323351" y="1147306"/>
            <a:ext cx="67881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Browns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764938" y="3951249"/>
            <a:ext cx="89535" cy="286385"/>
          </a:xfrm>
          <a:custGeom>
            <a:avLst/>
            <a:gdLst/>
            <a:ahLst/>
            <a:cxnLst/>
            <a:rect l="l" t="t" r="r" b="b"/>
            <a:pathLst>
              <a:path w="89535" h="286385">
                <a:moveTo>
                  <a:pt x="88950" y="0"/>
                </a:moveTo>
                <a:lnTo>
                  <a:pt x="0" y="0"/>
                </a:lnTo>
                <a:lnTo>
                  <a:pt x="0" y="286042"/>
                </a:lnTo>
                <a:lnTo>
                  <a:pt x="88950" y="286042"/>
                </a:lnTo>
                <a:lnTo>
                  <a:pt x="8895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793575" y="4065273"/>
            <a:ext cx="147955" cy="267335"/>
          </a:xfrm>
          <a:custGeom>
            <a:avLst/>
            <a:gdLst/>
            <a:ahLst/>
            <a:cxnLst/>
            <a:rect l="l" t="t" r="r" b="b"/>
            <a:pathLst>
              <a:path w="147954" h="267335">
                <a:moveTo>
                  <a:pt x="16854" y="266723"/>
                </a:moveTo>
                <a:lnTo>
                  <a:pt x="0" y="162862"/>
                </a:lnTo>
                <a:lnTo>
                  <a:pt x="130628" y="0"/>
                </a:lnTo>
                <a:lnTo>
                  <a:pt x="147482" y="103860"/>
                </a:lnTo>
                <a:lnTo>
                  <a:pt x="16854" y="266723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79948" y="4065252"/>
            <a:ext cx="147955" cy="267335"/>
          </a:xfrm>
          <a:custGeom>
            <a:avLst/>
            <a:gdLst/>
            <a:ahLst/>
            <a:cxnLst/>
            <a:rect l="l" t="t" r="r" b="b"/>
            <a:pathLst>
              <a:path w="147954" h="267335">
                <a:moveTo>
                  <a:pt x="130628" y="266723"/>
                </a:moveTo>
                <a:lnTo>
                  <a:pt x="147482" y="162862"/>
                </a:lnTo>
                <a:lnTo>
                  <a:pt x="16854" y="0"/>
                </a:lnTo>
                <a:lnTo>
                  <a:pt x="0" y="103860"/>
                </a:lnTo>
                <a:lnTo>
                  <a:pt x="130628" y="266723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67110" y="1598714"/>
            <a:ext cx="89535" cy="286385"/>
          </a:xfrm>
          <a:custGeom>
            <a:avLst/>
            <a:gdLst/>
            <a:ahLst/>
            <a:cxnLst/>
            <a:rect l="l" t="t" r="r" b="b"/>
            <a:pathLst>
              <a:path w="89535" h="286385">
                <a:moveTo>
                  <a:pt x="0" y="286042"/>
                </a:moveTo>
                <a:lnTo>
                  <a:pt x="88950" y="286042"/>
                </a:lnTo>
                <a:lnTo>
                  <a:pt x="88950" y="0"/>
                </a:lnTo>
                <a:lnTo>
                  <a:pt x="0" y="0"/>
                </a:lnTo>
                <a:lnTo>
                  <a:pt x="0" y="286042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79945" y="1504004"/>
            <a:ext cx="147955" cy="267335"/>
          </a:xfrm>
          <a:custGeom>
            <a:avLst/>
            <a:gdLst/>
            <a:ahLst/>
            <a:cxnLst/>
            <a:rect l="l" t="t" r="r" b="b"/>
            <a:pathLst>
              <a:path w="147954" h="267335">
                <a:moveTo>
                  <a:pt x="130628" y="0"/>
                </a:moveTo>
                <a:lnTo>
                  <a:pt x="147482" y="103860"/>
                </a:lnTo>
                <a:lnTo>
                  <a:pt x="16854" y="266723"/>
                </a:lnTo>
                <a:lnTo>
                  <a:pt x="0" y="162862"/>
                </a:lnTo>
                <a:lnTo>
                  <a:pt x="130628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793573" y="1504025"/>
            <a:ext cx="147955" cy="267335"/>
          </a:xfrm>
          <a:custGeom>
            <a:avLst/>
            <a:gdLst/>
            <a:ahLst/>
            <a:cxnLst/>
            <a:rect l="l" t="t" r="r" b="b"/>
            <a:pathLst>
              <a:path w="147954" h="267335">
                <a:moveTo>
                  <a:pt x="16854" y="0"/>
                </a:moveTo>
                <a:lnTo>
                  <a:pt x="0" y="103860"/>
                </a:lnTo>
                <a:lnTo>
                  <a:pt x="130628" y="266723"/>
                </a:lnTo>
                <a:lnTo>
                  <a:pt x="147482" y="162862"/>
                </a:lnTo>
                <a:lnTo>
                  <a:pt x="1685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050129" y="2991840"/>
            <a:ext cx="286385" cy="89535"/>
          </a:xfrm>
          <a:custGeom>
            <a:avLst/>
            <a:gdLst/>
            <a:ahLst/>
            <a:cxnLst/>
            <a:rect l="l" t="t" r="r" b="b"/>
            <a:pathLst>
              <a:path w="286385" h="89535">
                <a:moveTo>
                  <a:pt x="0" y="88950"/>
                </a:moveTo>
                <a:lnTo>
                  <a:pt x="286042" y="88950"/>
                </a:lnTo>
                <a:lnTo>
                  <a:pt x="286042" y="0"/>
                </a:lnTo>
                <a:lnTo>
                  <a:pt x="0" y="0"/>
                </a:lnTo>
                <a:lnTo>
                  <a:pt x="0" y="8895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164157" y="2904675"/>
            <a:ext cx="267335" cy="147955"/>
          </a:xfrm>
          <a:custGeom>
            <a:avLst/>
            <a:gdLst/>
            <a:ahLst/>
            <a:cxnLst/>
            <a:rect l="l" t="t" r="r" b="b"/>
            <a:pathLst>
              <a:path w="267335" h="147955">
                <a:moveTo>
                  <a:pt x="266723" y="130628"/>
                </a:moveTo>
                <a:lnTo>
                  <a:pt x="162862" y="147482"/>
                </a:lnTo>
                <a:lnTo>
                  <a:pt x="0" y="16854"/>
                </a:lnTo>
                <a:lnTo>
                  <a:pt x="103860" y="0"/>
                </a:lnTo>
                <a:lnTo>
                  <a:pt x="266723" y="130628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164136" y="3018303"/>
            <a:ext cx="267335" cy="147955"/>
          </a:xfrm>
          <a:custGeom>
            <a:avLst/>
            <a:gdLst/>
            <a:ahLst/>
            <a:cxnLst/>
            <a:rect l="l" t="t" r="r" b="b"/>
            <a:pathLst>
              <a:path w="267335" h="147955">
                <a:moveTo>
                  <a:pt x="266723" y="16854"/>
                </a:moveTo>
                <a:lnTo>
                  <a:pt x="162862" y="0"/>
                </a:lnTo>
                <a:lnTo>
                  <a:pt x="0" y="130628"/>
                </a:lnTo>
                <a:lnTo>
                  <a:pt x="103860" y="147482"/>
                </a:lnTo>
                <a:lnTo>
                  <a:pt x="266723" y="16854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527300" y="815462"/>
            <a:ext cx="2009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Site evacuation plan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— Example</a:t>
            </a:r>
            <a:endParaRPr sz="1200">
              <a:latin typeface="Franklin Gothic Demi"/>
              <a:cs typeface="Franklin Gothic Demi"/>
            </a:endParaRPr>
          </a:p>
        </p:txBody>
      </p:sp>
      <p:sp>
        <p:nvSpPr>
          <p:cNvPr id="155" name="object 1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56" name="object 1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7" name="object 1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4" name="object 154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1.7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E541C18-783B-4C90-87FA-7B590C61F39C}"/>
              </a:ext>
            </a:extLst>
          </p:cNvPr>
          <p:cNvSpPr/>
          <p:nvPr/>
        </p:nvSpPr>
        <p:spPr>
          <a:xfrm>
            <a:off x="512696" y="594948"/>
            <a:ext cx="6594096" cy="428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4EC7FAF-77CA-49EC-A3DD-31940A57F4B6}"/>
              </a:ext>
            </a:extLst>
          </p:cNvPr>
          <p:cNvSpPr/>
          <p:nvPr/>
        </p:nvSpPr>
        <p:spPr>
          <a:xfrm>
            <a:off x="446980" y="741011"/>
            <a:ext cx="2454375" cy="33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C32781B-DE33-4B3A-AEF3-0ECD8E94638B}"/>
              </a:ext>
            </a:extLst>
          </p:cNvPr>
          <p:cNvSpPr/>
          <p:nvPr/>
        </p:nvSpPr>
        <p:spPr>
          <a:xfrm>
            <a:off x="530419" y="1115022"/>
            <a:ext cx="963280" cy="70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A26B693B-B602-43AF-AFA5-A57A813D17E1}"/>
              </a:ext>
            </a:extLst>
          </p:cNvPr>
          <p:cNvSpPr/>
          <p:nvPr/>
        </p:nvSpPr>
        <p:spPr>
          <a:xfrm>
            <a:off x="4528726" y="1137411"/>
            <a:ext cx="545937" cy="33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AD20D94-9D38-4884-9B08-FDAC5F213188}"/>
              </a:ext>
            </a:extLst>
          </p:cNvPr>
          <p:cNvSpPr/>
          <p:nvPr/>
        </p:nvSpPr>
        <p:spPr>
          <a:xfrm>
            <a:off x="5490374" y="2831673"/>
            <a:ext cx="533400" cy="352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CBAA815-0117-48E3-A1B4-4133283EA2B1}"/>
              </a:ext>
            </a:extLst>
          </p:cNvPr>
          <p:cNvSpPr/>
          <p:nvPr/>
        </p:nvSpPr>
        <p:spPr>
          <a:xfrm>
            <a:off x="4552566" y="4339530"/>
            <a:ext cx="522097" cy="33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3C9865D-4E1E-41B5-9044-63C62A1B572A}"/>
              </a:ext>
            </a:extLst>
          </p:cNvPr>
          <p:cNvSpPr/>
          <p:nvPr/>
        </p:nvSpPr>
        <p:spPr>
          <a:xfrm>
            <a:off x="532919" y="1853258"/>
            <a:ext cx="884661" cy="74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6D6624A-0A49-4EC8-8F85-D8E2BFF3F8C5}"/>
              </a:ext>
            </a:extLst>
          </p:cNvPr>
          <p:cNvSpPr/>
          <p:nvPr/>
        </p:nvSpPr>
        <p:spPr>
          <a:xfrm>
            <a:off x="2819590" y="1578263"/>
            <a:ext cx="486304" cy="33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4693200-AB2B-4AC7-8EFA-7638290EE8FC}"/>
              </a:ext>
            </a:extLst>
          </p:cNvPr>
          <p:cNvSpPr/>
          <p:nvPr/>
        </p:nvSpPr>
        <p:spPr>
          <a:xfrm>
            <a:off x="5285214" y="2150813"/>
            <a:ext cx="613415" cy="34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6E6808E4-38D6-485C-B047-C2ECDCD48D72}"/>
              </a:ext>
            </a:extLst>
          </p:cNvPr>
          <p:cNvSpPr/>
          <p:nvPr/>
        </p:nvSpPr>
        <p:spPr>
          <a:xfrm>
            <a:off x="3885266" y="3906088"/>
            <a:ext cx="551668" cy="33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39D8B83-0F20-4C6D-A659-59C4B695E0FE}"/>
              </a:ext>
            </a:extLst>
          </p:cNvPr>
          <p:cNvSpPr/>
          <p:nvPr/>
        </p:nvSpPr>
        <p:spPr>
          <a:xfrm>
            <a:off x="512696" y="2662563"/>
            <a:ext cx="940439" cy="661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4E8FABEE-2E4A-4939-9F57-77FD97EFCC36}"/>
              </a:ext>
            </a:extLst>
          </p:cNvPr>
          <p:cNvSpPr/>
          <p:nvPr/>
        </p:nvSpPr>
        <p:spPr>
          <a:xfrm>
            <a:off x="3335966" y="1562896"/>
            <a:ext cx="539030" cy="331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8A95738-78EF-4B42-A178-FACAE8B9AC95}"/>
              </a:ext>
            </a:extLst>
          </p:cNvPr>
          <p:cNvSpPr/>
          <p:nvPr/>
        </p:nvSpPr>
        <p:spPr>
          <a:xfrm>
            <a:off x="3896318" y="4232580"/>
            <a:ext cx="519122" cy="34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5AAC157-0EE3-480A-8350-6C398CDD0609}"/>
              </a:ext>
            </a:extLst>
          </p:cNvPr>
          <p:cNvSpPr/>
          <p:nvPr/>
        </p:nvSpPr>
        <p:spPr>
          <a:xfrm>
            <a:off x="536245" y="3381537"/>
            <a:ext cx="881335" cy="608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900B2E0-C665-43E9-B82E-A9584382A9A0}"/>
              </a:ext>
            </a:extLst>
          </p:cNvPr>
          <p:cNvSpPr/>
          <p:nvPr/>
        </p:nvSpPr>
        <p:spPr>
          <a:xfrm>
            <a:off x="3714764" y="2724537"/>
            <a:ext cx="698820" cy="331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9D596E69-2D4B-4123-ACE1-31CCC55B9BFB}"/>
              </a:ext>
            </a:extLst>
          </p:cNvPr>
          <p:cNvSpPr/>
          <p:nvPr/>
        </p:nvSpPr>
        <p:spPr>
          <a:xfrm>
            <a:off x="449708" y="4047180"/>
            <a:ext cx="1012885" cy="81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5A72424-6F91-4D71-B49E-2F59C03C3EFB}"/>
              </a:ext>
            </a:extLst>
          </p:cNvPr>
          <p:cNvSpPr/>
          <p:nvPr/>
        </p:nvSpPr>
        <p:spPr>
          <a:xfrm>
            <a:off x="6283826" y="1553184"/>
            <a:ext cx="698820" cy="514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B8DC244-8219-4CC3-BBDE-8BF709F8EEF3}"/>
              </a:ext>
            </a:extLst>
          </p:cNvPr>
          <p:cNvSpPr/>
          <p:nvPr/>
        </p:nvSpPr>
        <p:spPr>
          <a:xfrm>
            <a:off x="6283162" y="4032303"/>
            <a:ext cx="698820" cy="514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60092" y="117014"/>
            <a:ext cx="18294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980" y="366000"/>
            <a:ext cx="19043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An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example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of a</a:t>
            </a:r>
            <a:r>
              <a:rPr sz="1400" b="1" spc="-1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10" dirty="0">
                <a:solidFill>
                  <a:srgbClr val="802B28"/>
                </a:solidFill>
                <a:latin typeface="Franklin Gothic Demi"/>
                <a:cs typeface="Franklin Gothic Demi"/>
              </a:rPr>
              <a:t>scraper</a:t>
            </a:r>
            <a:endParaRPr sz="140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098" y="1894795"/>
            <a:ext cx="6399061" cy="1736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4411" y="3946728"/>
            <a:ext cx="52641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Tractor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37444" y="3269973"/>
            <a:ext cx="0" cy="677545"/>
          </a:xfrm>
          <a:custGeom>
            <a:avLst/>
            <a:gdLst/>
            <a:ahLst/>
            <a:cxnLst/>
            <a:rect l="l" t="t" r="r" b="b"/>
            <a:pathLst>
              <a:path h="677545">
                <a:moveTo>
                  <a:pt x="0" y="0"/>
                </a:moveTo>
                <a:lnTo>
                  <a:pt x="0" y="67725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2044" y="321917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1997" y="1618615"/>
            <a:ext cx="52641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Ejector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73187" y="1871566"/>
            <a:ext cx="156845" cy="614045"/>
          </a:xfrm>
          <a:custGeom>
            <a:avLst/>
            <a:gdLst/>
            <a:ahLst/>
            <a:cxnLst/>
            <a:rect l="l" t="t" r="r" b="b"/>
            <a:pathLst>
              <a:path w="156844" h="614044">
                <a:moveTo>
                  <a:pt x="156667" y="613524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1018" y="2484661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4">
                <a:moveTo>
                  <a:pt x="4498" y="10153"/>
                </a:moveTo>
                <a:lnTo>
                  <a:pt x="320" y="19333"/>
                </a:lnTo>
                <a:lnTo>
                  <a:pt x="0" y="29065"/>
                </a:lnTo>
                <a:lnTo>
                  <a:pt x="3341" y="38208"/>
                </a:lnTo>
                <a:lnTo>
                  <a:pt x="10150" y="45624"/>
                </a:lnTo>
                <a:lnTo>
                  <a:pt x="19309" y="49818"/>
                </a:lnTo>
                <a:lnTo>
                  <a:pt x="29043" y="50168"/>
                </a:lnTo>
                <a:lnTo>
                  <a:pt x="38198" y="46846"/>
                </a:lnTo>
                <a:lnTo>
                  <a:pt x="45621" y="40024"/>
                </a:lnTo>
                <a:lnTo>
                  <a:pt x="49836" y="30843"/>
                </a:lnTo>
                <a:lnTo>
                  <a:pt x="50174" y="21112"/>
                </a:lnTo>
                <a:lnTo>
                  <a:pt x="46836" y="11968"/>
                </a:lnTo>
                <a:lnTo>
                  <a:pt x="40020" y="4552"/>
                </a:lnTo>
                <a:lnTo>
                  <a:pt x="30861" y="352"/>
                </a:lnTo>
                <a:lnTo>
                  <a:pt x="21121" y="0"/>
                </a:lnTo>
                <a:lnTo>
                  <a:pt x="11951" y="3324"/>
                </a:lnTo>
                <a:lnTo>
                  <a:pt x="4498" y="1015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942" y="3101338"/>
            <a:ext cx="283210" cy="685800"/>
          </a:xfrm>
          <a:custGeom>
            <a:avLst/>
            <a:gdLst/>
            <a:ahLst/>
            <a:cxnLst/>
            <a:rect l="l" t="t" r="r" b="b"/>
            <a:pathLst>
              <a:path w="283209" h="685800">
                <a:moveTo>
                  <a:pt x="0" y="0"/>
                </a:moveTo>
                <a:lnTo>
                  <a:pt x="282778" y="685406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973" y="305256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17854" y="49563"/>
                </a:moveTo>
                <a:lnTo>
                  <a:pt x="8976" y="44800"/>
                </a:lnTo>
                <a:lnTo>
                  <a:pt x="2844" y="37272"/>
                </a:lnTo>
                <a:lnTo>
                  <a:pt x="0" y="27978"/>
                </a:lnTo>
                <a:lnTo>
                  <a:pt x="988" y="17914"/>
                </a:lnTo>
                <a:lnTo>
                  <a:pt x="5782" y="9039"/>
                </a:lnTo>
                <a:lnTo>
                  <a:pt x="13350" y="2882"/>
                </a:lnTo>
                <a:lnTo>
                  <a:pt x="22667" y="0"/>
                </a:lnTo>
                <a:lnTo>
                  <a:pt x="32713" y="947"/>
                </a:lnTo>
                <a:lnTo>
                  <a:pt x="41586" y="5781"/>
                </a:lnTo>
                <a:lnTo>
                  <a:pt x="47713" y="13360"/>
                </a:lnTo>
                <a:lnTo>
                  <a:pt x="50556" y="22669"/>
                </a:lnTo>
                <a:lnTo>
                  <a:pt x="49578" y="32697"/>
                </a:lnTo>
                <a:lnTo>
                  <a:pt x="44773" y="41608"/>
                </a:lnTo>
                <a:lnTo>
                  <a:pt x="37207" y="47750"/>
                </a:lnTo>
                <a:lnTo>
                  <a:pt x="27895" y="50581"/>
                </a:lnTo>
                <a:lnTo>
                  <a:pt x="17854" y="4956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354" y="3768217"/>
            <a:ext cx="1112520" cy="245745"/>
          </a:xfrm>
          <a:custGeom>
            <a:avLst/>
            <a:gdLst/>
            <a:ahLst/>
            <a:cxnLst/>
            <a:rect l="l" t="t" r="r" b="b"/>
            <a:pathLst>
              <a:path w="1112520" h="245745">
                <a:moveTo>
                  <a:pt x="0" y="245630"/>
                </a:moveTo>
                <a:lnTo>
                  <a:pt x="1112304" y="245630"/>
                </a:lnTo>
                <a:lnTo>
                  <a:pt x="1112304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6354" y="3768217"/>
            <a:ext cx="111252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Push pad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cushion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0353" y="3732352"/>
            <a:ext cx="467359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Apron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54703" y="3398696"/>
            <a:ext cx="436245" cy="334645"/>
          </a:xfrm>
          <a:custGeom>
            <a:avLst/>
            <a:gdLst/>
            <a:ahLst/>
            <a:cxnLst/>
            <a:rect l="l" t="t" r="r" b="b"/>
            <a:pathLst>
              <a:path w="436245" h="334645">
                <a:moveTo>
                  <a:pt x="0" y="0"/>
                </a:moveTo>
                <a:lnTo>
                  <a:pt x="436219" y="334314"/>
                </a:lnTo>
              </a:path>
            </a:pathLst>
          </a:custGeom>
          <a:ln w="110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14989" y="336313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4409" y="44195"/>
                </a:moveTo>
                <a:lnTo>
                  <a:pt x="15630" y="43365"/>
                </a:lnTo>
                <a:lnTo>
                  <a:pt x="8108" y="39358"/>
                </a:lnTo>
                <a:lnTo>
                  <a:pt x="2635" y="32821"/>
                </a:lnTo>
                <a:lnTo>
                  <a:pt x="0" y="24396"/>
                </a:lnTo>
                <a:lnTo>
                  <a:pt x="830" y="15616"/>
                </a:lnTo>
                <a:lnTo>
                  <a:pt x="4822" y="8102"/>
                </a:lnTo>
                <a:lnTo>
                  <a:pt x="11344" y="2636"/>
                </a:lnTo>
                <a:lnTo>
                  <a:pt x="19761" y="0"/>
                </a:lnTo>
                <a:lnTo>
                  <a:pt x="28543" y="820"/>
                </a:lnTo>
                <a:lnTo>
                  <a:pt x="36061" y="4805"/>
                </a:lnTo>
                <a:lnTo>
                  <a:pt x="41531" y="11321"/>
                </a:lnTo>
                <a:lnTo>
                  <a:pt x="44170" y="19735"/>
                </a:lnTo>
                <a:lnTo>
                  <a:pt x="43340" y="28524"/>
                </a:lnTo>
                <a:lnTo>
                  <a:pt x="39347" y="36056"/>
                </a:lnTo>
                <a:lnTo>
                  <a:pt x="32826" y="41543"/>
                </a:lnTo>
                <a:lnTo>
                  <a:pt x="24409" y="44195"/>
                </a:lnTo>
                <a:close/>
              </a:path>
            </a:pathLst>
          </a:custGeom>
          <a:ln w="110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7552" y="1944928"/>
            <a:ext cx="43434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Hook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2697" y="2202299"/>
            <a:ext cx="0" cy="655955"/>
          </a:xfrm>
          <a:custGeom>
            <a:avLst/>
            <a:gdLst/>
            <a:ahLst/>
            <a:cxnLst/>
            <a:rect l="l" t="t" r="r" b="b"/>
            <a:pathLst>
              <a:path h="655955">
                <a:moveTo>
                  <a:pt x="0" y="655345"/>
                </a:moveTo>
                <a:lnTo>
                  <a:pt x="0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297" y="28576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66834" y="1618615"/>
            <a:ext cx="407034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Yoke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67744" y="1875246"/>
            <a:ext cx="257810" cy="958215"/>
          </a:xfrm>
          <a:custGeom>
            <a:avLst/>
            <a:gdLst/>
            <a:ahLst/>
            <a:cxnLst/>
            <a:rect l="l" t="t" r="r" b="b"/>
            <a:pathLst>
              <a:path w="257810" h="958214">
                <a:moveTo>
                  <a:pt x="257670" y="958151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06901" y="2832838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4">
                <a:moveTo>
                  <a:pt x="4524" y="10134"/>
                </a:moveTo>
                <a:lnTo>
                  <a:pt x="338" y="19321"/>
                </a:lnTo>
                <a:lnTo>
                  <a:pt x="0" y="29067"/>
                </a:lnTo>
                <a:lnTo>
                  <a:pt x="3324" y="38227"/>
                </a:lnTo>
                <a:lnTo>
                  <a:pt x="10125" y="45656"/>
                </a:lnTo>
                <a:lnTo>
                  <a:pt x="19291" y="49804"/>
                </a:lnTo>
                <a:lnTo>
                  <a:pt x="29043" y="50141"/>
                </a:lnTo>
                <a:lnTo>
                  <a:pt x="38216" y="46822"/>
                </a:lnTo>
                <a:lnTo>
                  <a:pt x="45646" y="40005"/>
                </a:lnTo>
                <a:lnTo>
                  <a:pt x="49853" y="30838"/>
                </a:lnTo>
                <a:lnTo>
                  <a:pt x="50174" y="21093"/>
                </a:lnTo>
                <a:lnTo>
                  <a:pt x="46818" y="11935"/>
                </a:lnTo>
                <a:lnTo>
                  <a:pt x="39995" y="4533"/>
                </a:lnTo>
                <a:lnTo>
                  <a:pt x="30843" y="340"/>
                </a:lnTo>
                <a:lnTo>
                  <a:pt x="21121" y="0"/>
                </a:lnTo>
                <a:lnTo>
                  <a:pt x="11968" y="3326"/>
                </a:lnTo>
                <a:lnTo>
                  <a:pt x="4524" y="1013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74249" y="1123975"/>
            <a:ext cx="71374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Hydraulics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28653" y="1380245"/>
            <a:ext cx="257810" cy="958215"/>
          </a:xfrm>
          <a:custGeom>
            <a:avLst/>
            <a:gdLst/>
            <a:ahLst/>
            <a:cxnLst/>
            <a:rect l="l" t="t" r="r" b="b"/>
            <a:pathLst>
              <a:path w="257810" h="958214">
                <a:moveTo>
                  <a:pt x="257670" y="958151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7809" y="2337836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4">
                <a:moveTo>
                  <a:pt x="4524" y="10134"/>
                </a:moveTo>
                <a:lnTo>
                  <a:pt x="338" y="19321"/>
                </a:lnTo>
                <a:lnTo>
                  <a:pt x="0" y="29067"/>
                </a:lnTo>
                <a:lnTo>
                  <a:pt x="3324" y="38227"/>
                </a:lnTo>
                <a:lnTo>
                  <a:pt x="10125" y="45656"/>
                </a:lnTo>
                <a:lnTo>
                  <a:pt x="19291" y="49804"/>
                </a:lnTo>
                <a:lnTo>
                  <a:pt x="29043" y="50141"/>
                </a:lnTo>
                <a:lnTo>
                  <a:pt x="38216" y="46822"/>
                </a:lnTo>
                <a:lnTo>
                  <a:pt x="45646" y="40005"/>
                </a:lnTo>
                <a:lnTo>
                  <a:pt x="49853" y="30838"/>
                </a:lnTo>
                <a:lnTo>
                  <a:pt x="50174" y="21093"/>
                </a:lnTo>
                <a:lnTo>
                  <a:pt x="46818" y="11935"/>
                </a:lnTo>
                <a:lnTo>
                  <a:pt x="39995" y="4533"/>
                </a:lnTo>
                <a:lnTo>
                  <a:pt x="30843" y="340"/>
                </a:lnTo>
                <a:lnTo>
                  <a:pt x="21121" y="0"/>
                </a:lnTo>
                <a:lnTo>
                  <a:pt x="11968" y="3326"/>
                </a:lnTo>
                <a:lnTo>
                  <a:pt x="4524" y="1013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40402" y="1123975"/>
            <a:ext cx="78549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Goose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neck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56372" y="1382072"/>
            <a:ext cx="278130" cy="1027430"/>
          </a:xfrm>
          <a:custGeom>
            <a:avLst/>
            <a:gdLst/>
            <a:ahLst/>
            <a:cxnLst/>
            <a:rect l="l" t="t" r="r" b="b"/>
            <a:pathLst>
              <a:path w="278129" h="1027430">
                <a:moveTo>
                  <a:pt x="0" y="1027264"/>
                </a:moveTo>
                <a:lnTo>
                  <a:pt x="277964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24674" y="2408733"/>
            <a:ext cx="50165" cy="50800"/>
          </a:xfrm>
          <a:custGeom>
            <a:avLst/>
            <a:gdLst/>
            <a:ahLst/>
            <a:cxnLst/>
            <a:rect l="l" t="t" r="r" b="b"/>
            <a:pathLst>
              <a:path w="50164" h="50800">
                <a:moveTo>
                  <a:pt x="45639" y="10179"/>
                </a:moveTo>
                <a:lnTo>
                  <a:pt x="49825" y="19337"/>
                </a:lnTo>
                <a:lnTo>
                  <a:pt x="50163" y="29071"/>
                </a:lnTo>
                <a:lnTo>
                  <a:pt x="46839" y="38227"/>
                </a:lnTo>
                <a:lnTo>
                  <a:pt x="40038" y="45650"/>
                </a:lnTo>
                <a:lnTo>
                  <a:pt x="30836" y="49857"/>
                </a:lnTo>
                <a:lnTo>
                  <a:pt x="21107" y="50193"/>
                </a:lnTo>
                <a:lnTo>
                  <a:pt x="11975" y="46857"/>
                </a:lnTo>
                <a:lnTo>
                  <a:pt x="4567" y="40049"/>
                </a:lnTo>
                <a:lnTo>
                  <a:pt x="361" y="30868"/>
                </a:lnTo>
                <a:lnTo>
                  <a:pt x="0" y="21131"/>
                </a:lnTo>
                <a:lnTo>
                  <a:pt x="3322" y="11972"/>
                </a:lnTo>
                <a:lnTo>
                  <a:pt x="10167" y="4527"/>
                </a:lnTo>
                <a:lnTo>
                  <a:pt x="19326" y="334"/>
                </a:lnTo>
                <a:lnTo>
                  <a:pt x="29060" y="0"/>
                </a:lnTo>
                <a:lnTo>
                  <a:pt x="38216" y="3341"/>
                </a:lnTo>
                <a:lnTo>
                  <a:pt x="45639" y="1017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803049" y="1123975"/>
            <a:ext cx="36576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Cab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19018" y="1385798"/>
            <a:ext cx="267970" cy="993140"/>
          </a:xfrm>
          <a:custGeom>
            <a:avLst/>
            <a:gdLst/>
            <a:ahLst/>
            <a:cxnLst/>
            <a:rect l="l" t="t" r="r" b="b"/>
            <a:pathLst>
              <a:path w="267970" h="993139">
                <a:moveTo>
                  <a:pt x="0" y="992631"/>
                </a:moveTo>
                <a:lnTo>
                  <a:pt x="267639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87294" y="237785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5664" y="10153"/>
                </a:moveTo>
                <a:lnTo>
                  <a:pt x="49850" y="19333"/>
                </a:lnTo>
                <a:lnTo>
                  <a:pt x="50188" y="29065"/>
                </a:lnTo>
                <a:lnTo>
                  <a:pt x="46864" y="38208"/>
                </a:lnTo>
                <a:lnTo>
                  <a:pt x="40063" y="45624"/>
                </a:lnTo>
                <a:lnTo>
                  <a:pt x="30854" y="49839"/>
                </a:lnTo>
                <a:lnTo>
                  <a:pt x="21107" y="50187"/>
                </a:lnTo>
                <a:lnTo>
                  <a:pt x="11958" y="46853"/>
                </a:lnTo>
                <a:lnTo>
                  <a:pt x="4541" y="40024"/>
                </a:lnTo>
                <a:lnTo>
                  <a:pt x="343" y="30850"/>
                </a:lnTo>
                <a:lnTo>
                  <a:pt x="0" y="21131"/>
                </a:lnTo>
                <a:lnTo>
                  <a:pt x="3339" y="11990"/>
                </a:lnTo>
                <a:lnTo>
                  <a:pt x="10193" y="4552"/>
                </a:lnTo>
                <a:lnTo>
                  <a:pt x="19352" y="352"/>
                </a:lnTo>
                <a:lnTo>
                  <a:pt x="29086" y="0"/>
                </a:lnTo>
                <a:lnTo>
                  <a:pt x="38241" y="3324"/>
                </a:lnTo>
                <a:lnTo>
                  <a:pt x="45664" y="1015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604063" y="2166175"/>
            <a:ext cx="35941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Bail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83561" y="2420822"/>
            <a:ext cx="0" cy="610235"/>
          </a:xfrm>
          <a:custGeom>
            <a:avLst/>
            <a:gdLst/>
            <a:ahLst/>
            <a:cxnLst/>
            <a:rect l="l" t="t" r="r" b="b"/>
            <a:pathLst>
              <a:path h="610235">
                <a:moveTo>
                  <a:pt x="0" y="610107"/>
                </a:moveTo>
                <a:lnTo>
                  <a:pt x="0" y="0"/>
                </a:lnTo>
              </a:path>
            </a:pathLst>
          </a:custGeom>
          <a:ln w="110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61349" y="303093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212" y="0"/>
                </a:moveTo>
                <a:lnTo>
                  <a:pt x="13565" y="1745"/>
                </a:lnTo>
                <a:lnTo>
                  <a:pt x="6505" y="6505"/>
                </a:lnTo>
                <a:lnTo>
                  <a:pt x="1745" y="13565"/>
                </a:lnTo>
                <a:lnTo>
                  <a:pt x="0" y="22212"/>
                </a:lnTo>
                <a:lnTo>
                  <a:pt x="1745" y="30858"/>
                </a:lnTo>
                <a:lnTo>
                  <a:pt x="6505" y="37919"/>
                </a:lnTo>
                <a:lnTo>
                  <a:pt x="13565" y="42679"/>
                </a:lnTo>
                <a:lnTo>
                  <a:pt x="22212" y="44424"/>
                </a:lnTo>
                <a:lnTo>
                  <a:pt x="30858" y="42679"/>
                </a:lnTo>
                <a:lnTo>
                  <a:pt x="37919" y="37919"/>
                </a:lnTo>
                <a:lnTo>
                  <a:pt x="42679" y="30858"/>
                </a:lnTo>
                <a:lnTo>
                  <a:pt x="44424" y="22212"/>
                </a:lnTo>
                <a:lnTo>
                  <a:pt x="42679" y="13565"/>
                </a:lnTo>
                <a:lnTo>
                  <a:pt x="37919" y="6505"/>
                </a:lnTo>
                <a:lnTo>
                  <a:pt x="30858" y="1745"/>
                </a:lnTo>
                <a:lnTo>
                  <a:pt x="22212" y="0"/>
                </a:lnTo>
                <a:close/>
              </a:path>
            </a:pathLst>
          </a:custGeom>
          <a:ln w="110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093752" y="3946728"/>
            <a:ext cx="52641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Engine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1109" y="2990610"/>
            <a:ext cx="257810" cy="958215"/>
          </a:xfrm>
          <a:custGeom>
            <a:avLst/>
            <a:gdLst/>
            <a:ahLst/>
            <a:cxnLst/>
            <a:rect l="l" t="t" r="r" b="b"/>
            <a:pathLst>
              <a:path w="257810" h="958214">
                <a:moveTo>
                  <a:pt x="0" y="0"/>
                </a:moveTo>
                <a:lnTo>
                  <a:pt x="257670" y="95815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69449" y="2941029"/>
            <a:ext cx="50800" cy="50165"/>
          </a:xfrm>
          <a:custGeom>
            <a:avLst/>
            <a:gdLst/>
            <a:ahLst/>
            <a:cxnLst/>
            <a:rect l="l" t="t" r="r" b="b"/>
            <a:pathLst>
              <a:path w="50800" h="50164">
                <a:moveTo>
                  <a:pt x="45650" y="40006"/>
                </a:moveTo>
                <a:lnTo>
                  <a:pt x="49836" y="30820"/>
                </a:lnTo>
                <a:lnTo>
                  <a:pt x="50174" y="21074"/>
                </a:lnTo>
                <a:lnTo>
                  <a:pt x="46850" y="11913"/>
                </a:lnTo>
                <a:lnTo>
                  <a:pt x="40049" y="4484"/>
                </a:lnTo>
                <a:lnTo>
                  <a:pt x="30882" y="336"/>
                </a:lnTo>
                <a:lnTo>
                  <a:pt x="21131" y="0"/>
                </a:lnTo>
                <a:lnTo>
                  <a:pt x="11958" y="3318"/>
                </a:lnTo>
                <a:lnTo>
                  <a:pt x="4527" y="10136"/>
                </a:lnTo>
                <a:lnTo>
                  <a:pt x="320" y="19302"/>
                </a:lnTo>
                <a:lnTo>
                  <a:pt x="0" y="29048"/>
                </a:lnTo>
                <a:lnTo>
                  <a:pt x="3355" y="38205"/>
                </a:lnTo>
                <a:lnTo>
                  <a:pt x="10179" y="45607"/>
                </a:lnTo>
                <a:lnTo>
                  <a:pt x="19330" y="49800"/>
                </a:lnTo>
                <a:lnTo>
                  <a:pt x="29052" y="50141"/>
                </a:lnTo>
                <a:lnTo>
                  <a:pt x="38205" y="46814"/>
                </a:lnTo>
                <a:lnTo>
                  <a:pt x="45650" y="4000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91587" y="2166175"/>
            <a:ext cx="41148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Bowl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95936" y="2424266"/>
            <a:ext cx="187325" cy="717550"/>
          </a:xfrm>
          <a:custGeom>
            <a:avLst/>
            <a:gdLst/>
            <a:ahLst/>
            <a:cxnLst/>
            <a:rect l="l" t="t" r="r" b="b"/>
            <a:pathLst>
              <a:path w="187325" h="717550">
                <a:moveTo>
                  <a:pt x="187223" y="717156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4547" y="314088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524" y="10115"/>
                </a:moveTo>
                <a:lnTo>
                  <a:pt x="338" y="19309"/>
                </a:lnTo>
                <a:lnTo>
                  <a:pt x="0" y="29067"/>
                </a:lnTo>
                <a:lnTo>
                  <a:pt x="3324" y="38229"/>
                </a:lnTo>
                <a:lnTo>
                  <a:pt x="10125" y="45637"/>
                </a:lnTo>
                <a:lnTo>
                  <a:pt x="19283" y="49822"/>
                </a:lnTo>
                <a:lnTo>
                  <a:pt x="29017" y="50155"/>
                </a:lnTo>
                <a:lnTo>
                  <a:pt x="38173" y="46816"/>
                </a:lnTo>
                <a:lnTo>
                  <a:pt x="45596" y="39985"/>
                </a:lnTo>
                <a:lnTo>
                  <a:pt x="49789" y="30827"/>
                </a:lnTo>
                <a:lnTo>
                  <a:pt x="50130" y="21093"/>
                </a:lnTo>
                <a:lnTo>
                  <a:pt x="46803" y="11937"/>
                </a:lnTo>
                <a:lnTo>
                  <a:pt x="39995" y="4514"/>
                </a:lnTo>
                <a:lnTo>
                  <a:pt x="30836" y="342"/>
                </a:lnTo>
                <a:lnTo>
                  <a:pt x="21102" y="0"/>
                </a:lnTo>
                <a:lnTo>
                  <a:pt x="11947" y="3314"/>
                </a:lnTo>
                <a:lnTo>
                  <a:pt x="4524" y="1011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270760" y="3946728"/>
            <a:ext cx="1188720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Blade/cutting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edge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854655" y="3614342"/>
            <a:ext cx="219710" cy="334645"/>
          </a:xfrm>
          <a:custGeom>
            <a:avLst/>
            <a:gdLst/>
            <a:ahLst/>
            <a:cxnLst/>
            <a:rect l="l" t="t" r="r" b="b"/>
            <a:pathLst>
              <a:path w="219710" h="334645">
                <a:moveTo>
                  <a:pt x="219265" y="0"/>
                </a:moveTo>
                <a:lnTo>
                  <a:pt x="0" y="334530"/>
                </a:lnTo>
              </a:path>
            </a:pathLst>
          </a:custGeom>
          <a:ln w="11328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63899" y="357294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8737" y="40479"/>
                </a:moveTo>
                <a:lnTo>
                  <a:pt x="16832" y="44400"/>
                </a:lnTo>
                <a:lnTo>
                  <a:pt x="25501" y="44897"/>
                </a:lnTo>
                <a:lnTo>
                  <a:pt x="33722" y="42106"/>
                </a:lnTo>
                <a:lnTo>
                  <a:pt x="40474" y="36161"/>
                </a:lnTo>
                <a:lnTo>
                  <a:pt x="44399" y="28066"/>
                </a:lnTo>
                <a:lnTo>
                  <a:pt x="44892" y="19397"/>
                </a:lnTo>
                <a:lnTo>
                  <a:pt x="42098" y="11176"/>
                </a:lnTo>
                <a:lnTo>
                  <a:pt x="36156" y="4424"/>
                </a:lnTo>
                <a:lnTo>
                  <a:pt x="28061" y="498"/>
                </a:lnTo>
                <a:lnTo>
                  <a:pt x="19391" y="0"/>
                </a:lnTo>
                <a:lnTo>
                  <a:pt x="11166" y="2790"/>
                </a:lnTo>
                <a:lnTo>
                  <a:pt x="4406" y="8729"/>
                </a:lnTo>
                <a:lnTo>
                  <a:pt x="490" y="16830"/>
                </a:lnTo>
                <a:lnTo>
                  <a:pt x="0" y="25500"/>
                </a:lnTo>
                <a:lnTo>
                  <a:pt x="2795" y="33722"/>
                </a:lnTo>
                <a:lnTo>
                  <a:pt x="8737" y="40479"/>
                </a:lnTo>
                <a:close/>
              </a:path>
            </a:pathLst>
          </a:custGeom>
          <a:ln w="11328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57BDB5-C3CE-4600-BCD2-6B4641F19972}"/>
              </a:ext>
            </a:extLst>
          </p:cNvPr>
          <p:cNvSpPr/>
          <p:nvPr/>
        </p:nvSpPr>
        <p:spPr>
          <a:xfrm>
            <a:off x="651773" y="2009405"/>
            <a:ext cx="312719" cy="122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E604988-E622-4C9F-A9DF-A017B0A94990}"/>
              </a:ext>
            </a:extLst>
          </p:cNvPr>
          <p:cNvSpPr/>
          <p:nvPr/>
        </p:nvSpPr>
        <p:spPr>
          <a:xfrm>
            <a:off x="1995370" y="1676617"/>
            <a:ext cx="366448" cy="136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96597B-5F24-46AB-8416-0123B413E9E0}"/>
              </a:ext>
            </a:extLst>
          </p:cNvPr>
          <p:cNvSpPr/>
          <p:nvPr/>
        </p:nvSpPr>
        <p:spPr>
          <a:xfrm>
            <a:off x="2636413" y="2219019"/>
            <a:ext cx="309028" cy="129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36B42E4-6BD5-47EA-A49B-E4D58328E812}"/>
              </a:ext>
            </a:extLst>
          </p:cNvPr>
          <p:cNvSpPr/>
          <p:nvPr/>
        </p:nvSpPr>
        <p:spPr>
          <a:xfrm>
            <a:off x="2889598" y="1649130"/>
            <a:ext cx="321980" cy="176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EDC344-A514-49B2-AA16-4EF3C390BE3D}"/>
              </a:ext>
            </a:extLst>
          </p:cNvPr>
          <p:cNvSpPr/>
          <p:nvPr/>
        </p:nvSpPr>
        <p:spPr>
          <a:xfrm>
            <a:off x="3510499" y="1166858"/>
            <a:ext cx="575964" cy="14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7DC86CA-A6F3-48B6-85F1-1B38D9095B78}"/>
              </a:ext>
            </a:extLst>
          </p:cNvPr>
          <p:cNvSpPr/>
          <p:nvPr/>
        </p:nvSpPr>
        <p:spPr>
          <a:xfrm>
            <a:off x="4512212" y="1166858"/>
            <a:ext cx="644323" cy="146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6DA482F-4295-4E03-8BE0-22EE54FDD5DC}"/>
              </a:ext>
            </a:extLst>
          </p:cNvPr>
          <p:cNvSpPr/>
          <p:nvPr/>
        </p:nvSpPr>
        <p:spPr>
          <a:xfrm>
            <a:off x="5840823" y="1165164"/>
            <a:ext cx="267971" cy="169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8A4BBB-42DB-4D1A-9C25-BBB2C649E467}"/>
              </a:ext>
            </a:extLst>
          </p:cNvPr>
          <p:cNvSpPr/>
          <p:nvPr/>
        </p:nvSpPr>
        <p:spPr>
          <a:xfrm>
            <a:off x="6625837" y="2210367"/>
            <a:ext cx="255932" cy="127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C70334E-981A-4375-91F8-E1038583A9FA}"/>
              </a:ext>
            </a:extLst>
          </p:cNvPr>
          <p:cNvSpPr/>
          <p:nvPr/>
        </p:nvSpPr>
        <p:spPr>
          <a:xfrm>
            <a:off x="587552" y="3807044"/>
            <a:ext cx="1007818" cy="171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B6A7300-A868-442F-9DDE-BA4A616E7039}"/>
              </a:ext>
            </a:extLst>
          </p:cNvPr>
          <p:cNvSpPr/>
          <p:nvPr/>
        </p:nvSpPr>
        <p:spPr>
          <a:xfrm>
            <a:off x="2330033" y="4013962"/>
            <a:ext cx="1027668" cy="15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B31B55-C0D5-49C6-BADD-A04C035F7570}"/>
              </a:ext>
            </a:extLst>
          </p:cNvPr>
          <p:cNvSpPr/>
          <p:nvPr/>
        </p:nvSpPr>
        <p:spPr>
          <a:xfrm>
            <a:off x="3707723" y="3782961"/>
            <a:ext cx="384953" cy="152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D05FA5-FCFE-4C41-8FF1-F4C9A358B7EC}"/>
              </a:ext>
            </a:extLst>
          </p:cNvPr>
          <p:cNvSpPr/>
          <p:nvPr/>
        </p:nvSpPr>
        <p:spPr>
          <a:xfrm>
            <a:off x="5354220" y="4003493"/>
            <a:ext cx="366448" cy="136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7AB7BE8-59F6-428B-906D-24E79B0FB5AB}"/>
              </a:ext>
            </a:extLst>
          </p:cNvPr>
          <p:cNvSpPr/>
          <p:nvPr/>
        </p:nvSpPr>
        <p:spPr>
          <a:xfrm>
            <a:off x="6145870" y="4007421"/>
            <a:ext cx="366448" cy="136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83262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835793"/>
            <a:ext cx="0" cy="3958590"/>
          </a:xfrm>
          <a:custGeom>
            <a:avLst/>
            <a:gdLst/>
            <a:ahLst/>
            <a:cxnLst/>
            <a:rect l="l" t="t" r="r" b="b"/>
            <a:pathLst>
              <a:path h="3958590">
                <a:moveTo>
                  <a:pt x="0" y="0"/>
                </a:moveTo>
                <a:lnTo>
                  <a:pt x="0" y="3958202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4830"/>
            <a:ext cx="2927985" cy="0"/>
          </a:xfrm>
          <a:custGeom>
            <a:avLst/>
            <a:gdLst/>
            <a:ahLst/>
            <a:cxnLst/>
            <a:rect l="l" t="t" r="r" b="b"/>
            <a:pathLst>
              <a:path w="2927985">
                <a:moveTo>
                  <a:pt x="0" y="0"/>
                </a:moveTo>
                <a:lnTo>
                  <a:pt x="292741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4" y="432016"/>
            <a:ext cx="1597660" cy="4536440"/>
          </a:xfrm>
          <a:custGeom>
            <a:avLst/>
            <a:gdLst/>
            <a:ahLst/>
            <a:cxnLst/>
            <a:rect l="l" t="t" r="r" b="b"/>
            <a:pathLst>
              <a:path w="1597660" h="4536440">
                <a:moveTo>
                  <a:pt x="0" y="4535995"/>
                </a:moveTo>
                <a:lnTo>
                  <a:pt x="1597494" y="4535995"/>
                </a:lnTo>
                <a:lnTo>
                  <a:pt x="1597494" y="0"/>
                </a:lnTo>
                <a:lnTo>
                  <a:pt x="0" y="0"/>
                </a:lnTo>
                <a:lnTo>
                  <a:pt x="0" y="45359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5299" y="422854"/>
            <a:ext cx="1331595" cy="67881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13</a:t>
            </a:r>
            <a:endParaRPr sz="11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5899" y="525230"/>
            <a:ext cx="44596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intends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meet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rules.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8593" y="1360484"/>
            <a:ext cx="4741798" cy="2998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95899" y="922670"/>
            <a:ext cx="25444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protective equipment (PPE) to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wear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64010" y="4793996"/>
            <a:ext cx="2496185" cy="174625"/>
          </a:xfrm>
          <a:custGeom>
            <a:avLst/>
            <a:gdLst/>
            <a:ahLst/>
            <a:cxnLst/>
            <a:rect l="l" t="t" r="r" b="b"/>
            <a:pathLst>
              <a:path w="2496184" h="174625">
                <a:moveTo>
                  <a:pt x="0" y="174015"/>
                </a:moveTo>
                <a:lnTo>
                  <a:pt x="2495994" y="174015"/>
                </a:lnTo>
                <a:lnTo>
                  <a:pt x="2495994" y="0"/>
                </a:lnTo>
                <a:lnTo>
                  <a:pt x="0" y="0"/>
                </a:lnTo>
                <a:lnTo>
                  <a:pt x="0" y="174015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2416" y="4804849"/>
            <a:ext cx="1310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ON NEXT</a:t>
            </a:r>
            <a:r>
              <a:rPr sz="800" b="1" i="1" spc="-5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B012A-CCF6-4121-AAED-4EA8B5B66F48}"/>
              </a:ext>
            </a:extLst>
          </p:cNvPr>
          <p:cNvSpPr/>
          <p:nvPr/>
        </p:nvSpPr>
        <p:spPr>
          <a:xfrm>
            <a:off x="564369" y="771989"/>
            <a:ext cx="1565095" cy="4180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99A8E2-4364-4466-9862-1BF6774FC297}"/>
              </a:ext>
            </a:extLst>
          </p:cNvPr>
          <p:cNvSpPr/>
          <p:nvPr/>
        </p:nvSpPr>
        <p:spPr>
          <a:xfrm>
            <a:off x="2144798" y="487828"/>
            <a:ext cx="4882721" cy="4289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7589" y="3742257"/>
            <a:ext cx="2276699" cy="897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6343" y="768533"/>
            <a:ext cx="2094435" cy="183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4" y="432016"/>
            <a:ext cx="1597660" cy="4536440"/>
          </a:xfrm>
          <a:custGeom>
            <a:avLst/>
            <a:gdLst/>
            <a:ahLst/>
            <a:cxnLst/>
            <a:rect l="l" t="t" r="r" b="b"/>
            <a:pathLst>
              <a:path w="1597660" h="4536440">
                <a:moveTo>
                  <a:pt x="0" y="4535995"/>
                </a:moveTo>
                <a:lnTo>
                  <a:pt x="1597494" y="4535995"/>
                </a:lnTo>
                <a:lnTo>
                  <a:pt x="1597494" y="0"/>
                </a:lnTo>
                <a:lnTo>
                  <a:pt x="0" y="0"/>
                </a:lnTo>
                <a:lnTo>
                  <a:pt x="0" y="453599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004" y="432016"/>
            <a:ext cx="1597660" cy="39751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13</a:t>
            </a:r>
            <a:endParaRPr sz="110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4" y="1009447"/>
            <a:ext cx="1597660" cy="395859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07950" marR="175895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29462"/>
            <a:ext cx="2009139" cy="180340"/>
          </a:xfrm>
          <a:custGeom>
            <a:avLst/>
            <a:gdLst/>
            <a:ahLst/>
            <a:cxnLst/>
            <a:rect l="l" t="t" r="r" b="b"/>
            <a:pathLst>
              <a:path w="2009139" h="180340">
                <a:moveTo>
                  <a:pt x="0" y="179984"/>
                </a:moveTo>
                <a:lnTo>
                  <a:pt x="2008797" y="179984"/>
                </a:lnTo>
                <a:lnTo>
                  <a:pt x="2008797" y="0"/>
                </a:lnTo>
                <a:lnTo>
                  <a:pt x="0" y="0"/>
                </a:lnTo>
                <a:lnTo>
                  <a:pt x="0" y="179984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133424" y="432005"/>
          <a:ext cx="4880610" cy="4529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tools, plant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equipment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Emergency procedures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exits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824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park safely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where to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park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0" y="829462"/>
            <a:ext cx="616585" cy="180340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85"/>
              </a:spcBef>
            </a:pPr>
            <a:r>
              <a:rPr sz="800" b="1" i="1" spc="-10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004" y="829462"/>
            <a:ext cx="1469390" cy="180340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2349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85"/>
              </a:spcBef>
            </a:pP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UED FROM PREVIOUS</a:t>
            </a:r>
            <a:r>
              <a:rPr sz="800" b="1" i="1" spc="-3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b="1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8600" y="1296606"/>
            <a:ext cx="2284887" cy="1278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0295" y="3035300"/>
            <a:ext cx="2286698" cy="1770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1.7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43342D-6EDC-425E-9B82-DE4D272A8535}"/>
              </a:ext>
            </a:extLst>
          </p:cNvPr>
          <p:cNvSpPr/>
          <p:nvPr/>
        </p:nvSpPr>
        <p:spPr>
          <a:xfrm>
            <a:off x="594548" y="1111371"/>
            <a:ext cx="1497796" cy="384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CB1C4D-37B7-437D-8B73-27D1B1D78BF4}"/>
              </a:ext>
            </a:extLst>
          </p:cNvPr>
          <p:cNvSpPr/>
          <p:nvPr/>
        </p:nvSpPr>
        <p:spPr>
          <a:xfrm>
            <a:off x="2199779" y="483160"/>
            <a:ext cx="2276699" cy="2145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9D1D13-472C-4C36-8C74-E9F8FFA6CDC7}"/>
              </a:ext>
            </a:extLst>
          </p:cNvPr>
          <p:cNvSpPr/>
          <p:nvPr/>
        </p:nvSpPr>
        <p:spPr>
          <a:xfrm>
            <a:off x="4632470" y="532431"/>
            <a:ext cx="2284886" cy="2073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21E8B5-48BA-4BFA-8F04-905BE26991E6}"/>
              </a:ext>
            </a:extLst>
          </p:cNvPr>
          <p:cNvSpPr/>
          <p:nvPr/>
        </p:nvSpPr>
        <p:spPr>
          <a:xfrm>
            <a:off x="2136087" y="2741808"/>
            <a:ext cx="2392279" cy="2027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8FB3F6-5E0B-4F0C-85B4-4CFAA0336A6F}"/>
              </a:ext>
            </a:extLst>
          </p:cNvPr>
          <p:cNvSpPr/>
          <p:nvPr/>
        </p:nvSpPr>
        <p:spPr>
          <a:xfrm>
            <a:off x="4618318" y="2819965"/>
            <a:ext cx="2376292" cy="2073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0130" y="141378"/>
            <a:ext cx="295529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018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3499" y="1332014"/>
            <a:ext cx="4792500" cy="3370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6829" y="432005"/>
          <a:ext cx="6477000" cy="4529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564">
                <a:tc>
                  <a:txBody>
                    <a:bodyPr/>
                    <a:lstStyle/>
                    <a:p>
                      <a:pPr marL="107950">
                        <a:lnSpc>
                          <a:spcPts val="1195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14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65"/>
                        </a:lnSpc>
                        <a:spcBef>
                          <a:spcPts val="81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 vehicles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around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worksite.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site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</a:t>
                      </a:r>
                      <a:r>
                        <a:rPr sz="1000" spc="1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3">
                <a:tc>
                  <a:txBody>
                    <a:bodyPr/>
                    <a:lstStyle/>
                    <a:p>
                      <a:pPr marL="107950">
                        <a:lnSpc>
                          <a:spcPts val="1170"/>
                        </a:lnSpc>
                        <a:spcBef>
                          <a:spcPts val="7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does the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09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management plan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(TMP)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271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075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and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04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 a traffic control licence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territory.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69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7FC746-6099-4072-9DAC-865CFBE68C24}"/>
              </a:ext>
            </a:extLst>
          </p:cNvPr>
          <p:cNvSpPr/>
          <p:nvPr/>
        </p:nvSpPr>
        <p:spPr>
          <a:xfrm>
            <a:off x="547232" y="783991"/>
            <a:ext cx="1536785" cy="4148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CFC5BA-F601-483F-9348-54FEED9DA18D}"/>
              </a:ext>
            </a:extLst>
          </p:cNvPr>
          <p:cNvSpPr/>
          <p:nvPr/>
        </p:nvSpPr>
        <p:spPr>
          <a:xfrm>
            <a:off x="2173498" y="499579"/>
            <a:ext cx="4835769" cy="4402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8112" y="1224000"/>
            <a:ext cx="4891241" cy="278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0344" y="1359446"/>
            <a:ext cx="138366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Close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footpaths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nearby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2716" y="2088807"/>
            <a:ext cx="1301750" cy="4013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4668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Close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4351" y="3444354"/>
            <a:ext cx="941069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detours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6739" y="2787383"/>
            <a:ext cx="126682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 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4943" y="1095349"/>
            <a:ext cx="1125855" cy="257810"/>
          </a:xfrm>
          <a:custGeom>
            <a:avLst/>
            <a:gdLst/>
            <a:ahLst/>
            <a:cxnLst/>
            <a:rect l="l" t="t" r="r" b="b"/>
            <a:pathLst>
              <a:path w="1125854" h="257809">
                <a:moveTo>
                  <a:pt x="0" y="257301"/>
                </a:moveTo>
                <a:lnTo>
                  <a:pt x="1125689" y="257301"/>
                </a:lnTo>
                <a:lnTo>
                  <a:pt x="1125689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14943" y="1095349"/>
            <a:ext cx="1125855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flashing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9593" y="1759509"/>
            <a:ext cx="1103630" cy="40132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127000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Put up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barricades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witches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hats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4943" y="3629660"/>
            <a:ext cx="2190115" cy="563880"/>
          </a:xfrm>
          <a:custGeom>
            <a:avLst/>
            <a:gdLst/>
            <a:ahLst/>
            <a:cxnLst/>
            <a:rect l="l" t="t" r="r" b="b"/>
            <a:pathLst>
              <a:path w="2190115" h="563879">
                <a:moveTo>
                  <a:pt x="0" y="563295"/>
                </a:moveTo>
                <a:lnTo>
                  <a:pt x="2189937" y="563295"/>
                </a:lnTo>
                <a:lnTo>
                  <a:pt x="2189937" y="0"/>
                </a:lnTo>
                <a:lnTo>
                  <a:pt x="0" y="0"/>
                </a:lnTo>
                <a:lnTo>
                  <a:pt x="0" y="563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14943" y="3629660"/>
            <a:ext cx="2190115" cy="56388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 marR="211454" algn="just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a traffic control person (to control  traffic on a public road,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qualified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controller)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0004" y="432016"/>
            <a:ext cx="1597660" cy="453644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15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ts val="117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control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around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95899" y="525230"/>
            <a:ext cx="448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3B11C3-A3AE-4D47-B7F8-C04490741EF8}"/>
              </a:ext>
            </a:extLst>
          </p:cNvPr>
          <p:cNvSpPr/>
          <p:nvPr/>
        </p:nvSpPr>
        <p:spPr>
          <a:xfrm>
            <a:off x="569533" y="733834"/>
            <a:ext cx="1535677" cy="4206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3D21CF-E5A0-47E6-BB64-1870D7F224CB}"/>
              </a:ext>
            </a:extLst>
          </p:cNvPr>
          <p:cNvSpPr/>
          <p:nvPr/>
        </p:nvSpPr>
        <p:spPr>
          <a:xfrm>
            <a:off x="2295434" y="1121989"/>
            <a:ext cx="949416" cy="173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8C5ACC-83D6-43E6-9FD9-A5086E28899F}"/>
              </a:ext>
            </a:extLst>
          </p:cNvPr>
          <p:cNvSpPr/>
          <p:nvPr/>
        </p:nvSpPr>
        <p:spPr>
          <a:xfrm>
            <a:off x="3917763" y="1802824"/>
            <a:ext cx="920138" cy="314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B73B51-3BA1-4104-A944-78B31FA7D848}"/>
              </a:ext>
            </a:extLst>
          </p:cNvPr>
          <p:cNvSpPr/>
          <p:nvPr/>
        </p:nvSpPr>
        <p:spPr>
          <a:xfrm>
            <a:off x="5607492" y="1391989"/>
            <a:ext cx="1218757" cy="19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33A097-8FF1-4FF4-BB3F-8203CB28D185}"/>
              </a:ext>
            </a:extLst>
          </p:cNvPr>
          <p:cNvSpPr/>
          <p:nvPr/>
        </p:nvSpPr>
        <p:spPr>
          <a:xfrm>
            <a:off x="5666877" y="2136101"/>
            <a:ext cx="1159371" cy="313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529817-5F3C-4CF6-9404-8169BE31582E}"/>
              </a:ext>
            </a:extLst>
          </p:cNvPr>
          <p:cNvSpPr/>
          <p:nvPr/>
        </p:nvSpPr>
        <p:spPr>
          <a:xfrm>
            <a:off x="4511046" y="2859371"/>
            <a:ext cx="1110753" cy="13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E49308-6D45-405F-80BC-E4FA5E60D2AB}"/>
              </a:ext>
            </a:extLst>
          </p:cNvPr>
          <p:cNvSpPr/>
          <p:nvPr/>
        </p:nvSpPr>
        <p:spPr>
          <a:xfrm>
            <a:off x="5988050" y="3492706"/>
            <a:ext cx="838198" cy="136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F1891B-9CD7-4EA0-8247-6BB5E2920DCB}"/>
              </a:ext>
            </a:extLst>
          </p:cNvPr>
          <p:cNvSpPr/>
          <p:nvPr/>
        </p:nvSpPr>
        <p:spPr>
          <a:xfrm>
            <a:off x="2238177" y="3679234"/>
            <a:ext cx="2013346" cy="463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653" y="2278902"/>
            <a:ext cx="3167780" cy="2473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325370" marR="5080" indent="926465">
              <a:lnSpc>
                <a:spcPts val="3800"/>
              </a:lnSpc>
              <a:spcBef>
                <a:spcPts val="660"/>
              </a:spcBef>
            </a:pPr>
            <a:r>
              <a:rPr spc="40" dirty="0"/>
              <a:t>Plan </a:t>
            </a:r>
            <a:r>
              <a:rPr spc="85" dirty="0"/>
              <a:t>and</a:t>
            </a:r>
            <a:r>
              <a:rPr spc="-225" dirty="0"/>
              <a:t> </a:t>
            </a:r>
            <a:r>
              <a:rPr spc="15" dirty="0"/>
              <a:t>prepare  </a:t>
            </a:r>
            <a:r>
              <a:rPr spc="-35" dirty="0"/>
              <a:t>for </a:t>
            </a:r>
            <a:r>
              <a:rPr spc="15" dirty="0"/>
              <a:t>scraper</a:t>
            </a:r>
            <a:r>
              <a:rPr spc="-110" dirty="0"/>
              <a:t> </a:t>
            </a:r>
            <a:r>
              <a:rPr spc="30" dirty="0"/>
              <a:t>operations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8800" y="1995321"/>
            <a:ext cx="793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Chapter</a:t>
            </a:r>
            <a:r>
              <a:rPr sz="1400" b="1" spc="-65" dirty="0">
                <a:solidFill>
                  <a:srgbClr val="802B28"/>
                </a:solidFill>
                <a:latin typeface="Franklin Gothic Demi"/>
                <a:cs typeface="Franklin Gothic Demi"/>
              </a:rPr>
              <a:t> </a:t>
            </a:r>
            <a:r>
              <a:rPr sz="1400" b="1" spc="-5" dirty="0">
                <a:solidFill>
                  <a:srgbClr val="802B28"/>
                </a:solidFill>
                <a:latin typeface="Franklin Gothic Demi"/>
                <a:cs typeface="Franklin Gothic Demi"/>
              </a:rPr>
              <a:t>1</a:t>
            </a:r>
            <a:endParaRPr sz="140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6404" y="795728"/>
            <a:ext cx="2409612" cy="200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75752"/>
            <a:ext cx="3714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Work </a:t>
            </a:r>
            <a:r>
              <a:rPr spc="-5" dirty="0"/>
              <a:t>Health &amp; Safety </a:t>
            </a:r>
            <a:r>
              <a:rPr spc="-10" dirty="0"/>
              <a:t>Legislative</a:t>
            </a:r>
            <a:r>
              <a:rPr spc="5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300" y="739927"/>
            <a:ext cx="4918710" cy="34810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‘Laws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keep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your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workplace</a:t>
            </a:r>
            <a:r>
              <a:rPr sz="1200" b="1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safe’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2001520">
              <a:lnSpc>
                <a:spcPts val="1140"/>
              </a:lnSpc>
              <a:spcBef>
                <a:spcPts val="26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WHS/OHS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outlined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Acts, Regulations,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00" b="1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WHS/OHS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Acts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1871345">
              <a:lnSpc>
                <a:spcPts val="1140"/>
              </a:lnSpc>
              <a:spcBef>
                <a:spcPts val="130"/>
              </a:spcBef>
            </a:pP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‘WHS/OHS </a:t>
            </a: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improve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2173605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Model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National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Act, June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2011.  WHS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meaning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OHS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this</a:t>
            </a:r>
            <a:r>
              <a:rPr sz="1000" spc="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Regulations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‘Regulations’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4.3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spaces,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4.4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430"/>
              </a:lnSpc>
              <a:spcBef>
                <a:spcPts val="969"/>
              </a:spcBef>
            </a:pP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Codes 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Practice/Compliance</a:t>
            </a:r>
            <a:r>
              <a:rPr sz="12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Codes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99060">
              <a:lnSpc>
                <a:spcPts val="1140"/>
              </a:lnSpc>
              <a:spcBef>
                <a:spcPts val="80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‘Codes </a:t>
            </a:r>
            <a:r>
              <a:rPr sz="10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Practice’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comply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(meet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of) legislation.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HAZARDOUS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23rd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December</a:t>
            </a:r>
            <a:r>
              <a:rPr sz="1000" spc="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2011.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Australian</a:t>
            </a:r>
            <a:r>
              <a:rPr sz="12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Standards</a:t>
            </a:r>
            <a:endParaRPr sz="1200" dirty="0">
              <a:latin typeface="Franklin Gothic Demi"/>
              <a:cs typeface="Franklin Gothic Demi"/>
            </a:endParaRPr>
          </a:p>
          <a:p>
            <a:pPr marL="12700">
              <a:lnSpc>
                <a:spcPts val="1170"/>
              </a:lnSpc>
              <a:spcBef>
                <a:spcPts val="25"/>
              </a:spcBef>
            </a:pPr>
            <a:r>
              <a:rPr sz="1000" i="1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‘Australian </a:t>
            </a:r>
            <a:r>
              <a:rPr sz="1000" i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example: AS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2550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Cranes, hoists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winches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</a:t>
            </a:r>
            <a:r>
              <a:rPr sz="1000" spc="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6360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217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A427C-5462-4D7E-9DA4-1ABFFA68B4D8}"/>
              </a:ext>
            </a:extLst>
          </p:cNvPr>
          <p:cNvSpPr/>
          <p:nvPr/>
        </p:nvSpPr>
        <p:spPr>
          <a:xfrm>
            <a:off x="273050" y="739927"/>
            <a:ext cx="3505200" cy="52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34585C-AEBB-47CF-B41C-8634D3349327}"/>
              </a:ext>
            </a:extLst>
          </p:cNvPr>
          <p:cNvSpPr/>
          <p:nvPr/>
        </p:nvSpPr>
        <p:spPr>
          <a:xfrm>
            <a:off x="502865" y="1432686"/>
            <a:ext cx="3505200" cy="77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F8C70D-2BA6-48D1-B10E-DF1CBD0A48E6}"/>
              </a:ext>
            </a:extLst>
          </p:cNvPr>
          <p:cNvSpPr/>
          <p:nvPr/>
        </p:nvSpPr>
        <p:spPr>
          <a:xfrm>
            <a:off x="370768" y="2321677"/>
            <a:ext cx="3505200" cy="52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A51D9B-2DBF-40A2-BBC1-386B9A0D4D6E}"/>
              </a:ext>
            </a:extLst>
          </p:cNvPr>
          <p:cNvSpPr/>
          <p:nvPr/>
        </p:nvSpPr>
        <p:spPr>
          <a:xfrm>
            <a:off x="537002" y="2953678"/>
            <a:ext cx="5163257" cy="52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1C97DA-B18D-46B4-A286-CCAFA405B60A}"/>
              </a:ext>
            </a:extLst>
          </p:cNvPr>
          <p:cNvSpPr/>
          <p:nvPr/>
        </p:nvSpPr>
        <p:spPr>
          <a:xfrm>
            <a:off x="508910" y="3522102"/>
            <a:ext cx="5098140" cy="75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54684" y="1134983"/>
            <a:ext cx="1435989" cy="218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9650" y="1089444"/>
            <a:ext cx="3232785" cy="3868420"/>
          </a:xfrm>
          <a:custGeom>
            <a:avLst/>
            <a:gdLst/>
            <a:ahLst/>
            <a:cxnLst/>
            <a:rect l="l" t="t" r="r" b="b"/>
            <a:pathLst>
              <a:path w="3232785" h="3868420">
                <a:moveTo>
                  <a:pt x="0" y="0"/>
                </a:moveTo>
                <a:lnTo>
                  <a:pt x="3232404" y="0"/>
                </a:lnTo>
                <a:lnTo>
                  <a:pt x="3232404" y="3867912"/>
                </a:lnTo>
                <a:lnTo>
                  <a:pt x="0" y="3867912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4" y="432005"/>
          <a:ext cx="6477634" cy="452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263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68580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 marR="64769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must meet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earthmoving work.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satisfy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customer.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follow 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Practice, regulations, national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etc.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240726" y="1150531"/>
            <a:ext cx="3071180" cy="3710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724" y="1150518"/>
            <a:ext cx="3071495" cy="3710940"/>
          </a:xfrm>
          <a:custGeom>
            <a:avLst/>
            <a:gdLst/>
            <a:ahLst/>
            <a:cxnLst/>
            <a:rect l="l" t="t" r="r" b="b"/>
            <a:pathLst>
              <a:path w="3071495" h="3710940">
                <a:moveTo>
                  <a:pt x="0" y="3710470"/>
                </a:moveTo>
                <a:lnTo>
                  <a:pt x="3071177" y="3710470"/>
                </a:lnTo>
                <a:lnTo>
                  <a:pt x="3071177" y="0"/>
                </a:lnTo>
                <a:lnTo>
                  <a:pt x="0" y="0"/>
                </a:lnTo>
                <a:lnTo>
                  <a:pt x="0" y="3710470"/>
                </a:lnTo>
                <a:close/>
              </a:path>
            </a:pathLst>
          </a:custGeom>
          <a:ln w="61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7F93F1-FE77-4318-8485-019E3A9FC667}"/>
              </a:ext>
            </a:extLst>
          </p:cNvPr>
          <p:cNvSpPr/>
          <p:nvPr/>
        </p:nvSpPr>
        <p:spPr>
          <a:xfrm>
            <a:off x="574135" y="793802"/>
            <a:ext cx="1562954" cy="4108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FA149-FBCF-47C7-AC23-8DED9453EAC5}"/>
              </a:ext>
            </a:extLst>
          </p:cNvPr>
          <p:cNvSpPr/>
          <p:nvPr/>
        </p:nvSpPr>
        <p:spPr>
          <a:xfrm>
            <a:off x="2179338" y="566102"/>
            <a:ext cx="4708782" cy="439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8497" y="872330"/>
            <a:ext cx="1296283" cy="1737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0985" y="941599"/>
            <a:ext cx="1432958" cy="1656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4188" y="510388"/>
            <a:ext cx="1289889" cy="2127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152" y="3135610"/>
            <a:ext cx="1322595" cy="13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4951" y="2845180"/>
            <a:ext cx="632735" cy="2046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3238" y="2791521"/>
            <a:ext cx="1216786" cy="20770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77940"/>
              </p:ext>
            </p:extLst>
          </p:nvPr>
        </p:nvGraphicFramePr>
        <p:xfrm>
          <a:off x="2145672" y="429006"/>
          <a:ext cx="4869263" cy="4532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6323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Stop/slow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bats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visibility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vests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Radios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Barricades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Bollards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0905" y="429006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2</a:t>
            </a:r>
            <a:endParaRPr sz="1100">
              <a:latin typeface="Franklin Gothic Demi"/>
              <a:cs typeface="Franklin Gothic Demi"/>
            </a:endParaRPr>
          </a:p>
          <a:p>
            <a:pPr marL="107950" marR="410845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equipment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 control plan?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74B7FC-F0A9-4F1F-BA66-8BF9371F5922}"/>
              </a:ext>
            </a:extLst>
          </p:cNvPr>
          <p:cNvSpPr/>
          <p:nvPr/>
        </p:nvSpPr>
        <p:spPr>
          <a:xfrm>
            <a:off x="573847" y="761999"/>
            <a:ext cx="1530364" cy="4199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4353F6-A2E4-4485-A003-006D09E4FD42}"/>
              </a:ext>
            </a:extLst>
          </p:cNvPr>
          <p:cNvSpPr/>
          <p:nvPr/>
        </p:nvSpPr>
        <p:spPr>
          <a:xfrm>
            <a:off x="2163322" y="541035"/>
            <a:ext cx="1542193" cy="2057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E25A19-61C1-471D-8193-B5A4A4A1F112}"/>
              </a:ext>
            </a:extLst>
          </p:cNvPr>
          <p:cNvSpPr/>
          <p:nvPr/>
        </p:nvSpPr>
        <p:spPr>
          <a:xfrm>
            <a:off x="3818180" y="503273"/>
            <a:ext cx="1465763" cy="2095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3263D-62F0-4DF3-B665-677E7AE6C58A}"/>
              </a:ext>
            </a:extLst>
          </p:cNvPr>
          <p:cNvSpPr/>
          <p:nvPr/>
        </p:nvSpPr>
        <p:spPr>
          <a:xfrm>
            <a:off x="5439430" y="510388"/>
            <a:ext cx="1465763" cy="2095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50926D-9998-4F2B-A8A1-769B64FAF0D7}"/>
              </a:ext>
            </a:extLst>
          </p:cNvPr>
          <p:cNvSpPr/>
          <p:nvPr/>
        </p:nvSpPr>
        <p:spPr>
          <a:xfrm>
            <a:off x="2176520" y="2820966"/>
            <a:ext cx="1465763" cy="2095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336CEC-C7AF-4B95-824F-A4810ED812B2}"/>
              </a:ext>
            </a:extLst>
          </p:cNvPr>
          <p:cNvSpPr/>
          <p:nvPr/>
        </p:nvSpPr>
        <p:spPr>
          <a:xfrm>
            <a:off x="3818179" y="2784555"/>
            <a:ext cx="1465763" cy="2095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046388-EE67-4A06-94C6-1886112B63A7}"/>
              </a:ext>
            </a:extLst>
          </p:cNvPr>
          <p:cNvSpPr/>
          <p:nvPr/>
        </p:nvSpPr>
        <p:spPr>
          <a:xfrm>
            <a:off x="5465883" y="2766796"/>
            <a:ext cx="1465763" cy="2138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3343" y="745343"/>
            <a:ext cx="1267255" cy="1765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181" y="1103512"/>
            <a:ext cx="2037048" cy="1403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58099" y="3326805"/>
            <a:ext cx="2205900" cy="1079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6444" y="2796311"/>
            <a:ext cx="1299546" cy="2102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26225" y="432005"/>
          <a:ext cx="4880610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3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limit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Warning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signs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Arrow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boards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Portable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traffic signals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2803" y="432003"/>
            <a:ext cx="1597660" cy="4539615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b="1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3</a:t>
            </a:r>
            <a:endParaRPr sz="1100">
              <a:latin typeface="Franklin Gothic Demi"/>
              <a:cs typeface="Franklin Gothic Demi"/>
            </a:endParaRPr>
          </a:p>
          <a:p>
            <a:pPr marL="107950">
              <a:lnSpc>
                <a:spcPts val="1170"/>
              </a:lnSpc>
              <a:spcBef>
                <a:spcPts val="7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used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endParaRPr sz="1000">
              <a:latin typeface="Franklin Gothic Book"/>
              <a:cs typeface="Franklin Gothic Book"/>
            </a:endParaRPr>
          </a:p>
          <a:p>
            <a:pPr marL="10795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control plan?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1.5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7B3E54-48E6-4A47-86E9-CA3C045509DE}"/>
              </a:ext>
            </a:extLst>
          </p:cNvPr>
          <p:cNvSpPr/>
          <p:nvPr/>
        </p:nvSpPr>
        <p:spPr>
          <a:xfrm>
            <a:off x="549665" y="757556"/>
            <a:ext cx="1547662" cy="4207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91CE0C-12A7-4B3E-BECA-2CBEDA655AF8}"/>
              </a:ext>
            </a:extLst>
          </p:cNvPr>
          <p:cNvSpPr/>
          <p:nvPr/>
        </p:nvSpPr>
        <p:spPr>
          <a:xfrm>
            <a:off x="2168172" y="533400"/>
            <a:ext cx="2242426" cy="199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897374-53C3-4D78-BA3F-EC0537B37F11}"/>
              </a:ext>
            </a:extLst>
          </p:cNvPr>
          <p:cNvSpPr/>
          <p:nvPr/>
        </p:nvSpPr>
        <p:spPr>
          <a:xfrm>
            <a:off x="4630575" y="554748"/>
            <a:ext cx="2206654" cy="2095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BF1555-5097-4C93-957E-D9ED5C861694}"/>
              </a:ext>
            </a:extLst>
          </p:cNvPr>
          <p:cNvSpPr/>
          <p:nvPr/>
        </p:nvSpPr>
        <p:spPr>
          <a:xfrm>
            <a:off x="2147703" y="2796311"/>
            <a:ext cx="2316296" cy="2095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67540B-3FB0-4885-A685-89D8F5CDCBBC}"/>
              </a:ext>
            </a:extLst>
          </p:cNvPr>
          <p:cNvSpPr/>
          <p:nvPr/>
        </p:nvSpPr>
        <p:spPr>
          <a:xfrm>
            <a:off x="4640887" y="2729362"/>
            <a:ext cx="2295103" cy="2169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8353" y="702726"/>
            <a:ext cx="3193308" cy="1800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1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184785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kinds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before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81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Plans – 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 – 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details about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Operational details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marR="2226310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 –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expected to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meet.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1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</a:t>
                      </a:r>
                      <a:endParaRPr sz="1100">
                        <a:latin typeface="Franklin Gothic Demi"/>
                        <a:cs typeface="Franklin Gothic Demi"/>
                      </a:endParaRPr>
                    </a:p>
                    <a:p>
                      <a:pPr marL="107950" marR="22542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planning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job,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other people are  doing on site?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267970" marR="2973705" indent="-165100">
                        <a:lnSpc>
                          <a:spcPts val="1140"/>
                        </a:lnSpc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 get in  the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jobs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marR="2981325" indent="-165100">
                        <a:lnSpc>
                          <a:spcPts val="114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others are doing near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you  must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104004" y="2834995"/>
            <a:ext cx="2841980" cy="2061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1.8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BEF97-7549-4581-B648-4C742A553850}"/>
              </a:ext>
            </a:extLst>
          </p:cNvPr>
          <p:cNvSpPr/>
          <p:nvPr/>
        </p:nvSpPr>
        <p:spPr>
          <a:xfrm>
            <a:off x="566500" y="763743"/>
            <a:ext cx="1535350" cy="1903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50271E-5ACF-46D2-BEA2-918725E797FA}"/>
              </a:ext>
            </a:extLst>
          </p:cNvPr>
          <p:cNvSpPr/>
          <p:nvPr/>
        </p:nvSpPr>
        <p:spPr>
          <a:xfrm>
            <a:off x="2197379" y="554484"/>
            <a:ext cx="4774281" cy="2036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8CD672-98AB-43B3-A6B1-0E0743541D0E}"/>
              </a:ext>
            </a:extLst>
          </p:cNvPr>
          <p:cNvSpPr/>
          <p:nvPr/>
        </p:nvSpPr>
        <p:spPr>
          <a:xfrm>
            <a:off x="566500" y="2696829"/>
            <a:ext cx="1535350" cy="2199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839CA-AF28-450F-8246-022ADB56AB02}"/>
              </a:ext>
            </a:extLst>
          </p:cNvPr>
          <p:cNvSpPr/>
          <p:nvPr/>
        </p:nvSpPr>
        <p:spPr>
          <a:xfrm>
            <a:off x="2197380" y="2748077"/>
            <a:ext cx="4748604" cy="2147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7430" y="117014"/>
            <a:ext cx="29806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SCRAPER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54119" y="585662"/>
            <a:ext cx="1758597" cy="2066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3527" y="2784366"/>
            <a:ext cx="1505312" cy="2075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6829" y="432000"/>
          <a:ext cx="6477000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6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0955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 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81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WHS/OHS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Regulations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ts val="117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Australian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(AS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2598-1995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Earth-moving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machinery)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for your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735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requirements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marR="1869439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for Employment and  workplace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relations,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Equal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opportunity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disability.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7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19748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 the 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 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earthmoving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operate your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2870" marR="1815464">
                        <a:lnSpc>
                          <a:spcPts val="1140"/>
                        </a:lnSpc>
                        <a:spcBef>
                          <a:spcPts val="74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maintenance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machine working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well).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2D0393-5BB1-4AC1-8FE8-61C4C3598F1A}"/>
              </a:ext>
            </a:extLst>
          </p:cNvPr>
          <p:cNvSpPr/>
          <p:nvPr/>
        </p:nvSpPr>
        <p:spPr>
          <a:xfrm>
            <a:off x="566500" y="763743"/>
            <a:ext cx="1535350" cy="1903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B5F164-A281-4C7E-A5B7-43E7ED5E8CE9}"/>
              </a:ext>
            </a:extLst>
          </p:cNvPr>
          <p:cNvSpPr/>
          <p:nvPr/>
        </p:nvSpPr>
        <p:spPr>
          <a:xfrm>
            <a:off x="2155884" y="484013"/>
            <a:ext cx="4756832" cy="2178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0017F6-5CD5-4BE2-8D4C-474AD51E8BEA}"/>
              </a:ext>
            </a:extLst>
          </p:cNvPr>
          <p:cNvSpPr/>
          <p:nvPr/>
        </p:nvSpPr>
        <p:spPr>
          <a:xfrm>
            <a:off x="559134" y="2696870"/>
            <a:ext cx="1535350" cy="2205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5461F3-B18C-4C39-90DC-559D9113D77B}"/>
              </a:ext>
            </a:extLst>
          </p:cNvPr>
          <p:cNvSpPr/>
          <p:nvPr/>
        </p:nvSpPr>
        <p:spPr>
          <a:xfrm>
            <a:off x="2127710" y="2794952"/>
            <a:ext cx="4781129" cy="210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2657</Words>
  <Application>Microsoft Office PowerPoint</Application>
  <PresentationFormat>Custom</PresentationFormat>
  <Paragraphs>591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Bradley Hand ITC</vt:lpstr>
      <vt:lpstr>Calibri</vt:lpstr>
      <vt:lpstr>Comic Sans MS</vt:lpstr>
      <vt:lpstr>Courier New</vt:lpstr>
      <vt:lpstr>Franklin Gothic Book</vt:lpstr>
      <vt:lpstr>Franklin Gothic Demi</vt:lpstr>
      <vt:lpstr>Franklin Gothic Demi Cond</vt:lpstr>
      <vt:lpstr>Franklin Gothic Medium</vt:lpstr>
      <vt:lpstr>Kunstler Script</vt:lpstr>
      <vt:lpstr>Lucida Calligraphy</vt:lpstr>
      <vt:lpstr>Lucida Handwriting</vt:lpstr>
      <vt:lpstr>Segoe Print</vt:lpstr>
      <vt:lpstr>Times New Roman</vt:lpstr>
      <vt:lpstr>Wingdings 2</vt:lpstr>
      <vt:lpstr>Office Theme</vt:lpstr>
      <vt:lpstr>LEARNER GUIDE</vt:lpstr>
      <vt:lpstr>PowerPoint Presentation</vt:lpstr>
      <vt:lpstr>Plan and prepare  for scraper operations</vt:lpstr>
      <vt:lpstr>Work Health &amp; Safety Legislative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safety and environment analysis (JSEA) or  Safe work method statement (SWMS)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James</dc:creator>
  <cp:lastModifiedBy>qk663</cp:lastModifiedBy>
  <cp:revision>37</cp:revision>
  <dcterms:created xsi:type="dcterms:W3CDTF">2020-07-06T23:42:39Z</dcterms:created>
  <dcterms:modified xsi:type="dcterms:W3CDTF">2020-07-20T02:29:59Z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2020-07-07T00:00:00Z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2020-07-06T00:00:00Z</vt:filetime>
  </property>
</Properties>
</file>