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71" r:id="rId7"/>
    <p:sldId id="272" r:id="rId8"/>
    <p:sldId id="273" r:id="rId9"/>
    <p:sldId id="276" r:id="rId10"/>
    <p:sldId id="277" r:id="rId11"/>
    <p:sldId id="278" r:id="rId12"/>
    <p:sldId id="279" r:id="rId13"/>
    <p:sldId id="285" r:id="rId14"/>
    <p:sldId id="286" r:id="rId15"/>
    <p:sldId id="288" r:id="rId16"/>
    <p:sldId id="289" r:id="rId17"/>
    <p:sldId id="290" r:id="rId18"/>
    <p:sldId id="292" r:id="rId19"/>
    <p:sldId id="293" r:id="rId20"/>
    <p:sldId id="294" r:id="rId21"/>
    <p:sldId id="295" r:id="rId22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41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3299" y="94620"/>
            <a:ext cx="3754754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3299" y="102235"/>
            <a:ext cx="4369435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0500" y="1002230"/>
            <a:ext cx="3486150" cy="1099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3699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9" y="1981854"/>
            <a:ext cx="2132964" cy="29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60309" cy="1485265"/>
          </a:xfrm>
          <a:custGeom>
            <a:avLst/>
            <a:gdLst/>
            <a:ahLst/>
            <a:cxnLst/>
            <a:rect l="l" t="t" r="r" b="b"/>
            <a:pathLst>
              <a:path w="7560309" h="1485265">
                <a:moveTo>
                  <a:pt x="0" y="1485011"/>
                </a:moveTo>
                <a:lnTo>
                  <a:pt x="7559992" y="1485011"/>
                </a:lnTo>
                <a:lnTo>
                  <a:pt x="7559992" y="0"/>
                </a:lnTo>
                <a:lnTo>
                  <a:pt x="0" y="0"/>
                </a:lnTo>
                <a:lnTo>
                  <a:pt x="0" y="1485011"/>
                </a:lnTo>
                <a:close/>
              </a:path>
            </a:pathLst>
          </a:custGeom>
          <a:solidFill>
            <a:srgbClr val="A64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299" y="335155"/>
            <a:ext cx="4008120" cy="10566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b="1" dirty="0">
                <a:solidFill>
                  <a:srgbClr val="00305E"/>
                </a:solidFill>
                <a:latin typeface="Bebas Neue Bold"/>
                <a:cs typeface="Bebas Neue Bold"/>
              </a:rPr>
              <a:t>NON-SLEWING</a:t>
            </a:r>
            <a:r>
              <a:rPr b="1" spc="-50" dirty="0">
                <a:solidFill>
                  <a:srgbClr val="00305E"/>
                </a:solidFill>
                <a:latin typeface="Bebas Neue Bold"/>
                <a:cs typeface="Bebas Neue Bold"/>
              </a:rPr>
              <a:t> </a:t>
            </a:r>
            <a:r>
              <a:rPr b="1" dirty="0">
                <a:solidFill>
                  <a:srgbClr val="00305E"/>
                </a:solidFill>
                <a:latin typeface="Bebas Neue Bold"/>
                <a:cs typeface="Bebas Neue Bold"/>
              </a:rPr>
              <a:t>MOBILE</a:t>
            </a:r>
            <a:r>
              <a:rPr b="1" spc="-50" dirty="0">
                <a:solidFill>
                  <a:srgbClr val="00305E"/>
                </a:solidFill>
                <a:latin typeface="Bebas Neue Bold"/>
                <a:cs typeface="Bebas Neue Bold"/>
              </a:rPr>
              <a:t> </a:t>
            </a:r>
            <a:r>
              <a:rPr b="1" dirty="0">
                <a:solidFill>
                  <a:srgbClr val="00305E"/>
                </a:solidFill>
                <a:latin typeface="Bebas Neue Bold"/>
                <a:cs typeface="Bebas Neue Bold"/>
              </a:rPr>
              <a:t>CRANE  </a:t>
            </a:r>
            <a:r>
              <a:rPr b="1" spc="55" dirty="0">
                <a:solidFill>
                  <a:srgbClr val="FFFFFF"/>
                </a:solidFill>
                <a:latin typeface="Bebas Neue Bold"/>
                <a:cs typeface="Bebas Neue Bold"/>
              </a:rPr>
              <a:t>SAFETY </a:t>
            </a:r>
            <a:r>
              <a:rPr b="1" spc="45" dirty="0">
                <a:solidFill>
                  <a:srgbClr val="FFFFFF"/>
                </a:solidFill>
                <a:latin typeface="Bebas Neue Bold"/>
                <a:cs typeface="Bebas Neue Bold"/>
              </a:rPr>
              <a:t>AND </a:t>
            </a:r>
            <a:r>
              <a:rPr b="1" spc="60" dirty="0">
                <a:solidFill>
                  <a:srgbClr val="FFFFFF"/>
                </a:solidFill>
                <a:latin typeface="Bebas Neue Bold"/>
                <a:cs typeface="Bebas Neue Bold"/>
              </a:rPr>
              <a:t>LICENCE</a:t>
            </a:r>
            <a:r>
              <a:rPr b="1" spc="25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b="1" spc="70" dirty="0">
                <a:solidFill>
                  <a:srgbClr val="FFFFFF"/>
                </a:solidFill>
                <a:latin typeface="Bebas Neue Bold"/>
                <a:cs typeface="Bebas Neue Bold"/>
              </a:rPr>
              <a:t>GUIDE</a:t>
            </a:r>
          </a:p>
        </p:txBody>
      </p:sp>
      <p:sp>
        <p:nvSpPr>
          <p:cNvPr id="5" name="object 5"/>
          <p:cNvSpPr/>
          <p:nvPr/>
        </p:nvSpPr>
        <p:spPr>
          <a:xfrm>
            <a:off x="5162498" y="4164731"/>
            <a:ext cx="1813379" cy="795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13549" y="3953057"/>
            <a:ext cx="673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Produced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6438" y="1553130"/>
            <a:ext cx="2988310" cy="15297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645"/>
              </a:spcBef>
            </a:pP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Training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support material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1200">
              <a:latin typeface="Open Sans"/>
              <a:cs typeface="Open Sans"/>
            </a:endParaRPr>
          </a:p>
          <a:p>
            <a:pPr marL="1736089">
              <a:lnSpc>
                <a:spcPts val="2350"/>
              </a:lnSpc>
              <a:spcBef>
                <a:spcPts val="910"/>
              </a:spcBef>
            </a:pPr>
            <a:r>
              <a:rPr sz="20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TLILIC0008</a:t>
            </a:r>
            <a:endParaRPr sz="2000">
              <a:latin typeface="Open Sans Semibold"/>
              <a:cs typeface="Open Sans Semibold"/>
            </a:endParaRPr>
          </a:p>
          <a:p>
            <a:pPr marL="12700" marR="5080" indent="631825">
              <a:lnSpc>
                <a:spcPts val="2300"/>
              </a:lnSpc>
              <a:spcBef>
                <a:spcPts val="110"/>
              </a:spcBef>
            </a:pPr>
            <a:r>
              <a:rPr sz="20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Licence to </a:t>
            </a:r>
            <a:r>
              <a:rPr sz="20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operate</a:t>
            </a:r>
            <a:r>
              <a:rPr sz="2000" b="1" spc="-9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20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a  </a:t>
            </a:r>
            <a:r>
              <a:rPr sz="20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non-slewing mobile</a:t>
            </a:r>
            <a:r>
              <a:rPr sz="2000" b="1" spc="-8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2000" b="1" spc="-65" dirty="0">
                <a:solidFill>
                  <a:srgbClr val="00305E"/>
                </a:solidFill>
                <a:latin typeface="Open Sans Semibold"/>
                <a:cs typeface="Open Sans Semibold"/>
              </a:rPr>
              <a:t>crane</a:t>
            </a:r>
            <a:endParaRPr sz="2000">
              <a:latin typeface="Open Sans Semibold"/>
              <a:cs typeface="Open Sans Semibold"/>
            </a:endParaRPr>
          </a:p>
          <a:p>
            <a:pPr marL="379730">
              <a:lnSpc>
                <a:spcPct val="100000"/>
              </a:lnSpc>
              <a:spcBef>
                <a:spcPts val="204"/>
              </a:spcBef>
            </a:pPr>
            <a:r>
              <a:rPr sz="14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(Greater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than </a:t>
            </a:r>
            <a:r>
              <a:rPr sz="14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3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tonnes</a:t>
            </a:r>
            <a:r>
              <a:rPr sz="1400" b="1" spc="-5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4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capacity)</a:t>
            </a:r>
            <a:endParaRPr sz="14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>
              <a:latin typeface="Franklin Gothic Demi"/>
              <a:cs typeface="Franklin Gothic Demi"/>
            </a:endParaRPr>
          </a:p>
          <a:p>
            <a:pPr marL="107950" marR="177165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arrived on site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crane.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run into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 the crane.</a:t>
            </a:r>
            <a:endParaRPr sz="1000">
              <a:latin typeface="Franklin Gothic Book"/>
              <a:cs typeface="Franklin Gothic Book"/>
            </a:endParaRPr>
          </a:p>
          <a:p>
            <a:pPr marL="107950" marR="209550" algn="just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 plan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800" y="525230"/>
            <a:ext cx="12534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indoor</a:t>
            </a:r>
            <a:r>
              <a:rPr sz="10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6693" y="1229405"/>
            <a:ext cx="4810402" cy="3656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7973" y="4328629"/>
            <a:ext cx="1264920" cy="39052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0650">
              <a:lnSpc>
                <a:spcPts val="117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Poor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‘housekeeping’</a:t>
            </a:r>
            <a:endParaRPr sz="1000">
              <a:latin typeface="Franklin Gothic Book"/>
              <a:cs typeface="Franklin Gothic Book"/>
            </a:endParaRPr>
          </a:p>
          <a:p>
            <a:pPr marL="110489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causing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8122" y="4530191"/>
            <a:ext cx="58801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8089" y="199373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3037" y="0"/>
                </a:moveTo>
                <a:lnTo>
                  <a:pt x="14069" y="1810"/>
                </a:lnTo>
                <a:lnTo>
                  <a:pt x="6746" y="6746"/>
                </a:lnTo>
                <a:lnTo>
                  <a:pt x="1810" y="14069"/>
                </a:lnTo>
                <a:lnTo>
                  <a:pt x="0" y="23037"/>
                </a:lnTo>
                <a:lnTo>
                  <a:pt x="1810" y="32005"/>
                </a:lnTo>
                <a:lnTo>
                  <a:pt x="6746" y="39328"/>
                </a:lnTo>
                <a:lnTo>
                  <a:pt x="14069" y="44265"/>
                </a:lnTo>
                <a:lnTo>
                  <a:pt x="23037" y="46075"/>
                </a:lnTo>
                <a:lnTo>
                  <a:pt x="32005" y="44265"/>
                </a:lnTo>
                <a:lnTo>
                  <a:pt x="39328" y="39328"/>
                </a:lnTo>
                <a:lnTo>
                  <a:pt x="44265" y="32005"/>
                </a:lnTo>
                <a:lnTo>
                  <a:pt x="46075" y="23037"/>
                </a:lnTo>
                <a:lnTo>
                  <a:pt x="44265" y="14069"/>
                </a:lnTo>
                <a:lnTo>
                  <a:pt x="39328" y="6746"/>
                </a:lnTo>
                <a:lnTo>
                  <a:pt x="32005" y="1810"/>
                </a:lnTo>
                <a:lnTo>
                  <a:pt x="23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8874" y="979198"/>
            <a:ext cx="365760" cy="1017269"/>
          </a:xfrm>
          <a:custGeom>
            <a:avLst/>
            <a:gdLst/>
            <a:ahLst/>
            <a:cxnLst/>
            <a:rect l="l" t="t" r="r" b="b"/>
            <a:pathLst>
              <a:path w="365760" h="1017269">
                <a:moveTo>
                  <a:pt x="0" y="0"/>
                </a:moveTo>
                <a:lnTo>
                  <a:pt x="365264" y="101699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7784" y="199514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9781" y="0"/>
                </a:moveTo>
                <a:lnTo>
                  <a:pt x="39103" y="3850"/>
                </a:lnTo>
                <a:lnTo>
                  <a:pt x="45988" y="10742"/>
                </a:lnTo>
                <a:lnTo>
                  <a:pt x="49789" y="19718"/>
                </a:lnTo>
                <a:lnTo>
                  <a:pt x="49860" y="29819"/>
                </a:lnTo>
                <a:lnTo>
                  <a:pt x="46019" y="39132"/>
                </a:lnTo>
                <a:lnTo>
                  <a:pt x="39138" y="46023"/>
                </a:lnTo>
                <a:lnTo>
                  <a:pt x="30175" y="49834"/>
                </a:lnTo>
                <a:lnTo>
                  <a:pt x="20091" y="49911"/>
                </a:lnTo>
                <a:lnTo>
                  <a:pt x="10769" y="46053"/>
                </a:lnTo>
                <a:lnTo>
                  <a:pt x="3883" y="39149"/>
                </a:lnTo>
                <a:lnTo>
                  <a:pt x="78" y="30171"/>
                </a:lnTo>
                <a:lnTo>
                  <a:pt x="0" y="20091"/>
                </a:lnTo>
                <a:lnTo>
                  <a:pt x="3847" y="10756"/>
                </a:lnTo>
                <a:lnTo>
                  <a:pt x="10733" y="3868"/>
                </a:lnTo>
                <a:lnTo>
                  <a:pt x="19697" y="69"/>
                </a:lnTo>
                <a:lnTo>
                  <a:pt x="29781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2711" y="765949"/>
            <a:ext cx="1571625" cy="390525"/>
          </a:xfrm>
          <a:custGeom>
            <a:avLst/>
            <a:gdLst/>
            <a:ahLst/>
            <a:cxnLst/>
            <a:rect l="l" t="t" r="r" b="b"/>
            <a:pathLst>
              <a:path w="1571625" h="390525">
                <a:moveTo>
                  <a:pt x="0" y="390410"/>
                </a:moveTo>
                <a:lnTo>
                  <a:pt x="1571294" y="390410"/>
                </a:lnTo>
                <a:lnTo>
                  <a:pt x="1571294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42711" y="765949"/>
            <a:ext cx="157162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3030">
              <a:lnSpc>
                <a:spcPts val="117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endParaRPr sz="1000">
              <a:latin typeface="Franklin Gothic Book"/>
              <a:cs typeface="Franklin Gothic Book"/>
            </a:endParaRPr>
          </a:p>
          <a:p>
            <a:pPr marL="17399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 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phone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76355" y="4093172"/>
            <a:ext cx="1196975" cy="39052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34620" marR="70485" indent="-57150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64010" y="4797006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0" y="174002"/>
                </a:moveTo>
                <a:lnTo>
                  <a:pt x="2495994" y="174002"/>
                </a:lnTo>
                <a:lnTo>
                  <a:pt x="2495994" y="0"/>
                </a:lnTo>
                <a:lnTo>
                  <a:pt x="0" y="0"/>
                </a:lnTo>
                <a:lnTo>
                  <a:pt x="0" y="174002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22416" y="4807851"/>
            <a:ext cx="1310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b="1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44047" y="1255153"/>
            <a:ext cx="125095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Entry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3201" y="2951454"/>
            <a:ext cx="80264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28562" y="3834853"/>
            <a:ext cx="685800" cy="245745"/>
          </a:xfrm>
          <a:custGeom>
            <a:avLst/>
            <a:gdLst/>
            <a:ahLst/>
            <a:cxnLst/>
            <a:rect l="l" t="t" r="r" b="b"/>
            <a:pathLst>
              <a:path w="685800" h="245745">
                <a:moveTo>
                  <a:pt x="0" y="245630"/>
                </a:moveTo>
                <a:lnTo>
                  <a:pt x="685444" y="245630"/>
                </a:lnTo>
                <a:lnTo>
                  <a:pt x="685444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28562" y="3834853"/>
            <a:ext cx="6858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Facilities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32596" y="900950"/>
            <a:ext cx="18815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enough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6800" y="525230"/>
            <a:ext cx="1334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outdoor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6620" y="1085405"/>
            <a:ext cx="4817017" cy="3329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0846" y="576008"/>
            <a:ext cx="1117149" cy="762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5299" y="1099670"/>
            <a:ext cx="1329690" cy="1426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arrived on site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crane.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run into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 the crane.</a:t>
            </a:r>
            <a:endParaRPr sz="1000">
              <a:latin typeface="Franklin Gothic Book"/>
              <a:cs typeface="Franklin Gothic Book"/>
            </a:endParaRPr>
          </a:p>
          <a:p>
            <a:pPr marL="12700" marR="37465" algn="just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 plan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26452"/>
            <a:ext cx="2061210" cy="180340"/>
          </a:xfrm>
          <a:custGeom>
            <a:avLst/>
            <a:gdLst/>
            <a:ahLst/>
            <a:cxnLst/>
            <a:rect l="l" t="t" r="r" b="b"/>
            <a:pathLst>
              <a:path w="2061210" h="180340">
                <a:moveTo>
                  <a:pt x="0" y="180124"/>
                </a:moveTo>
                <a:lnTo>
                  <a:pt x="2060994" y="180124"/>
                </a:lnTo>
                <a:lnTo>
                  <a:pt x="2060994" y="0"/>
                </a:lnTo>
                <a:lnTo>
                  <a:pt x="0" y="0"/>
                </a:lnTo>
                <a:lnTo>
                  <a:pt x="0" y="180124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9100" y="837290"/>
            <a:ext cx="16833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...CONTINUED FROM PREVIOUS</a:t>
            </a:r>
            <a:r>
              <a:rPr sz="800" b="1" i="1" spc="-7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299" y="521422"/>
            <a:ext cx="805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9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0799" y="718578"/>
            <a:ext cx="13265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lightning 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8099" y="3776992"/>
            <a:ext cx="949960" cy="372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80975" marR="71755" indent="-102235">
              <a:lnSpc>
                <a:spcPts val="1000"/>
              </a:lnSpc>
              <a:spcBef>
                <a:spcPts val="5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trenches/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1148" y="2974860"/>
            <a:ext cx="839469" cy="3854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12090" marR="85090" indent="-120650">
              <a:lnSpc>
                <a:spcPts val="1100"/>
              </a:lnSpc>
              <a:spcBef>
                <a:spcPts val="434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nderg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79643" y="3161182"/>
            <a:ext cx="677545" cy="372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62560" marR="108585" indent="-46990">
              <a:lnSpc>
                <a:spcPts val="1000"/>
              </a:lnSpc>
              <a:spcBef>
                <a:spcPts val="5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nstable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1456" y="3288182"/>
            <a:ext cx="103187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Tripping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24753" y="1099680"/>
            <a:ext cx="71691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5845" y="1883410"/>
            <a:ext cx="57658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9102" y="2249144"/>
            <a:ext cx="57658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45365" y="1585366"/>
            <a:ext cx="548005" cy="24765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12806" y="1014984"/>
            <a:ext cx="447675" cy="245745"/>
          </a:xfrm>
          <a:custGeom>
            <a:avLst/>
            <a:gdLst/>
            <a:ahLst/>
            <a:cxnLst/>
            <a:rect l="l" t="t" r="r" b="b"/>
            <a:pathLst>
              <a:path w="447675" h="245744">
                <a:moveTo>
                  <a:pt x="0" y="245630"/>
                </a:moveTo>
                <a:lnTo>
                  <a:pt x="447662" y="245630"/>
                </a:lnTo>
                <a:lnTo>
                  <a:pt x="447662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12806" y="1014984"/>
            <a:ext cx="44767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91603" y="31606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196" y="0"/>
                </a:moveTo>
                <a:lnTo>
                  <a:pt x="15387" y="1979"/>
                </a:lnTo>
                <a:lnTo>
                  <a:pt x="7378" y="7380"/>
                </a:lnTo>
                <a:lnTo>
                  <a:pt x="1979" y="15392"/>
                </a:lnTo>
                <a:lnTo>
                  <a:pt x="0" y="25209"/>
                </a:lnTo>
                <a:lnTo>
                  <a:pt x="1979" y="35011"/>
                </a:lnTo>
                <a:lnTo>
                  <a:pt x="7378" y="43016"/>
                </a:lnTo>
                <a:lnTo>
                  <a:pt x="15387" y="48414"/>
                </a:lnTo>
                <a:lnTo>
                  <a:pt x="25196" y="50393"/>
                </a:lnTo>
                <a:lnTo>
                  <a:pt x="35005" y="48414"/>
                </a:lnTo>
                <a:lnTo>
                  <a:pt x="43014" y="43016"/>
                </a:lnTo>
                <a:lnTo>
                  <a:pt x="48413" y="35011"/>
                </a:lnTo>
                <a:lnTo>
                  <a:pt x="50393" y="25209"/>
                </a:lnTo>
                <a:lnTo>
                  <a:pt x="48413" y="15392"/>
                </a:lnTo>
                <a:lnTo>
                  <a:pt x="43014" y="7380"/>
                </a:lnTo>
                <a:lnTo>
                  <a:pt x="35005" y="1979"/>
                </a:lnTo>
                <a:lnTo>
                  <a:pt x="25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6564" y="3208296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29">
                <a:moveTo>
                  <a:pt x="0" y="0"/>
                </a:moveTo>
                <a:lnTo>
                  <a:pt x="0" y="105257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91631" y="31578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9768" y="49911"/>
                </a:moveTo>
                <a:lnTo>
                  <a:pt x="39094" y="46068"/>
                </a:lnTo>
                <a:lnTo>
                  <a:pt x="45988" y="39193"/>
                </a:lnTo>
                <a:lnTo>
                  <a:pt x="49798" y="30235"/>
                </a:lnTo>
                <a:lnTo>
                  <a:pt x="49872" y="20142"/>
                </a:lnTo>
                <a:lnTo>
                  <a:pt x="46023" y="10799"/>
                </a:lnTo>
                <a:lnTo>
                  <a:pt x="39133" y="3894"/>
                </a:lnTo>
                <a:lnTo>
                  <a:pt x="30165" y="77"/>
                </a:lnTo>
                <a:lnTo>
                  <a:pt x="20078" y="0"/>
                </a:lnTo>
                <a:lnTo>
                  <a:pt x="10756" y="3850"/>
                </a:lnTo>
                <a:lnTo>
                  <a:pt x="3871" y="10742"/>
                </a:lnTo>
                <a:lnTo>
                  <a:pt x="70" y="19718"/>
                </a:lnTo>
                <a:lnTo>
                  <a:pt x="0" y="29819"/>
                </a:lnTo>
                <a:lnTo>
                  <a:pt x="3845" y="39154"/>
                </a:lnTo>
                <a:lnTo>
                  <a:pt x="10726" y="46042"/>
                </a:lnTo>
                <a:lnTo>
                  <a:pt x="19686" y="49841"/>
                </a:lnTo>
                <a:lnTo>
                  <a:pt x="29768" y="4991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8919" y="4260875"/>
            <a:ext cx="1137920" cy="398145"/>
          </a:xfrm>
          <a:custGeom>
            <a:avLst/>
            <a:gdLst/>
            <a:ahLst/>
            <a:cxnLst/>
            <a:rect l="l" t="t" r="r" b="b"/>
            <a:pathLst>
              <a:path w="1137920" h="398145">
                <a:moveTo>
                  <a:pt x="0" y="398030"/>
                </a:moveTo>
                <a:lnTo>
                  <a:pt x="1137602" y="398030"/>
                </a:lnTo>
                <a:lnTo>
                  <a:pt x="1137602" y="0"/>
                </a:lnTo>
                <a:lnTo>
                  <a:pt x="0" y="0"/>
                </a:lnTo>
                <a:lnTo>
                  <a:pt x="0" y="398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78919" y="4260875"/>
            <a:ext cx="113792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84455" marR="78105" indent="117475">
              <a:lnSpc>
                <a:spcPts val="1100"/>
              </a:lnSpc>
              <a:spcBef>
                <a:spcPts val="43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Vehicles/other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plant/traffic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78919" y="4260875"/>
            <a:ext cx="1137920" cy="398145"/>
          </a:xfrm>
          <a:custGeom>
            <a:avLst/>
            <a:gdLst/>
            <a:ahLst/>
            <a:cxnLst/>
            <a:rect l="l" t="t" r="r" b="b"/>
            <a:pathLst>
              <a:path w="1137920" h="398145">
                <a:moveTo>
                  <a:pt x="0" y="398030"/>
                </a:moveTo>
                <a:lnTo>
                  <a:pt x="1137602" y="398030"/>
                </a:lnTo>
                <a:lnTo>
                  <a:pt x="1137602" y="0"/>
                </a:lnTo>
                <a:lnTo>
                  <a:pt x="0" y="0"/>
                </a:lnTo>
                <a:lnTo>
                  <a:pt x="0" y="3980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5399" y="377281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41" y="0"/>
                </a:moveTo>
                <a:lnTo>
                  <a:pt x="15173" y="1950"/>
                </a:lnTo>
                <a:lnTo>
                  <a:pt x="7277" y="7272"/>
                </a:lnTo>
                <a:lnTo>
                  <a:pt x="1952" y="15167"/>
                </a:lnTo>
                <a:lnTo>
                  <a:pt x="0" y="24841"/>
                </a:lnTo>
                <a:lnTo>
                  <a:pt x="1952" y="34507"/>
                </a:lnTo>
                <a:lnTo>
                  <a:pt x="7277" y="42398"/>
                </a:lnTo>
                <a:lnTo>
                  <a:pt x="15173" y="47719"/>
                </a:lnTo>
                <a:lnTo>
                  <a:pt x="24841" y="49669"/>
                </a:lnTo>
                <a:lnTo>
                  <a:pt x="34509" y="47719"/>
                </a:lnTo>
                <a:lnTo>
                  <a:pt x="42405" y="42398"/>
                </a:lnTo>
                <a:lnTo>
                  <a:pt x="47729" y="34507"/>
                </a:lnTo>
                <a:lnTo>
                  <a:pt x="49682" y="24841"/>
                </a:lnTo>
                <a:lnTo>
                  <a:pt x="47729" y="15167"/>
                </a:lnTo>
                <a:lnTo>
                  <a:pt x="42405" y="7272"/>
                </a:lnTo>
                <a:lnTo>
                  <a:pt x="34509" y="1950"/>
                </a:lnTo>
                <a:lnTo>
                  <a:pt x="2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23270" y="3818943"/>
            <a:ext cx="323850" cy="468630"/>
          </a:xfrm>
          <a:custGeom>
            <a:avLst/>
            <a:gdLst/>
            <a:ahLst/>
            <a:cxnLst/>
            <a:rect l="l" t="t" r="r" b="b"/>
            <a:pathLst>
              <a:path w="323850" h="468629">
                <a:moveTo>
                  <a:pt x="0" y="468604"/>
                </a:moveTo>
                <a:lnTo>
                  <a:pt x="32360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6377" y="377309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49910"/>
                </a:moveTo>
                <a:lnTo>
                  <a:pt x="39105" y="46053"/>
                </a:lnTo>
                <a:lnTo>
                  <a:pt x="45994" y="39149"/>
                </a:lnTo>
                <a:lnTo>
                  <a:pt x="49800" y="30171"/>
                </a:lnTo>
                <a:lnTo>
                  <a:pt x="49872" y="20091"/>
                </a:lnTo>
                <a:lnTo>
                  <a:pt x="46024" y="10756"/>
                </a:lnTo>
                <a:lnTo>
                  <a:pt x="39139" y="3868"/>
                </a:lnTo>
                <a:lnTo>
                  <a:pt x="30175" y="69"/>
                </a:lnTo>
                <a:lnTo>
                  <a:pt x="20091" y="0"/>
                </a:lnTo>
                <a:lnTo>
                  <a:pt x="10767" y="3850"/>
                </a:lnTo>
                <a:lnTo>
                  <a:pt x="3878" y="10742"/>
                </a:lnTo>
                <a:lnTo>
                  <a:pt x="72" y="19718"/>
                </a:lnTo>
                <a:lnTo>
                  <a:pt x="0" y="29819"/>
                </a:lnTo>
                <a:lnTo>
                  <a:pt x="3847" y="39132"/>
                </a:lnTo>
                <a:lnTo>
                  <a:pt x="10733" y="46023"/>
                </a:lnTo>
                <a:lnTo>
                  <a:pt x="19697" y="49834"/>
                </a:lnTo>
                <a:lnTo>
                  <a:pt x="29781" y="499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0935" y="4222000"/>
            <a:ext cx="798195" cy="385445"/>
          </a:xfrm>
          <a:custGeom>
            <a:avLst/>
            <a:gdLst/>
            <a:ahLst/>
            <a:cxnLst/>
            <a:rect l="l" t="t" r="r" b="b"/>
            <a:pathLst>
              <a:path w="798195" h="385445">
                <a:moveTo>
                  <a:pt x="0" y="385330"/>
                </a:moveTo>
                <a:lnTo>
                  <a:pt x="797953" y="385330"/>
                </a:lnTo>
                <a:lnTo>
                  <a:pt x="797953" y="0"/>
                </a:lnTo>
                <a:lnTo>
                  <a:pt x="0" y="0"/>
                </a:lnTo>
                <a:lnTo>
                  <a:pt x="0" y="38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470935" y="4222000"/>
            <a:ext cx="798195" cy="3854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9539">
              <a:lnSpc>
                <a:spcPts val="115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endParaRPr sz="1000">
              <a:latin typeface="Franklin Gothic Book"/>
              <a:cs typeface="Franklin Gothic Book"/>
            </a:endParaRPr>
          </a:p>
          <a:p>
            <a:pPr marL="163830">
              <a:lnSpc>
                <a:spcPts val="115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06523" y="4326344"/>
            <a:ext cx="779780" cy="245745"/>
          </a:xfrm>
          <a:custGeom>
            <a:avLst/>
            <a:gdLst/>
            <a:ahLst/>
            <a:cxnLst/>
            <a:rect l="l" t="t" r="r" b="b"/>
            <a:pathLst>
              <a:path w="779780" h="245745">
                <a:moveTo>
                  <a:pt x="0" y="245630"/>
                </a:moveTo>
                <a:lnTo>
                  <a:pt x="779297" y="245630"/>
                </a:lnTo>
                <a:lnTo>
                  <a:pt x="779297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06523" y="4326344"/>
            <a:ext cx="77978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985998" y="365249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41" y="0"/>
                </a:moveTo>
                <a:lnTo>
                  <a:pt x="15173" y="1950"/>
                </a:lnTo>
                <a:lnTo>
                  <a:pt x="7277" y="7272"/>
                </a:lnTo>
                <a:lnTo>
                  <a:pt x="1952" y="15167"/>
                </a:lnTo>
                <a:lnTo>
                  <a:pt x="0" y="24841"/>
                </a:lnTo>
                <a:lnTo>
                  <a:pt x="1952" y="34507"/>
                </a:lnTo>
                <a:lnTo>
                  <a:pt x="7277" y="42398"/>
                </a:lnTo>
                <a:lnTo>
                  <a:pt x="15173" y="47719"/>
                </a:lnTo>
                <a:lnTo>
                  <a:pt x="24841" y="49669"/>
                </a:lnTo>
                <a:lnTo>
                  <a:pt x="34509" y="47719"/>
                </a:lnTo>
                <a:lnTo>
                  <a:pt x="42405" y="42398"/>
                </a:lnTo>
                <a:lnTo>
                  <a:pt x="47729" y="34507"/>
                </a:lnTo>
                <a:lnTo>
                  <a:pt x="49682" y="24841"/>
                </a:lnTo>
                <a:lnTo>
                  <a:pt x="47729" y="15167"/>
                </a:lnTo>
                <a:lnTo>
                  <a:pt x="42405" y="7272"/>
                </a:lnTo>
                <a:lnTo>
                  <a:pt x="34509" y="1950"/>
                </a:lnTo>
                <a:lnTo>
                  <a:pt x="2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9132" y="3701015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40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84188" y="365066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49860"/>
                </a:moveTo>
                <a:lnTo>
                  <a:pt x="39110" y="46018"/>
                </a:lnTo>
                <a:lnTo>
                  <a:pt x="45999" y="39149"/>
                </a:lnTo>
                <a:lnTo>
                  <a:pt x="49801" y="30205"/>
                </a:lnTo>
                <a:lnTo>
                  <a:pt x="49872" y="20142"/>
                </a:lnTo>
                <a:lnTo>
                  <a:pt x="46026" y="10799"/>
                </a:lnTo>
                <a:lnTo>
                  <a:pt x="39144" y="3894"/>
                </a:lnTo>
                <a:lnTo>
                  <a:pt x="30181" y="77"/>
                </a:lnTo>
                <a:lnTo>
                  <a:pt x="20091" y="0"/>
                </a:lnTo>
                <a:lnTo>
                  <a:pt x="10767" y="3850"/>
                </a:lnTo>
                <a:lnTo>
                  <a:pt x="3878" y="10742"/>
                </a:lnTo>
                <a:lnTo>
                  <a:pt x="72" y="19718"/>
                </a:lnTo>
                <a:lnTo>
                  <a:pt x="0" y="29819"/>
                </a:lnTo>
                <a:lnTo>
                  <a:pt x="3847" y="39124"/>
                </a:lnTo>
                <a:lnTo>
                  <a:pt x="10733" y="45997"/>
                </a:lnTo>
                <a:lnTo>
                  <a:pt x="19697" y="49791"/>
                </a:lnTo>
                <a:lnTo>
                  <a:pt x="29781" y="4986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4451" y="4268419"/>
            <a:ext cx="1069340" cy="398145"/>
          </a:xfrm>
          <a:custGeom>
            <a:avLst/>
            <a:gdLst/>
            <a:ahLst/>
            <a:cxnLst/>
            <a:rect l="l" t="t" r="r" b="b"/>
            <a:pathLst>
              <a:path w="1069339" h="398145">
                <a:moveTo>
                  <a:pt x="0" y="398030"/>
                </a:moveTo>
                <a:lnTo>
                  <a:pt x="1069339" y="398030"/>
                </a:lnTo>
                <a:lnTo>
                  <a:pt x="1069339" y="0"/>
                </a:lnTo>
                <a:lnTo>
                  <a:pt x="0" y="0"/>
                </a:lnTo>
                <a:lnTo>
                  <a:pt x="0" y="398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74451" y="4268419"/>
            <a:ext cx="10693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weight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5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bearing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74451" y="4268419"/>
            <a:ext cx="1069340" cy="398145"/>
          </a:xfrm>
          <a:custGeom>
            <a:avLst/>
            <a:gdLst/>
            <a:ahLst/>
            <a:cxnLst/>
            <a:rect l="l" t="t" r="r" b="b"/>
            <a:pathLst>
              <a:path w="1069339" h="398145">
                <a:moveTo>
                  <a:pt x="0" y="398030"/>
                </a:moveTo>
                <a:lnTo>
                  <a:pt x="1069339" y="398030"/>
                </a:lnTo>
                <a:lnTo>
                  <a:pt x="1069339" y="0"/>
                </a:lnTo>
                <a:lnTo>
                  <a:pt x="0" y="0"/>
                </a:lnTo>
                <a:lnTo>
                  <a:pt x="0" y="398030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93353" y="931850"/>
            <a:ext cx="1264920" cy="398145"/>
          </a:xfrm>
          <a:custGeom>
            <a:avLst/>
            <a:gdLst/>
            <a:ahLst/>
            <a:cxnLst/>
            <a:rect l="l" t="t" r="r" b="b"/>
            <a:pathLst>
              <a:path w="1264920" h="398144">
                <a:moveTo>
                  <a:pt x="0" y="398030"/>
                </a:moveTo>
                <a:lnTo>
                  <a:pt x="1264881" y="398030"/>
                </a:lnTo>
                <a:lnTo>
                  <a:pt x="1264881" y="0"/>
                </a:lnTo>
                <a:lnTo>
                  <a:pt x="0" y="0"/>
                </a:lnTo>
                <a:lnTo>
                  <a:pt x="0" y="398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93353" y="931850"/>
            <a:ext cx="126492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45948" y="2467521"/>
            <a:ext cx="668020" cy="245745"/>
          </a:xfrm>
          <a:custGeom>
            <a:avLst/>
            <a:gdLst/>
            <a:ahLst/>
            <a:cxnLst/>
            <a:rect l="l" t="t" r="r" b="b"/>
            <a:pathLst>
              <a:path w="668020" h="245744">
                <a:moveTo>
                  <a:pt x="0" y="245630"/>
                </a:moveTo>
                <a:lnTo>
                  <a:pt x="667702" y="245630"/>
                </a:lnTo>
                <a:lnTo>
                  <a:pt x="667702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345948" y="2467521"/>
            <a:ext cx="6680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Facilities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748838" y="4726787"/>
            <a:ext cx="358457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obstructions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796620"/>
            <a:ext cx="2440305" cy="0"/>
          </a:xfrm>
          <a:custGeom>
            <a:avLst/>
            <a:gdLst/>
            <a:ahLst/>
            <a:cxnLst/>
            <a:rect l="l" t="t" r="r" b="b"/>
            <a:pathLst>
              <a:path w="2440304">
                <a:moveTo>
                  <a:pt x="0" y="0"/>
                </a:moveTo>
                <a:lnTo>
                  <a:pt x="244011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6712" y="796620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28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6712" y="799794"/>
            <a:ext cx="0" cy="2079625"/>
          </a:xfrm>
          <a:custGeom>
            <a:avLst/>
            <a:gdLst/>
            <a:ahLst/>
            <a:cxnLst/>
            <a:rect l="l" t="t" r="r" b="b"/>
            <a:pathLst>
              <a:path h="2079625">
                <a:moveTo>
                  <a:pt x="0" y="207925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6825" y="799794"/>
            <a:ext cx="0" cy="2079625"/>
          </a:xfrm>
          <a:custGeom>
            <a:avLst/>
            <a:gdLst/>
            <a:ahLst/>
            <a:cxnLst/>
            <a:rect l="l" t="t" r="r" b="b"/>
            <a:pathLst>
              <a:path h="2079625">
                <a:moveTo>
                  <a:pt x="0" y="207925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6599" y="2882225"/>
            <a:ext cx="2440305" cy="0"/>
          </a:xfrm>
          <a:custGeom>
            <a:avLst/>
            <a:gdLst/>
            <a:ahLst/>
            <a:cxnLst/>
            <a:rect l="l" t="t" r="r" b="b"/>
            <a:pathLst>
              <a:path w="2440304">
                <a:moveTo>
                  <a:pt x="0" y="0"/>
                </a:moveTo>
                <a:lnTo>
                  <a:pt x="244011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6712" y="2882225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28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6712" y="2885399"/>
            <a:ext cx="0" cy="2079625"/>
          </a:xfrm>
          <a:custGeom>
            <a:avLst/>
            <a:gdLst/>
            <a:ahLst/>
            <a:cxnLst/>
            <a:rect l="l" t="t" r="r" b="b"/>
            <a:pathLst>
              <a:path h="2079625">
                <a:moveTo>
                  <a:pt x="0" y="207925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6825" y="2885399"/>
            <a:ext cx="0" cy="1911985"/>
          </a:xfrm>
          <a:custGeom>
            <a:avLst/>
            <a:gdLst/>
            <a:ahLst/>
            <a:cxnLst/>
            <a:rect l="l" t="t" r="r" b="b"/>
            <a:pathLst>
              <a:path h="1911985">
                <a:moveTo>
                  <a:pt x="0" y="0"/>
                </a:moveTo>
                <a:lnTo>
                  <a:pt x="0" y="1911606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6599" y="4967831"/>
            <a:ext cx="2440305" cy="0"/>
          </a:xfrm>
          <a:custGeom>
            <a:avLst/>
            <a:gdLst/>
            <a:ahLst/>
            <a:cxnLst/>
            <a:rect l="l" t="t" r="r" b="b"/>
            <a:pathLst>
              <a:path w="2440304">
                <a:moveTo>
                  <a:pt x="0" y="0"/>
                </a:moveTo>
                <a:lnTo>
                  <a:pt x="244011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6712" y="496783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2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1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11</a:t>
            </a:r>
            <a:endParaRPr sz="1100">
              <a:latin typeface="Franklin Gothic Demi"/>
              <a:cs typeface="Franklin Gothic Demi"/>
            </a:endParaRPr>
          </a:p>
          <a:p>
            <a:pPr marL="107950" marR="318770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You’ve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already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planned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hazards.</a:t>
            </a:r>
            <a:endParaRPr sz="1000">
              <a:latin typeface="Franklin Gothic Book"/>
              <a:cs typeface="Franklin Gothic Book"/>
            </a:endParaRPr>
          </a:p>
          <a:p>
            <a:pPr marL="107950" marR="43307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things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 you plan for before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6800" y="886671"/>
            <a:ext cx="1684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task requires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6800" y="525230"/>
            <a:ext cx="1414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plan for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6800" y="2973230"/>
            <a:ext cx="19500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1199" y="2973230"/>
            <a:ext cx="15265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71039" y="1294176"/>
            <a:ext cx="1947250" cy="154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3893" y="1266168"/>
            <a:ext cx="1988913" cy="1573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5121" y="3343586"/>
            <a:ext cx="2244808" cy="1542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9182" y="3188747"/>
            <a:ext cx="1731146" cy="1533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4010" y="4797006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0" y="174002"/>
                </a:moveTo>
                <a:lnTo>
                  <a:pt x="2495994" y="174002"/>
                </a:lnTo>
                <a:lnTo>
                  <a:pt x="2495994" y="0"/>
                </a:lnTo>
                <a:lnTo>
                  <a:pt x="0" y="0"/>
                </a:lnTo>
                <a:lnTo>
                  <a:pt x="0" y="174002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41199" y="886671"/>
            <a:ext cx="130556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appropriate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22416" y="4816335"/>
            <a:ext cx="1310005" cy="1409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b="1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8624" y="438352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599" y="435180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270000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8624" y="2703179"/>
            <a:ext cx="0" cy="2261870"/>
          </a:xfrm>
          <a:custGeom>
            <a:avLst/>
            <a:gdLst/>
            <a:ahLst/>
            <a:cxnLst/>
            <a:rect l="l" t="t" r="r" b="b"/>
            <a:pathLst>
              <a:path h="2261870">
                <a:moveTo>
                  <a:pt x="0" y="226147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6599" y="4967831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2700004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6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>
              <a:latin typeface="Franklin Gothic Demi"/>
              <a:cs typeface="Franklin Gothic Demi"/>
            </a:endParaRPr>
          </a:p>
          <a:p>
            <a:pPr marL="107950" marR="306070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near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very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1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kill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you.</a:t>
            </a:r>
            <a:endParaRPr sz="1000">
              <a:latin typeface="Franklin Gothic Book"/>
              <a:cs typeface="Franklin Gothic Book"/>
            </a:endParaRPr>
          </a:p>
          <a:p>
            <a:pPr marL="107950" marR="325755" algn="just">
              <a:lnSpc>
                <a:spcPts val="1140"/>
              </a:lnSpc>
              <a:spcBef>
                <a:spcPts val="7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must</a:t>
            </a:r>
            <a:r>
              <a:rPr sz="11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14</a:t>
            </a:r>
            <a:endParaRPr sz="1100">
              <a:latin typeface="Franklin Gothic Demi"/>
              <a:cs typeface="Franklin Gothic Demi"/>
            </a:endParaRPr>
          </a:p>
          <a:p>
            <a:pPr marL="107950" marR="107950" algn="just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voltage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6800" y="525230"/>
            <a:ext cx="1644650" cy="1516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minimum 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 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state/territory.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08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spotter.</a:t>
            </a:r>
            <a:endParaRPr sz="1000">
              <a:latin typeface="Franklin Gothic Book"/>
              <a:cs typeface="Franklin Gothic Book"/>
            </a:endParaRPr>
          </a:p>
          <a:p>
            <a:pPr marL="12700" marR="31115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spotter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 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powerlines.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territories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AS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2550.1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6800" y="2796405"/>
            <a:ext cx="168084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supply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3606" y="537226"/>
            <a:ext cx="3012978" cy="2030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6141" y="2806801"/>
            <a:ext cx="2703737" cy="2080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0750" y="2187956"/>
            <a:ext cx="560070" cy="20955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7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Spotter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15</a:t>
            </a:r>
            <a:endParaRPr sz="1100">
              <a:latin typeface="Franklin Gothic Demi"/>
              <a:cs typeface="Franklin Gothic Demi"/>
            </a:endParaRPr>
          </a:p>
          <a:p>
            <a:pPr marL="107950" marR="75565">
              <a:lnSpc>
                <a:spcPts val="1140"/>
              </a:lnSpc>
              <a:spcBef>
                <a:spcPts val="79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work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closer to electric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 than the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distances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allowed?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5156" y="3106094"/>
            <a:ext cx="157670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 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insulation.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9208" y="1069018"/>
            <a:ext cx="1338772" cy="1545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0973" y="3172434"/>
            <a:ext cx="2206510" cy="126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7485" y="4534357"/>
            <a:ext cx="2233930" cy="277495"/>
          </a:xfrm>
          <a:custGeom>
            <a:avLst/>
            <a:gdLst/>
            <a:ahLst/>
            <a:cxnLst/>
            <a:rect l="l" t="t" r="r" b="b"/>
            <a:pathLst>
              <a:path w="2233929" h="277495">
                <a:moveTo>
                  <a:pt x="0" y="276948"/>
                </a:moveTo>
                <a:lnTo>
                  <a:pt x="2233472" y="276948"/>
                </a:lnTo>
                <a:lnTo>
                  <a:pt x="2233472" y="0"/>
                </a:lnTo>
                <a:lnTo>
                  <a:pt x="0" y="0"/>
                </a:lnTo>
                <a:lnTo>
                  <a:pt x="0" y="276948"/>
                </a:lnTo>
                <a:close/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3409" y="994346"/>
            <a:ext cx="2262286" cy="162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7836" y="3232480"/>
            <a:ext cx="2322626" cy="150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7801" y="4479997"/>
            <a:ext cx="410845" cy="212725"/>
          </a:xfrm>
          <a:custGeom>
            <a:avLst/>
            <a:gdLst/>
            <a:ahLst/>
            <a:cxnLst/>
            <a:rect l="l" t="t" r="r" b="b"/>
            <a:pathLst>
              <a:path w="410845" h="212725">
                <a:moveTo>
                  <a:pt x="0" y="212610"/>
                </a:moveTo>
                <a:lnTo>
                  <a:pt x="41060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5594" y="444294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4057" y="1507"/>
                </a:moveTo>
                <a:lnTo>
                  <a:pt x="42665" y="6766"/>
                </a:lnTo>
                <a:lnTo>
                  <a:pt x="48389" y="14644"/>
                </a:lnTo>
                <a:lnTo>
                  <a:pt x="50742" y="24090"/>
                </a:lnTo>
                <a:lnTo>
                  <a:pt x="49234" y="34057"/>
                </a:lnTo>
                <a:lnTo>
                  <a:pt x="43982" y="42671"/>
                </a:lnTo>
                <a:lnTo>
                  <a:pt x="36107" y="48396"/>
                </a:lnTo>
                <a:lnTo>
                  <a:pt x="26658" y="50749"/>
                </a:lnTo>
                <a:lnTo>
                  <a:pt x="16684" y="49247"/>
                </a:lnTo>
                <a:lnTo>
                  <a:pt x="8076" y="43989"/>
                </a:lnTo>
                <a:lnTo>
                  <a:pt x="2352" y="36113"/>
                </a:lnTo>
                <a:lnTo>
                  <a:pt x="0" y="26663"/>
                </a:lnTo>
                <a:lnTo>
                  <a:pt x="1507" y="16684"/>
                </a:lnTo>
                <a:lnTo>
                  <a:pt x="6759" y="8076"/>
                </a:lnTo>
                <a:lnTo>
                  <a:pt x="14634" y="2352"/>
                </a:lnTo>
                <a:lnTo>
                  <a:pt x="24083" y="0"/>
                </a:lnTo>
                <a:lnTo>
                  <a:pt x="34057" y="150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7745" y="4686363"/>
            <a:ext cx="560070" cy="209550"/>
          </a:xfrm>
          <a:custGeom>
            <a:avLst/>
            <a:gdLst/>
            <a:ahLst/>
            <a:cxnLst/>
            <a:rect l="l" t="t" r="r" b="b"/>
            <a:pathLst>
              <a:path w="560070" h="209550">
                <a:moveTo>
                  <a:pt x="0" y="209296"/>
                </a:moveTo>
                <a:lnTo>
                  <a:pt x="559790" y="209296"/>
                </a:lnTo>
                <a:lnTo>
                  <a:pt x="559790" y="0"/>
                </a:lnTo>
                <a:lnTo>
                  <a:pt x="0" y="0"/>
                </a:lnTo>
                <a:lnTo>
                  <a:pt x="0" y="20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133424" y="432005"/>
          <a:ext cx="4890135" cy="453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 marR="15684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be 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 access permit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electricity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authority.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provide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223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possible, 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company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turn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(disconnect) 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 marR="17907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 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turned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electrical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 authority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cover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powerlines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insulated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5095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a spotter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exclusion zone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allowed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state/territory.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0622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Spotter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5987745" y="4686363"/>
            <a:ext cx="560070" cy="209550"/>
          </a:xfrm>
          <a:custGeom>
            <a:avLst/>
            <a:gdLst/>
            <a:ahLst/>
            <a:cxnLst/>
            <a:rect l="l" t="t" r="r" b="b"/>
            <a:pathLst>
              <a:path w="560070" h="209550">
                <a:moveTo>
                  <a:pt x="0" y="209296"/>
                </a:moveTo>
                <a:lnTo>
                  <a:pt x="559790" y="209296"/>
                </a:lnTo>
                <a:lnTo>
                  <a:pt x="559790" y="0"/>
                </a:lnTo>
                <a:lnTo>
                  <a:pt x="0" y="0"/>
                </a:lnTo>
                <a:lnTo>
                  <a:pt x="0" y="20929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8624" y="438352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599" y="435180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270000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8624" y="2703179"/>
            <a:ext cx="0" cy="2261870"/>
          </a:xfrm>
          <a:custGeom>
            <a:avLst/>
            <a:gdLst/>
            <a:ahLst/>
            <a:cxnLst/>
            <a:rect l="l" t="t" r="r" b="b"/>
            <a:pathLst>
              <a:path h="2261870">
                <a:moveTo>
                  <a:pt x="0" y="226147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6599" y="4967831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2700004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6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16</a:t>
            </a:r>
            <a:endParaRPr sz="1100">
              <a:latin typeface="Franklin Gothic Demi"/>
              <a:cs typeface="Franklin Gothic Demi"/>
            </a:endParaRPr>
          </a:p>
          <a:p>
            <a:pPr marL="107950" marR="422909">
              <a:lnSpc>
                <a:spcPts val="1140"/>
              </a:lnSpc>
              <a:spcBef>
                <a:spcPts val="7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Tiger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tails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black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yellow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pipes that  hang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17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 windy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day.</a:t>
            </a:r>
            <a:endParaRPr sz="1000">
              <a:latin typeface="Franklin Gothic Book"/>
              <a:cs typeface="Franklin Gothic Book"/>
            </a:endParaRPr>
          </a:p>
          <a:p>
            <a:pPr marL="107950" marR="385445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wind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6800" y="525230"/>
            <a:ext cx="3450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Tiger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tails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device.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make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easier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9312" y="1216957"/>
            <a:ext cx="4518051" cy="909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1500" y="2735999"/>
            <a:ext cx="2791006" cy="2165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68144" y="4139158"/>
            <a:ext cx="1029969" cy="4083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1120" indent="3429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could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become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8144" y="3289528"/>
            <a:ext cx="1029969" cy="4083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99390" marR="106045" indent="-8699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 be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5352" y="2943618"/>
            <a:ext cx="74930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6348" y="4299343"/>
            <a:ext cx="74930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6205" marR="109220" indent="4127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 could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9537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1.5, 2.2,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2.9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01347" y="3768356"/>
            <a:ext cx="1029969" cy="408305"/>
          </a:xfrm>
          <a:custGeom>
            <a:avLst/>
            <a:gdLst/>
            <a:ahLst/>
            <a:cxnLst/>
            <a:rect l="l" t="t" r="r" b="b"/>
            <a:pathLst>
              <a:path w="1029970" h="408304">
                <a:moveTo>
                  <a:pt x="0" y="407898"/>
                </a:moveTo>
                <a:lnTo>
                  <a:pt x="1029500" y="407898"/>
                </a:lnTo>
                <a:lnTo>
                  <a:pt x="1029500" y="0"/>
                </a:lnTo>
                <a:lnTo>
                  <a:pt x="0" y="0"/>
                </a:lnTo>
                <a:lnTo>
                  <a:pt x="0" y="407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01347" y="3768356"/>
            <a:ext cx="1029969" cy="4083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99390" marR="106045" indent="-8699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 be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18</a:t>
            </a:r>
            <a:endParaRPr sz="1100">
              <a:latin typeface="Franklin Gothic Demi"/>
              <a:cs typeface="Franklin Gothic Demi"/>
            </a:endParaRPr>
          </a:p>
          <a:p>
            <a:pPr marL="107950" marR="28448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 are there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(the radius)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outriggers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chassis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non-slewing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6800" y="525230"/>
            <a:ext cx="423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could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crush you.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30810" y="1110700"/>
            <a:ext cx="4722782" cy="2842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16755" y="3138347"/>
            <a:ext cx="89789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39091" y="1992008"/>
            <a:ext cx="425564" cy="4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34325" y="436505"/>
          <a:ext cx="4890135" cy="4539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72390" marR="31559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be caught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trapped.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125095">
                        <a:lnSpc>
                          <a:spcPts val="1140"/>
                        </a:lnSpc>
                        <a:spcBef>
                          <a:spcPts val="98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exclusion zones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people  out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area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be injured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killed.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1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19</a:t>
            </a:r>
            <a:endParaRPr sz="1100">
              <a:latin typeface="Franklin Gothic Demi"/>
              <a:cs typeface="Franklin Gothic Demi"/>
            </a:endParaRPr>
          </a:p>
          <a:p>
            <a:pPr marL="107950" marR="120014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operator is  folding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 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 the crane.</a:t>
            </a:r>
            <a:endParaRPr sz="1000">
              <a:latin typeface="Franklin Gothic Book"/>
              <a:cs typeface="Franklin Gothic Book"/>
            </a:endParaRPr>
          </a:p>
          <a:p>
            <a:pPr marL="107950" marR="9652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 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about in  the cranes operating radius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reach?</a:t>
            </a:r>
            <a:endParaRPr sz="1000">
              <a:latin typeface="Franklin Gothic Book"/>
              <a:cs typeface="Franklin Gothic Book"/>
            </a:endParaRPr>
          </a:p>
          <a:p>
            <a:pPr marL="107950" marR="279400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4353" y="803043"/>
            <a:ext cx="2294446" cy="1827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9972" y="974902"/>
            <a:ext cx="2240496" cy="1652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2200" y="3362414"/>
            <a:ext cx="1588769" cy="1550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1592" y="3270919"/>
            <a:ext cx="2334214" cy="1424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3883" y="3331159"/>
            <a:ext cx="425576" cy="421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1663" y="1427404"/>
            <a:ext cx="425576" cy="421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2793" y="813730"/>
            <a:ext cx="4455860" cy="393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21</a:t>
            </a:r>
            <a:endParaRPr sz="1100">
              <a:latin typeface="Franklin Gothic Demi"/>
              <a:cs typeface="Franklin Gothic Demi"/>
            </a:endParaRPr>
          </a:p>
          <a:p>
            <a:pPr marL="107950" marR="20383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 or  plant on the job?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6800" y="525230"/>
            <a:ext cx="16408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8500" y="4106724"/>
            <a:ext cx="498475" cy="454659"/>
          </a:xfrm>
          <a:custGeom>
            <a:avLst/>
            <a:gdLst/>
            <a:ahLst/>
            <a:cxnLst/>
            <a:rect l="l" t="t" r="r" b="b"/>
            <a:pathLst>
              <a:path w="498475" h="454660">
                <a:moveTo>
                  <a:pt x="497903" y="45446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4803" y="406469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49860"/>
                </a:moveTo>
                <a:lnTo>
                  <a:pt x="39110" y="46009"/>
                </a:lnTo>
                <a:lnTo>
                  <a:pt x="45999" y="39117"/>
                </a:lnTo>
                <a:lnTo>
                  <a:pt x="49801" y="30141"/>
                </a:lnTo>
                <a:lnTo>
                  <a:pt x="49872" y="20040"/>
                </a:lnTo>
                <a:lnTo>
                  <a:pt x="46030" y="10735"/>
                </a:lnTo>
                <a:lnTo>
                  <a:pt x="39142" y="3862"/>
                </a:lnTo>
                <a:lnTo>
                  <a:pt x="30172" y="68"/>
                </a:lnTo>
                <a:lnTo>
                  <a:pt x="20078" y="0"/>
                </a:lnTo>
                <a:lnTo>
                  <a:pt x="10758" y="3841"/>
                </a:lnTo>
                <a:lnTo>
                  <a:pt x="3876" y="10710"/>
                </a:lnTo>
                <a:lnTo>
                  <a:pt x="76" y="19654"/>
                </a:lnTo>
                <a:lnTo>
                  <a:pt x="0" y="29717"/>
                </a:lnTo>
                <a:lnTo>
                  <a:pt x="3847" y="39060"/>
                </a:lnTo>
                <a:lnTo>
                  <a:pt x="10733" y="45966"/>
                </a:lnTo>
                <a:lnTo>
                  <a:pt x="19697" y="49783"/>
                </a:lnTo>
                <a:lnTo>
                  <a:pt x="29781" y="4986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0005" y="4571250"/>
            <a:ext cx="1073785" cy="390525"/>
          </a:xfrm>
          <a:custGeom>
            <a:avLst/>
            <a:gdLst/>
            <a:ahLst/>
            <a:cxnLst/>
            <a:rect l="l" t="t" r="r" b="b"/>
            <a:pathLst>
              <a:path w="1073785" h="390525">
                <a:moveTo>
                  <a:pt x="0" y="390410"/>
                </a:moveTo>
                <a:lnTo>
                  <a:pt x="1073188" y="390410"/>
                </a:lnTo>
                <a:lnTo>
                  <a:pt x="1073188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70005" y="4571250"/>
            <a:ext cx="107378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08585" marR="100965" indent="38735">
              <a:lnSpc>
                <a:spcPts val="114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the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3431" y="3848699"/>
            <a:ext cx="187325" cy="388620"/>
          </a:xfrm>
          <a:custGeom>
            <a:avLst/>
            <a:gdLst/>
            <a:ahLst/>
            <a:cxnLst/>
            <a:rect l="l" t="t" r="r" b="b"/>
            <a:pathLst>
              <a:path w="187325" h="388620">
                <a:moveTo>
                  <a:pt x="187159" y="388594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7470" y="38009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49860"/>
                </a:moveTo>
                <a:lnTo>
                  <a:pt x="39110" y="46009"/>
                </a:lnTo>
                <a:lnTo>
                  <a:pt x="45999" y="39117"/>
                </a:lnTo>
                <a:lnTo>
                  <a:pt x="49801" y="30141"/>
                </a:lnTo>
                <a:lnTo>
                  <a:pt x="49872" y="20040"/>
                </a:lnTo>
                <a:lnTo>
                  <a:pt x="46026" y="10713"/>
                </a:lnTo>
                <a:lnTo>
                  <a:pt x="39144" y="3843"/>
                </a:lnTo>
                <a:lnTo>
                  <a:pt x="30181" y="61"/>
                </a:lnTo>
                <a:lnTo>
                  <a:pt x="20091" y="0"/>
                </a:lnTo>
                <a:lnTo>
                  <a:pt x="10767" y="3842"/>
                </a:lnTo>
                <a:lnTo>
                  <a:pt x="3878" y="10717"/>
                </a:lnTo>
                <a:lnTo>
                  <a:pt x="72" y="19675"/>
                </a:lnTo>
                <a:lnTo>
                  <a:pt x="0" y="29768"/>
                </a:lnTo>
                <a:lnTo>
                  <a:pt x="3847" y="39103"/>
                </a:lnTo>
                <a:lnTo>
                  <a:pt x="10733" y="45991"/>
                </a:lnTo>
                <a:lnTo>
                  <a:pt x="19697" y="49790"/>
                </a:lnTo>
                <a:lnTo>
                  <a:pt x="29781" y="4986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43249" y="4189717"/>
            <a:ext cx="55626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Barriers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4793" y="1349978"/>
            <a:ext cx="158750" cy="1257935"/>
          </a:xfrm>
          <a:custGeom>
            <a:avLst/>
            <a:gdLst/>
            <a:ahLst/>
            <a:cxnLst/>
            <a:rect l="l" t="t" r="r" b="b"/>
            <a:pathLst>
              <a:path w="158750" h="1257935">
                <a:moveTo>
                  <a:pt x="0" y="0"/>
                </a:moveTo>
                <a:lnTo>
                  <a:pt x="158470" y="125735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1500" y="260757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49860"/>
                </a:moveTo>
                <a:lnTo>
                  <a:pt x="39103" y="46025"/>
                </a:lnTo>
                <a:lnTo>
                  <a:pt x="45988" y="39168"/>
                </a:lnTo>
                <a:lnTo>
                  <a:pt x="49789" y="30227"/>
                </a:lnTo>
                <a:lnTo>
                  <a:pt x="49860" y="20142"/>
                </a:lnTo>
                <a:lnTo>
                  <a:pt x="46012" y="10799"/>
                </a:lnTo>
                <a:lnTo>
                  <a:pt x="39127" y="3894"/>
                </a:lnTo>
                <a:lnTo>
                  <a:pt x="30163" y="77"/>
                </a:lnTo>
                <a:lnTo>
                  <a:pt x="20078" y="0"/>
                </a:lnTo>
                <a:lnTo>
                  <a:pt x="10756" y="3850"/>
                </a:lnTo>
                <a:lnTo>
                  <a:pt x="3871" y="10742"/>
                </a:lnTo>
                <a:lnTo>
                  <a:pt x="70" y="19718"/>
                </a:lnTo>
                <a:lnTo>
                  <a:pt x="0" y="29819"/>
                </a:lnTo>
                <a:lnTo>
                  <a:pt x="3847" y="39146"/>
                </a:lnTo>
                <a:lnTo>
                  <a:pt x="10733" y="46016"/>
                </a:lnTo>
                <a:lnTo>
                  <a:pt x="19697" y="49798"/>
                </a:lnTo>
                <a:lnTo>
                  <a:pt x="29781" y="4986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44147" y="960348"/>
            <a:ext cx="1284605" cy="39052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0650" marR="70485" indent="-43180">
              <a:lnSpc>
                <a:spcPts val="114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Flashing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yellow hazard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warn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84784" y="4322226"/>
            <a:ext cx="259715" cy="397510"/>
          </a:xfrm>
          <a:custGeom>
            <a:avLst/>
            <a:gdLst/>
            <a:ahLst/>
            <a:cxnLst/>
            <a:rect l="l" t="t" r="r" b="b"/>
            <a:pathLst>
              <a:path w="259714" h="397510">
                <a:moveTo>
                  <a:pt x="0" y="397319"/>
                </a:moveTo>
                <a:lnTo>
                  <a:pt x="25949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3225" y="427598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49910"/>
                </a:moveTo>
                <a:lnTo>
                  <a:pt x="39105" y="46060"/>
                </a:lnTo>
                <a:lnTo>
                  <a:pt x="45994" y="39168"/>
                </a:lnTo>
                <a:lnTo>
                  <a:pt x="49800" y="30192"/>
                </a:lnTo>
                <a:lnTo>
                  <a:pt x="49872" y="20091"/>
                </a:lnTo>
                <a:lnTo>
                  <a:pt x="46030" y="10778"/>
                </a:lnTo>
                <a:lnTo>
                  <a:pt x="39144" y="3887"/>
                </a:lnTo>
                <a:lnTo>
                  <a:pt x="30177" y="76"/>
                </a:lnTo>
                <a:lnTo>
                  <a:pt x="20091" y="0"/>
                </a:lnTo>
                <a:lnTo>
                  <a:pt x="10769" y="3857"/>
                </a:lnTo>
                <a:lnTo>
                  <a:pt x="3883" y="10761"/>
                </a:lnTo>
                <a:lnTo>
                  <a:pt x="78" y="19739"/>
                </a:lnTo>
                <a:lnTo>
                  <a:pt x="0" y="29819"/>
                </a:lnTo>
                <a:lnTo>
                  <a:pt x="3847" y="39154"/>
                </a:lnTo>
                <a:lnTo>
                  <a:pt x="10733" y="46042"/>
                </a:lnTo>
                <a:lnTo>
                  <a:pt x="19697" y="49841"/>
                </a:lnTo>
                <a:lnTo>
                  <a:pt x="29781" y="499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8145" y="4716030"/>
            <a:ext cx="861060" cy="245745"/>
          </a:xfrm>
          <a:custGeom>
            <a:avLst/>
            <a:gdLst/>
            <a:ahLst/>
            <a:cxnLst/>
            <a:rect l="l" t="t" r="r" b="b"/>
            <a:pathLst>
              <a:path w="861060" h="245745">
                <a:moveTo>
                  <a:pt x="0" y="245630"/>
                </a:moveTo>
                <a:lnTo>
                  <a:pt x="860691" y="245630"/>
                </a:lnTo>
                <a:lnTo>
                  <a:pt x="860691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38145" y="4716030"/>
            <a:ext cx="8610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53456" y="1969053"/>
            <a:ext cx="41910" cy="1631950"/>
          </a:xfrm>
          <a:custGeom>
            <a:avLst/>
            <a:gdLst/>
            <a:ahLst/>
            <a:cxnLst/>
            <a:rect l="l" t="t" r="r" b="b"/>
            <a:pathLst>
              <a:path w="41910" h="1631950">
                <a:moveTo>
                  <a:pt x="0" y="0"/>
                </a:moveTo>
                <a:lnTo>
                  <a:pt x="41643" y="1631848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0816" y="360140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0"/>
                </a:moveTo>
                <a:lnTo>
                  <a:pt x="39103" y="3842"/>
                </a:lnTo>
                <a:lnTo>
                  <a:pt x="45988" y="10717"/>
                </a:lnTo>
                <a:lnTo>
                  <a:pt x="49789" y="19675"/>
                </a:lnTo>
                <a:lnTo>
                  <a:pt x="49860" y="29768"/>
                </a:lnTo>
                <a:lnTo>
                  <a:pt x="46012" y="39103"/>
                </a:lnTo>
                <a:lnTo>
                  <a:pt x="39127" y="45991"/>
                </a:lnTo>
                <a:lnTo>
                  <a:pt x="30163" y="49790"/>
                </a:lnTo>
                <a:lnTo>
                  <a:pt x="20078" y="49860"/>
                </a:lnTo>
                <a:lnTo>
                  <a:pt x="10756" y="46017"/>
                </a:lnTo>
                <a:lnTo>
                  <a:pt x="3871" y="39142"/>
                </a:lnTo>
                <a:lnTo>
                  <a:pt x="70" y="30184"/>
                </a:lnTo>
                <a:lnTo>
                  <a:pt x="0" y="20091"/>
                </a:lnTo>
                <a:lnTo>
                  <a:pt x="3847" y="10756"/>
                </a:lnTo>
                <a:lnTo>
                  <a:pt x="10733" y="3868"/>
                </a:lnTo>
                <a:lnTo>
                  <a:pt x="19697" y="69"/>
                </a:lnTo>
                <a:lnTo>
                  <a:pt x="29781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28150" y="1734350"/>
            <a:ext cx="128016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 exclusion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zone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3299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1.6,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8624" y="438352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599" y="435180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2700006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8624" y="2703179"/>
            <a:ext cx="0" cy="2261870"/>
          </a:xfrm>
          <a:custGeom>
            <a:avLst/>
            <a:gdLst/>
            <a:ahLst/>
            <a:cxnLst/>
            <a:rect l="l" t="t" r="r" b="b"/>
            <a:pathLst>
              <a:path h="2261870">
                <a:moveTo>
                  <a:pt x="0" y="226147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6599" y="4967831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2700004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6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22</a:t>
            </a:r>
            <a:endParaRPr sz="1100">
              <a:latin typeface="Franklin Gothic Demi"/>
              <a:cs typeface="Franklin Gothic Demi"/>
            </a:endParaRPr>
          </a:p>
          <a:p>
            <a:pPr marL="107950" marR="429259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near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powerlines.</a:t>
            </a:r>
            <a:endParaRPr sz="1000">
              <a:latin typeface="Franklin Gothic Book"/>
              <a:cs typeface="Franklin Gothic Book"/>
            </a:endParaRPr>
          </a:p>
          <a:p>
            <a:pPr marL="107950" marR="476884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tagline  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23</a:t>
            </a:r>
            <a:endParaRPr sz="1100">
              <a:latin typeface="Franklin Gothic Demi"/>
              <a:cs typeface="Franklin Gothic Demi"/>
            </a:endParaRPr>
          </a:p>
          <a:p>
            <a:pPr marL="107950" marR="40830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diameter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(thinnest)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08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non-conductive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you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as 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tagline?</a:t>
            </a:r>
            <a:endParaRPr sz="1000">
              <a:latin typeface="Franklin Gothic Book"/>
              <a:cs typeface="Franklin Gothic Book"/>
            </a:endParaRPr>
          </a:p>
          <a:p>
            <a:pPr marL="107950" marR="287655">
              <a:lnSpc>
                <a:spcPts val="1140"/>
              </a:lnSpc>
              <a:spcBef>
                <a:spcPts val="7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be  made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of?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6800" y="525230"/>
            <a:ext cx="2338705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a dry, non-conductive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rope.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non-conductive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electricity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 through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6800" y="2796405"/>
            <a:ext cx="283591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needs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non-conductive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natural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fibre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natural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least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16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13863" y="504012"/>
            <a:ext cx="2089370" cy="213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8641" y="1881316"/>
            <a:ext cx="2258080" cy="511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5230" y="1393406"/>
            <a:ext cx="587419" cy="438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3703" y="1734323"/>
            <a:ext cx="281885" cy="295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47004" y="1885315"/>
            <a:ext cx="122301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natural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fibre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77440" y="3516832"/>
            <a:ext cx="3648109" cy="797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1123" y="3591534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0" y="0"/>
                </a:moveTo>
                <a:lnTo>
                  <a:pt x="713231" y="0"/>
                </a:lnTo>
                <a:lnTo>
                  <a:pt x="713231" y="713232"/>
                </a:lnTo>
                <a:lnTo>
                  <a:pt x="0" y="71323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6751" y="3627167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235" y="0"/>
                </a:moveTo>
                <a:lnTo>
                  <a:pt x="237293" y="3707"/>
                </a:lnTo>
                <a:lnTo>
                  <a:pt x="193711" y="14439"/>
                </a:lnTo>
                <a:lnTo>
                  <a:pt x="153072" y="31614"/>
                </a:lnTo>
                <a:lnTo>
                  <a:pt x="115960" y="54648"/>
                </a:lnTo>
                <a:lnTo>
                  <a:pt x="82957" y="82957"/>
                </a:lnTo>
                <a:lnTo>
                  <a:pt x="54648" y="115960"/>
                </a:lnTo>
                <a:lnTo>
                  <a:pt x="31614" y="153072"/>
                </a:lnTo>
                <a:lnTo>
                  <a:pt x="14439" y="193711"/>
                </a:lnTo>
                <a:lnTo>
                  <a:pt x="3707" y="237293"/>
                </a:lnTo>
                <a:lnTo>
                  <a:pt x="0" y="283235"/>
                </a:lnTo>
                <a:lnTo>
                  <a:pt x="3707" y="329180"/>
                </a:lnTo>
                <a:lnTo>
                  <a:pt x="14439" y="372764"/>
                </a:lnTo>
                <a:lnTo>
                  <a:pt x="31614" y="413403"/>
                </a:lnTo>
                <a:lnTo>
                  <a:pt x="54648" y="450515"/>
                </a:lnTo>
                <a:lnTo>
                  <a:pt x="82957" y="483517"/>
                </a:lnTo>
                <a:lnTo>
                  <a:pt x="115960" y="511826"/>
                </a:lnTo>
                <a:lnTo>
                  <a:pt x="153072" y="534858"/>
                </a:lnTo>
                <a:lnTo>
                  <a:pt x="193711" y="552032"/>
                </a:lnTo>
                <a:lnTo>
                  <a:pt x="237293" y="562764"/>
                </a:lnTo>
                <a:lnTo>
                  <a:pt x="283235" y="566470"/>
                </a:lnTo>
                <a:lnTo>
                  <a:pt x="329177" y="562764"/>
                </a:lnTo>
                <a:lnTo>
                  <a:pt x="372759" y="552032"/>
                </a:lnTo>
                <a:lnTo>
                  <a:pt x="413398" y="534858"/>
                </a:lnTo>
                <a:lnTo>
                  <a:pt x="450510" y="511826"/>
                </a:lnTo>
                <a:lnTo>
                  <a:pt x="483512" y="483517"/>
                </a:lnTo>
                <a:lnTo>
                  <a:pt x="511822" y="450515"/>
                </a:lnTo>
                <a:lnTo>
                  <a:pt x="534856" y="413403"/>
                </a:lnTo>
                <a:lnTo>
                  <a:pt x="552031" y="372764"/>
                </a:lnTo>
                <a:lnTo>
                  <a:pt x="562763" y="329180"/>
                </a:lnTo>
                <a:lnTo>
                  <a:pt x="566470" y="283235"/>
                </a:lnTo>
                <a:lnTo>
                  <a:pt x="562763" y="237293"/>
                </a:lnTo>
                <a:lnTo>
                  <a:pt x="552031" y="193711"/>
                </a:lnTo>
                <a:lnTo>
                  <a:pt x="534856" y="153072"/>
                </a:lnTo>
                <a:lnTo>
                  <a:pt x="511822" y="115960"/>
                </a:lnTo>
                <a:lnTo>
                  <a:pt x="483512" y="82957"/>
                </a:lnTo>
                <a:lnTo>
                  <a:pt x="450510" y="54648"/>
                </a:lnTo>
                <a:lnTo>
                  <a:pt x="413398" y="31614"/>
                </a:lnTo>
                <a:lnTo>
                  <a:pt x="372759" y="14439"/>
                </a:lnTo>
                <a:lnTo>
                  <a:pt x="329177" y="3707"/>
                </a:lnTo>
                <a:lnTo>
                  <a:pt x="283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6751" y="3627167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235" y="566470"/>
                </a:moveTo>
                <a:lnTo>
                  <a:pt x="329177" y="562764"/>
                </a:lnTo>
                <a:lnTo>
                  <a:pt x="372759" y="552032"/>
                </a:lnTo>
                <a:lnTo>
                  <a:pt x="413398" y="534858"/>
                </a:lnTo>
                <a:lnTo>
                  <a:pt x="450510" y="511826"/>
                </a:lnTo>
                <a:lnTo>
                  <a:pt x="483512" y="483517"/>
                </a:lnTo>
                <a:lnTo>
                  <a:pt x="511822" y="450515"/>
                </a:lnTo>
                <a:lnTo>
                  <a:pt x="534856" y="413403"/>
                </a:lnTo>
                <a:lnTo>
                  <a:pt x="552031" y="372764"/>
                </a:lnTo>
                <a:lnTo>
                  <a:pt x="562763" y="329180"/>
                </a:lnTo>
                <a:lnTo>
                  <a:pt x="566470" y="283235"/>
                </a:lnTo>
                <a:lnTo>
                  <a:pt x="562763" y="237293"/>
                </a:lnTo>
                <a:lnTo>
                  <a:pt x="552031" y="193711"/>
                </a:lnTo>
                <a:lnTo>
                  <a:pt x="534856" y="153072"/>
                </a:lnTo>
                <a:lnTo>
                  <a:pt x="511822" y="115960"/>
                </a:lnTo>
                <a:lnTo>
                  <a:pt x="483512" y="82957"/>
                </a:lnTo>
                <a:lnTo>
                  <a:pt x="450510" y="54648"/>
                </a:lnTo>
                <a:lnTo>
                  <a:pt x="413398" y="31614"/>
                </a:lnTo>
                <a:lnTo>
                  <a:pt x="372759" y="14439"/>
                </a:lnTo>
                <a:lnTo>
                  <a:pt x="329177" y="3707"/>
                </a:lnTo>
                <a:lnTo>
                  <a:pt x="283235" y="0"/>
                </a:lnTo>
                <a:lnTo>
                  <a:pt x="237293" y="3707"/>
                </a:lnTo>
                <a:lnTo>
                  <a:pt x="193711" y="14439"/>
                </a:lnTo>
                <a:lnTo>
                  <a:pt x="153072" y="31614"/>
                </a:lnTo>
                <a:lnTo>
                  <a:pt x="115960" y="54648"/>
                </a:lnTo>
                <a:lnTo>
                  <a:pt x="82957" y="82957"/>
                </a:lnTo>
                <a:lnTo>
                  <a:pt x="54648" y="115960"/>
                </a:lnTo>
                <a:lnTo>
                  <a:pt x="31614" y="153072"/>
                </a:lnTo>
                <a:lnTo>
                  <a:pt x="14439" y="193711"/>
                </a:lnTo>
                <a:lnTo>
                  <a:pt x="3707" y="237293"/>
                </a:lnTo>
                <a:lnTo>
                  <a:pt x="0" y="283235"/>
                </a:lnTo>
                <a:lnTo>
                  <a:pt x="3707" y="329180"/>
                </a:lnTo>
                <a:lnTo>
                  <a:pt x="14439" y="372764"/>
                </a:lnTo>
                <a:lnTo>
                  <a:pt x="31614" y="413403"/>
                </a:lnTo>
                <a:lnTo>
                  <a:pt x="54648" y="450515"/>
                </a:lnTo>
                <a:lnTo>
                  <a:pt x="82957" y="483517"/>
                </a:lnTo>
                <a:lnTo>
                  <a:pt x="115960" y="511826"/>
                </a:lnTo>
                <a:lnTo>
                  <a:pt x="153072" y="534858"/>
                </a:lnTo>
                <a:lnTo>
                  <a:pt x="193711" y="552032"/>
                </a:lnTo>
                <a:lnTo>
                  <a:pt x="237293" y="562764"/>
                </a:lnTo>
                <a:lnTo>
                  <a:pt x="283235" y="56647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41123" y="3815923"/>
            <a:ext cx="7137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16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3299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8121" y="2088583"/>
            <a:ext cx="1998071" cy="2876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933"/>
            <a:ext cx="7418705" cy="1477010"/>
          </a:xfrm>
          <a:custGeom>
            <a:avLst/>
            <a:gdLst/>
            <a:ahLst/>
            <a:cxnLst/>
            <a:rect l="l" t="t" r="r" b="b"/>
            <a:pathLst>
              <a:path w="7418705" h="1477010">
                <a:moveTo>
                  <a:pt x="0" y="0"/>
                </a:moveTo>
                <a:lnTo>
                  <a:pt x="7418425" y="0"/>
                </a:lnTo>
                <a:lnTo>
                  <a:pt x="7418425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32016"/>
            <a:ext cx="7290434" cy="1325245"/>
          </a:xfrm>
          <a:custGeom>
            <a:avLst/>
            <a:gdLst/>
            <a:ahLst/>
            <a:cxnLst/>
            <a:rect l="l" t="t" r="r" b="b"/>
            <a:pathLst>
              <a:path w="7290434" h="1325245">
                <a:moveTo>
                  <a:pt x="0" y="1324787"/>
                </a:moveTo>
                <a:lnTo>
                  <a:pt x="7290003" y="1324787"/>
                </a:lnTo>
                <a:lnTo>
                  <a:pt x="7290003" y="0"/>
                </a:lnTo>
                <a:lnTo>
                  <a:pt x="0" y="0"/>
                </a:lnTo>
                <a:lnTo>
                  <a:pt x="0" y="132478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48403" y="458330"/>
            <a:ext cx="3610610" cy="117348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 indent="789940">
              <a:lnSpc>
                <a:spcPct val="79400"/>
              </a:lnSpc>
              <a:spcBef>
                <a:spcPts val="1135"/>
              </a:spcBef>
              <a:tabLst>
                <a:tab pos="2402205" algn="l"/>
              </a:tabLst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Introduction</a:t>
            </a:r>
            <a:r>
              <a:rPr sz="4200" b="1" spc="-10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  non-Slewing	Mobile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432003"/>
            <a:ext cx="1597660" cy="2410460"/>
          </a:xfrm>
          <a:custGeom>
            <a:avLst/>
            <a:gdLst/>
            <a:ahLst/>
            <a:cxnLst/>
            <a:rect l="l" t="t" r="r" b="b"/>
            <a:pathLst>
              <a:path w="1597660" h="2410460">
                <a:moveTo>
                  <a:pt x="0" y="2409901"/>
                </a:moveTo>
                <a:lnTo>
                  <a:pt x="1597494" y="2409901"/>
                </a:lnTo>
                <a:lnTo>
                  <a:pt x="1597494" y="0"/>
                </a:lnTo>
                <a:lnTo>
                  <a:pt x="0" y="0"/>
                </a:lnTo>
                <a:lnTo>
                  <a:pt x="0" y="2409901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2918409"/>
            <a:ext cx="1597660" cy="2049780"/>
          </a:xfrm>
          <a:custGeom>
            <a:avLst/>
            <a:gdLst/>
            <a:ahLst/>
            <a:cxnLst/>
            <a:rect l="l" t="t" r="r" b="b"/>
            <a:pathLst>
              <a:path w="1597660" h="2049779">
                <a:moveTo>
                  <a:pt x="0" y="2049602"/>
                </a:moveTo>
                <a:lnTo>
                  <a:pt x="1597494" y="2049602"/>
                </a:lnTo>
                <a:lnTo>
                  <a:pt x="1597494" y="0"/>
                </a:lnTo>
                <a:lnTo>
                  <a:pt x="0" y="0"/>
                </a:lnTo>
                <a:lnTo>
                  <a:pt x="0" y="2049602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5540" y="785761"/>
            <a:ext cx="1565906" cy="2013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5262" y="1894941"/>
            <a:ext cx="348170" cy="85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500" y="1354231"/>
            <a:ext cx="2277022" cy="1338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5760" y="2971633"/>
            <a:ext cx="2716527" cy="193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1264" y="4540295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59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4357" y="451536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68"/>
                </a:moveTo>
                <a:lnTo>
                  <a:pt x="3842" y="39094"/>
                </a:lnTo>
                <a:lnTo>
                  <a:pt x="10717" y="45988"/>
                </a:lnTo>
                <a:lnTo>
                  <a:pt x="19675" y="49798"/>
                </a:lnTo>
                <a:lnTo>
                  <a:pt x="29768" y="49872"/>
                </a:lnTo>
                <a:lnTo>
                  <a:pt x="39111" y="46023"/>
                </a:lnTo>
                <a:lnTo>
                  <a:pt x="46016" y="39133"/>
                </a:lnTo>
                <a:lnTo>
                  <a:pt x="49833" y="30165"/>
                </a:lnTo>
                <a:lnTo>
                  <a:pt x="49911" y="20078"/>
                </a:lnTo>
                <a:lnTo>
                  <a:pt x="46060" y="10756"/>
                </a:lnTo>
                <a:lnTo>
                  <a:pt x="39168" y="3871"/>
                </a:lnTo>
                <a:lnTo>
                  <a:pt x="30192" y="70"/>
                </a:lnTo>
                <a:lnTo>
                  <a:pt x="20091" y="0"/>
                </a:lnTo>
                <a:lnTo>
                  <a:pt x="10756" y="3845"/>
                </a:lnTo>
                <a:lnTo>
                  <a:pt x="3868" y="10726"/>
                </a:lnTo>
                <a:lnTo>
                  <a:pt x="69" y="19686"/>
                </a:lnTo>
                <a:lnTo>
                  <a:pt x="0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5746" y="4416349"/>
            <a:ext cx="515620" cy="245745"/>
          </a:xfrm>
          <a:custGeom>
            <a:avLst/>
            <a:gdLst/>
            <a:ahLst/>
            <a:cxnLst/>
            <a:rect l="l" t="t" r="r" b="b"/>
            <a:pathLst>
              <a:path w="515620" h="245745">
                <a:moveTo>
                  <a:pt x="0" y="245630"/>
                </a:moveTo>
                <a:lnTo>
                  <a:pt x="515518" y="245630"/>
                </a:lnTo>
                <a:lnTo>
                  <a:pt x="515518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6825" y="432005"/>
          <a:ext cx="6488430" cy="4539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72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40767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operating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crane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wind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increases.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8890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 work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becomes unsafe,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wind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maximum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 velocity.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manufacturer’s specifications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Bring the load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 algn="just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25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89865" algn="just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390" marR="2399665">
                        <a:lnSpc>
                          <a:spcPts val="1140"/>
                        </a:lnSpc>
                        <a:spcBef>
                          <a:spcPts val="90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Someone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dogging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rigging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licence.  Usually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the dogger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charge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slinging  the load.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4714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Dogger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430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3299" y="123314"/>
            <a:ext cx="9537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1.5, 2.2,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2.9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26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ct val="100000"/>
              </a:lnSpc>
              <a:spcBef>
                <a:spcPts val="7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  <a:p>
            <a:pPr marL="107950" marR="245110">
              <a:lnSpc>
                <a:spcPts val="1140"/>
              </a:lnSpc>
              <a:spcBef>
                <a:spcPts val="73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 loads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6800" y="525230"/>
            <a:ext cx="135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weight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7056" y="3246839"/>
            <a:ext cx="1631507" cy="1629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3916" y="3329635"/>
            <a:ext cx="1848163" cy="1557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706" y="1285978"/>
            <a:ext cx="1191591" cy="1535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1522" y="1617033"/>
            <a:ext cx="2311379" cy="838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3424" y="793445"/>
          <a:ext cx="4880610" cy="417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5605">
                <a:tc>
                  <a:txBody>
                    <a:bodyPr/>
                    <a:lstStyle/>
                    <a:p>
                      <a:pPr marL="72390" marR="36766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Checking the weighbridge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consignment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note,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Calculating the weight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683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example: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10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×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20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+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15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215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22580" algn="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15kg</a:t>
                      </a:r>
                      <a:endParaRPr sz="600">
                        <a:latin typeface="Verdana"/>
                        <a:cs typeface="Verdana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60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350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marked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3299" y="117014"/>
            <a:ext cx="417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3377" y="117014"/>
            <a:ext cx="2997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NON-SLEWING MOBILE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0780"/>
            <a:ext cx="3148965" cy="10274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What is a non-slewing mobile</a:t>
            </a:r>
            <a:r>
              <a:rPr sz="1400" b="1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crane?</a:t>
            </a:r>
            <a:endParaRPr sz="1400">
              <a:latin typeface="Franklin Gothic Demi"/>
              <a:cs typeface="Franklin Gothic Demi"/>
            </a:endParaRPr>
          </a:p>
          <a:p>
            <a:pPr marL="12700" marR="10795">
              <a:lnSpc>
                <a:spcPts val="1140"/>
              </a:lnSpc>
              <a:spcBef>
                <a:spcPts val="4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non-slewing mobile 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which features 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jib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not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slew.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boom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only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luff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telescope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8425" y="2849048"/>
            <a:ext cx="3122571" cy="2142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2381" y="456377"/>
            <a:ext cx="3118482" cy="221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2625" y="1763030"/>
            <a:ext cx="2241584" cy="3216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747" y="1464361"/>
            <a:ext cx="2179955" cy="46291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78105" marR="114300">
              <a:lnSpc>
                <a:spcPts val="1140"/>
              </a:lnSpc>
              <a:spcBef>
                <a:spcPts val="685"/>
              </a:spcBef>
            </a:pP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In some states a telescopic handler  is classed as a non-slewing</a:t>
            </a:r>
            <a:r>
              <a:rPr sz="10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3377" y="117014"/>
            <a:ext cx="2997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NON-SLEWING MOBILE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4536" y="720005"/>
            <a:ext cx="4713274" cy="3500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19680000">
            <a:off x="4238421" y="1487445"/>
            <a:ext cx="26357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spc="-5" dirty="0">
                <a:solidFill>
                  <a:srgbClr val="231F20"/>
                </a:solidFill>
                <a:latin typeface="Arial Black"/>
                <a:cs typeface="Arial Black"/>
              </a:rPr>
              <a:t>SWL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9755" y="1075271"/>
            <a:ext cx="87630" cy="258445"/>
          </a:xfrm>
          <a:custGeom>
            <a:avLst/>
            <a:gdLst/>
            <a:ahLst/>
            <a:cxnLst/>
            <a:rect l="l" t="t" r="r" b="b"/>
            <a:pathLst>
              <a:path w="87629" h="258444">
                <a:moveTo>
                  <a:pt x="0" y="258317"/>
                </a:moveTo>
                <a:lnTo>
                  <a:pt x="87249" y="258317"/>
                </a:lnTo>
                <a:lnTo>
                  <a:pt x="87249" y="0"/>
                </a:lnTo>
                <a:lnTo>
                  <a:pt x="0" y="0"/>
                </a:lnTo>
                <a:lnTo>
                  <a:pt x="0" y="258317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2793" y="320760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406" y="0"/>
                </a:moveTo>
                <a:lnTo>
                  <a:pt x="14294" y="1838"/>
                </a:lnTo>
                <a:lnTo>
                  <a:pt x="6854" y="6853"/>
                </a:lnTo>
                <a:lnTo>
                  <a:pt x="1839" y="14289"/>
                </a:lnTo>
                <a:lnTo>
                  <a:pt x="0" y="23393"/>
                </a:lnTo>
                <a:lnTo>
                  <a:pt x="1839" y="32504"/>
                </a:lnTo>
                <a:lnTo>
                  <a:pt x="6854" y="39944"/>
                </a:lnTo>
                <a:lnTo>
                  <a:pt x="14294" y="44960"/>
                </a:lnTo>
                <a:lnTo>
                  <a:pt x="23406" y="46799"/>
                </a:lnTo>
                <a:lnTo>
                  <a:pt x="32517" y="44960"/>
                </a:lnTo>
                <a:lnTo>
                  <a:pt x="39957" y="39944"/>
                </a:lnTo>
                <a:lnTo>
                  <a:pt x="44973" y="32504"/>
                </a:lnTo>
                <a:lnTo>
                  <a:pt x="46812" y="23393"/>
                </a:lnTo>
                <a:lnTo>
                  <a:pt x="44973" y="14289"/>
                </a:lnTo>
                <a:lnTo>
                  <a:pt x="39957" y="6853"/>
                </a:lnTo>
                <a:lnTo>
                  <a:pt x="32517" y="1838"/>
                </a:lnTo>
                <a:lnTo>
                  <a:pt x="23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2803" y="165863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380" y="0"/>
                </a:moveTo>
                <a:lnTo>
                  <a:pt x="14278" y="1838"/>
                </a:lnTo>
                <a:lnTo>
                  <a:pt x="6846" y="6853"/>
                </a:lnTo>
                <a:lnTo>
                  <a:pt x="1836" y="14289"/>
                </a:lnTo>
                <a:lnTo>
                  <a:pt x="0" y="23393"/>
                </a:lnTo>
                <a:lnTo>
                  <a:pt x="1836" y="32490"/>
                </a:lnTo>
                <a:lnTo>
                  <a:pt x="6846" y="39922"/>
                </a:lnTo>
                <a:lnTo>
                  <a:pt x="14278" y="44935"/>
                </a:lnTo>
                <a:lnTo>
                  <a:pt x="23380" y="46774"/>
                </a:lnTo>
                <a:lnTo>
                  <a:pt x="32482" y="44935"/>
                </a:lnTo>
                <a:lnTo>
                  <a:pt x="39914" y="39922"/>
                </a:lnTo>
                <a:lnTo>
                  <a:pt x="44924" y="32490"/>
                </a:lnTo>
                <a:lnTo>
                  <a:pt x="46761" y="23393"/>
                </a:lnTo>
                <a:lnTo>
                  <a:pt x="44924" y="14289"/>
                </a:lnTo>
                <a:lnTo>
                  <a:pt x="39914" y="6853"/>
                </a:lnTo>
                <a:lnTo>
                  <a:pt x="32482" y="1838"/>
                </a:lnTo>
                <a:lnTo>
                  <a:pt x="2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3404" y="8262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295" y="0"/>
                </a:moveTo>
                <a:lnTo>
                  <a:pt x="14835" y="1910"/>
                </a:lnTo>
                <a:lnTo>
                  <a:pt x="7113" y="7118"/>
                </a:lnTo>
                <a:lnTo>
                  <a:pt x="1908" y="14841"/>
                </a:lnTo>
                <a:lnTo>
                  <a:pt x="0" y="24295"/>
                </a:lnTo>
                <a:lnTo>
                  <a:pt x="1908" y="33756"/>
                </a:lnTo>
                <a:lnTo>
                  <a:pt x="7113" y="41482"/>
                </a:lnTo>
                <a:lnTo>
                  <a:pt x="14835" y="46692"/>
                </a:lnTo>
                <a:lnTo>
                  <a:pt x="24295" y="48602"/>
                </a:lnTo>
                <a:lnTo>
                  <a:pt x="33754" y="46692"/>
                </a:lnTo>
                <a:lnTo>
                  <a:pt x="41476" y="41482"/>
                </a:lnTo>
                <a:lnTo>
                  <a:pt x="46681" y="33756"/>
                </a:lnTo>
                <a:lnTo>
                  <a:pt x="48590" y="24295"/>
                </a:lnTo>
                <a:lnTo>
                  <a:pt x="46681" y="14841"/>
                </a:lnTo>
                <a:lnTo>
                  <a:pt x="41476" y="7118"/>
                </a:lnTo>
                <a:lnTo>
                  <a:pt x="33754" y="1910"/>
                </a:lnTo>
                <a:lnTo>
                  <a:pt x="24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7004" y="217080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1170" y="0"/>
                </a:moveTo>
                <a:lnTo>
                  <a:pt x="12928" y="1665"/>
                </a:lnTo>
                <a:lnTo>
                  <a:pt x="6199" y="6205"/>
                </a:lnTo>
                <a:lnTo>
                  <a:pt x="1663" y="12939"/>
                </a:lnTo>
                <a:lnTo>
                  <a:pt x="0" y="21183"/>
                </a:lnTo>
                <a:lnTo>
                  <a:pt x="1663" y="29420"/>
                </a:lnTo>
                <a:lnTo>
                  <a:pt x="6199" y="36150"/>
                </a:lnTo>
                <a:lnTo>
                  <a:pt x="12928" y="40689"/>
                </a:lnTo>
                <a:lnTo>
                  <a:pt x="21170" y="42354"/>
                </a:lnTo>
                <a:lnTo>
                  <a:pt x="29413" y="40689"/>
                </a:lnTo>
                <a:lnTo>
                  <a:pt x="36142" y="36150"/>
                </a:lnTo>
                <a:lnTo>
                  <a:pt x="40678" y="29420"/>
                </a:lnTo>
                <a:lnTo>
                  <a:pt x="42341" y="21183"/>
                </a:lnTo>
                <a:lnTo>
                  <a:pt x="40678" y="12939"/>
                </a:lnTo>
                <a:lnTo>
                  <a:pt x="36142" y="6205"/>
                </a:lnTo>
                <a:lnTo>
                  <a:pt x="29413" y="1665"/>
                </a:lnTo>
                <a:lnTo>
                  <a:pt x="2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3604" y="23130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1170" y="0"/>
                </a:moveTo>
                <a:lnTo>
                  <a:pt x="12928" y="1665"/>
                </a:lnTo>
                <a:lnTo>
                  <a:pt x="6199" y="6205"/>
                </a:lnTo>
                <a:lnTo>
                  <a:pt x="1663" y="12939"/>
                </a:lnTo>
                <a:lnTo>
                  <a:pt x="0" y="21183"/>
                </a:lnTo>
                <a:lnTo>
                  <a:pt x="1663" y="29420"/>
                </a:lnTo>
                <a:lnTo>
                  <a:pt x="6199" y="36150"/>
                </a:lnTo>
                <a:lnTo>
                  <a:pt x="12928" y="40689"/>
                </a:lnTo>
                <a:lnTo>
                  <a:pt x="21170" y="42354"/>
                </a:lnTo>
                <a:lnTo>
                  <a:pt x="29413" y="40689"/>
                </a:lnTo>
                <a:lnTo>
                  <a:pt x="36142" y="36150"/>
                </a:lnTo>
                <a:lnTo>
                  <a:pt x="40678" y="29420"/>
                </a:lnTo>
                <a:lnTo>
                  <a:pt x="42341" y="21183"/>
                </a:lnTo>
                <a:lnTo>
                  <a:pt x="40678" y="12939"/>
                </a:lnTo>
                <a:lnTo>
                  <a:pt x="36142" y="6205"/>
                </a:lnTo>
                <a:lnTo>
                  <a:pt x="29413" y="1665"/>
                </a:lnTo>
                <a:lnTo>
                  <a:pt x="21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4924" y="368034"/>
            <a:ext cx="2240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305E"/>
                </a:solidFill>
                <a:latin typeface="Franklin Gothic Demi"/>
                <a:cs typeface="Franklin Gothic Demi"/>
              </a:rPr>
              <a:t>Parts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of a non-slewing</a:t>
            </a:r>
            <a:r>
              <a:rPr sz="1400" b="1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crane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72930" y="832292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4926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8350" y="80736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9768"/>
                </a:moveTo>
                <a:lnTo>
                  <a:pt x="3842" y="39094"/>
                </a:lnTo>
                <a:lnTo>
                  <a:pt x="10717" y="45988"/>
                </a:lnTo>
                <a:lnTo>
                  <a:pt x="19675" y="49798"/>
                </a:lnTo>
                <a:lnTo>
                  <a:pt x="29768" y="49872"/>
                </a:lnTo>
                <a:lnTo>
                  <a:pt x="39111" y="46023"/>
                </a:lnTo>
                <a:lnTo>
                  <a:pt x="46016" y="39133"/>
                </a:lnTo>
                <a:lnTo>
                  <a:pt x="49833" y="30165"/>
                </a:lnTo>
                <a:lnTo>
                  <a:pt x="49911" y="20078"/>
                </a:lnTo>
                <a:lnTo>
                  <a:pt x="46060" y="10756"/>
                </a:lnTo>
                <a:lnTo>
                  <a:pt x="39168" y="3871"/>
                </a:lnTo>
                <a:lnTo>
                  <a:pt x="30192" y="70"/>
                </a:lnTo>
                <a:lnTo>
                  <a:pt x="20091" y="0"/>
                </a:lnTo>
                <a:lnTo>
                  <a:pt x="10756" y="3845"/>
                </a:lnTo>
                <a:lnTo>
                  <a:pt x="3868" y="10726"/>
                </a:lnTo>
                <a:lnTo>
                  <a:pt x="69" y="19686"/>
                </a:lnTo>
                <a:lnTo>
                  <a:pt x="0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51922" y="708355"/>
            <a:ext cx="10179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extensions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67185" y="2689208"/>
            <a:ext cx="186055" cy="303530"/>
          </a:xfrm>
          <a:custGeom>
            <a:avLst/>
            <a:gdLst/>
            <a:ahLst/>
            <a:cxnLst/>
            <a:rect l="l" t="t" r="r" b="b"/>
            <a:pathLst>
              <a:path w="186055" h="303530">
                <a:moveTo>
                  <a:pt x="0" y="0"/>
                </a:moveTo>
                <a:lnTo>
                  <a:pt x="186029" y="30312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1612" y="298904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49" y="39103"/>
                </a:lnTo>
                <a:lnTo>
                  <a:pt x="10736" y="45988"/>
                </a:lnTo>
                <a:lnTo>
                  <a:pt x="19697" y="49789"/>
                </a:lnTo>
                <a:lnTo>
                  <a:pt x="29768" y="49860"/>
                </a:lnTo>
                <a:lnTo>
                  <a:pt x="39082" y="46017"/>
                </a:lnTo>
                <a:lnTo>
                  <a:pt x="45972" y="39131"/>
                </a:lnTo>
                <a:lnTo>
                  <a:pt x="49783" y="30164"/>
                </a:lnTo>
                <a:lnTo>
                  <a:pt x="49860" y="20078"/>
                </a:lnTo>
                <a:lnTo>
                  <a:pt x="46002" y="10758"/>
                </a:lnTo>
                <a:lnTo>
                  <a:pt x="39098" y="3876"/>
                </a:lnTo>
                <a:lnTo>
                  <a:pt x="30120" y="76"/>
                </a:lnTo>
                <a:lnTo>
                  <a:pt x="20040" y="0"/>
                </a:lnTo>
                <a:lnTo>
                  <a:pt x="10735" y="3847"/>
                </a:lnTo>
                <a:lnTo>
                  <a:pt x="3862" y="10733"/>
                </a:lnTo>
                <a:lnTo>
                  <a:pt x="68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89141" y="2512601"/>
            <a:ext cx="61150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6256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Rope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</a:t>
            </a:r>
            <a:r>
              <a:rPr sz="10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drum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23492" y="2485021"/>
            <a:ext cx="742950" cy="390525"/>
          </a:xfrm>
          <a:custGeom>
            <a:avLst/>
            <a:gdLst/>
            <a:ahLst/>
            <a:cxnLst/>
            <a:rect l="l" t="t" r="r" b="b"/>
            <a:pathLst>
              <a:path w="742950" h="390525">
                <a:moveTo>
                  <a:pt x="0" y="390410"/>
                </a:moveTo>
                <a:lnTo>
                  <a:pt x="742505" y="390410"/>
                </a:lnTo>
                <a:lnTo>
                  <a:pt x="742505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52679" y="3532270"/>
            <a:ext cx="699770" cy="100330"/>
          </a:xfrm>
          <a:custGeom>
            <a:avLst/>
            <a:gdLst/>
            <a:ahLst/>
            <a:cxnLst/>
            <a:rect l="l" t="t" r="r" b="b"/>
            <a:pathLst>
              <a:path w="699770" h="100329">
                <a:moveTo>
                  <a:pt x="699490" y="0"/>
                </a:moveTo>
                <a:lnTo>
                  <a:pt x="0" y="10001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2568" y="361093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0091"/>
                </a:moveTo>
                <a:lnTo>
                  <a:pt x="46025" y="10767"/>
                </a:lnTo>
                <a:lnTo>
                  <a:pt x="39168" y="3878"/>
                </a:lnTo>
                <a:lnTo>
                  <a:pt x="30227" y="72"/>
                </a:lnTo>
                <a:lnTo>
                  <a:pt x="20142" y="0"/>
                </a:lnTo>
                <a:lnTo>
                  <a:pt x="10820" y="3847"/>
                </a:lnTo>
                <a:lnTo>
                  <a:pt x="3913" y="10733"/>
                </a:lnTo>
                <a:lnTo>
                  <a:pt x="84" y="19697"/>
                </a:lnTo>
                <a:lnTo>
                  <a:pt x="0" y="29781"/>
                </a:lnTo>
                <a:lnTo>
                  <a:pt x="3857" y="39110"/>
                </a:lnTo>
                <a:lnTo>
                  <a:pt x="10761" y="45999"/>
                </a:lnTo>
                <a:lnTo>
                  <a:pt x="19739" y="49801"/>
                </a:lnTo>
                <a:lnTo>
                  <a:pt x="29819" y="49872"/>
                </a:lnTo>
                <a:lnTo>
                  <a:pt x="39146" y="46026"/>
                </a:lnTo>
                <a:lnTo>
                  <a:pt x="46016" y="39144"/>
                </a:lnTo>
                <a:lnTo>
                  <a:pt x="49798" y="30181"/>
                </a:lnTo>
                <a:lnTo>
                  <a:pt x="49860" y="2009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51347" y="3333420"/>
            <a:ext cx="106489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1605">
              <a:lnSpc>
                <a:spcPts val="117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Spreader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endParaRPr sz="1000">
              <a:latin typeface="Franklin Gothic Book"/>
              <a:cs typeface="Franklin Gothic Book"/>
            </a:endParaRPr>
          </a:p>
          <a:p>
            <a:pPr marL="8509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position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75162" y="1240614"/>
            <a:ext cx="263776" cy="254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60750" y="1123010"/>
            <a:ext cx="81915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SWL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marking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24870" y="1747846"/>
            <a:ext cx="456565" cy="0"/>
          </a:xfrm>
          <a:custGeom>
            <a:avLst/>
            <a:gdLst/>
            <a:ahLst/>
            <a:cxnLst/>
            <a:rect l="l" t="t" r="r" b="b"/>
            <a:pathLst>
              <a:path w="456564">
                <a:moveTo>
                  <a:pt x="0" y="0"/>
                </a:moveTo>
                <a:lnTo>
                  <a:pt x="456041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4465" y="17229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911" y="29768"/>
                </a:moveTo>
                <a:lnTo>
                  <a:pt x="46068" y="39094"/>
                </a:lnTo>
                <a:lnTo>
                  <a:pt x="39193" y="45988"/>
                </a:lnTo>
                <a:lnTo>
                  <a:pt x="30235" y="49798"/>
                </a:lnTo>
                <a:lnTo>
                  <a:pt x="20142" y="49872"/>
                </a:lnTo>
                <a:lnTo>
                  <a:pt x="10799" y="46023"/>
                </a:lnTo>
                <a:lnTo>
                  <a:pt x="3894" y="39133"/>
                </a:lnTo>
                <a:lnTo>
                  <a:pt x="77" y="30165"/>
                </a:lnTo>
                <a:lnTo>
                  <a:pt x="0" y="20078"/>
                </a:lnTo>
                <a:lnTo>
                  <a:pt x="3850" y="10756"/>
                </a:lnTo>
                <a:lnTo>
                  <a:pt x="10742" y="3871"/>
                </a:lnTo>
                <a:lnTo>
                  <a:pt x="19718" y="70"/>
                </a:lnTo>
                <a:lnTo>
                  <a:pt x="29819" y="0"/>
                </a:lnTo>
                <a:lnTo>
                  <a:pt x="39154" y="3845"/>
                </a:lnTo>
                <a:lnTo>
                  <a:pt x="46042" y="10726"/>
                </a:lnTo>
                <a:lnTo>
                  <a:pt x="49841" y="19686"/>
                </a:lnTo>
                <a:lnTo>
                  <a:pt x="49911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80912" y="1623898"/>
            <a:ext cx="833119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Running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rope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43347" y="3014559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802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92942" y="29896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911" y="29768"/>
                </a:moveTo>
                <a:lnTo>
                  <a:pt x="46068" y="39094"/>
                </a:lnTo>
                <a:lnTo>
                  <a:pt x="39193" y="45988"/>
                </a:lnTo>
                <a:lnTo>
                  <a:pt x="30235" y="49798"/>
                </a:lnTo>
                <a:lnTo>
                  <a:pt x="20142" y="49872"/>
                </a:lnTo>
                <a:lnTo>
                  <a:pt x="10799" y="46023"/>
                </a:lnTo>
                <a:lnTo>
                  <a:pt x="3894" y="39133"/>
                </a:lnTo>
                <a:lnTo>
                  <a:pt x="77" y="30165"/>
                </a:lnTo>
                <a:lnTo>
                  <a:pt x="0" y="20078"/>
                </a:lnTo>
                <a:lnTo>
                  <a:pt x="3850" y="10756"/>
                </a:lnTo>
                <a:lnTo>
                  <a:pt x="10742" y="3871"/>
                </a:lnTo>
                <a:lnTo>
                  <a:pt x="19718" y="70"/>
                </a:lnTo>
                <a:lnTo>
                  <a:pt x="29819" y="0"/>
                </a:lnTo>
                <a:lnTo>
                  <a:pt x="39154" y="3845"/>
                </a:lnTo>
                <a:lnTo>
                  <a:pt x="46042" y="10726"/>
                </a:lnTo>
                <a:lnTo>
                  <a:pt x="49841" y="19686"/>
                </a:lnTo>
                <a:lnTo>
                  <a:pt x="49911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381372" y="2890621"/>
            <a:ext cx="7378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09856" y="2566301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9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83150" y="254136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0104"/>
                </a:moveTo>
                <a:lnTo>
                  <a:pt x="3842" y="10778"/>
                </a:lnTo>
                <a:lnTo>
                  <a:pt x="10717" y="3884"/>
                </a:lnTo>
                <a:lnTo>
                  <a:pt x="19675" y="74"/>
                </a:lnTo>
                <a:lnTo>
                  <a:pt x="29768" y="0"/>
                </a:lnTo>
                <a:lnTo>
                  <a:pt x="39111" y="3849"/>
                </a:lnTo>
                <a:lnTo>
                  <a:pt x="46016" y="10739"/>
                </a:lnTo>
                <a:lnTo>
                  <a:pt x="49833" y="19707"/>
                </a:lnTo>
                <a:lnTo>
                  <a:pt x="49911" y="29794"/>
                </a:lnTo>
                <a:lnTo>
                  <a:pt x="46060" y="39116"/>
                </a:lnTo>
                <a:lnTo>
                  <a:pt x="39168" y="46000"/>
                </a:lnTo>
                <a:lnTo>
                  <a:pt x="30192" y="49802"/>
                </a:lnTo>
                <a:lnTo>
                  <a:pt x="20091" y="49872"/>
                </a:lnTo>
                <a:lnTo>
                  <a:pt x="10756" y="46026"/>
                </a:lnTo>
                <a:lnTo>
                  <a:pt x="3868" y="39146"/>
                </a:lnTo>
                <a:lnTo>
                  <a:pt x="69" y="30186"/>
                </a:lnTo>
                <a:lnTo>
                  <a:pt x="0" y="2010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91633" y="2443480"/>
            <a:ext cx="4184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31310" y="1225359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5">
                <a:moveTo>
                  <a:pt x="0" y="0"/>
                </a:moveTo>
                <a:lnTo>
                  <a:pt x="584767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80903" y="120041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60" y="29794"/>
                </a:moveTo>
                <a:lnTo>
                  <a:pt x="46017" y="39116"/>
                </a:lnTo>
                <a:lnTo>
                  <a:pt x="39142" y="46000"/>
                </a:lnTo>
                <a:lnTo>
                  <a:pt x="30184" y="49802"/>
                </a:lnTo>
                <a:lnTo>
                  <a:pt x="20091" y="49872"/>
                </a:lnTo>
                <a:lnTo>
                  <a:pt x="10778" y="46030"/>
                </a:lnTo>
                <a:lnTo>
                  <a:pt x="3887" y="39144"/>
                </a:lnTo>
                <a:lnTo>
                  <a:pt x="76" y="30177"/>
                </a:lnTo>
                <a:lnTo>
                  <a:pt x="0" y="20091"/>
                </a:lnTo>
                <a:lnTo>
                  <a:pt x="3857" y="10763"/>
                </a:lnTo>
                <a:lnTo>
                  <a:pt x="10761" y="3878"/>
                </a:lnTo>
                <a:lnTo>
                  <a:pt x="19739" y="76"/>
                </a:lnTo>
                <a:lnTo>
                  <a:pt x="29819" y="0"/>
                </a:lnTo>
                <a:lnTo>
                  <a:pt x="39146" y="3848"/>
                </a:lnTo>
                <a:lnTo>
                  <a:pt x="46016" y="10734"/>
                </a:lnTo>
                <a:lnTo>
                  <a:pt x="49798" y="19702"/>
                </a:lnTo>
                <a:lnTo>
                  <a:pt x="4986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6078" y="1101420"/>
            <a:ext cx="798195" cy="39306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9535" marR="82550" indent="109220">
              <a:lnSpc>
                <a:spcPts val="1140"/>
              </a:lnSpc>
              <a:spcBef>
                <a:spcPts val="4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Anti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3584" y="3828117"/>
            <a:ext cx="318770" cy="252729"/>
          </a:xfrm>
          <a:custGeom>
            <a:avLst/>
            <a:gdLst/>
            <a:ahLst/>
            <a:cxnLst/>
            <a:rect l="l" t="t" r="r" b="b"/>
            <a:pathLst>
              <a:path w="318769" h="252729">
                <a:moveTo>
                  <a:pt x="0" y="252310"/>
                </a:moveTo>
                <a:lnTo>
                  <a:pt x="31819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16766" y="378739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60" y="29794"/>
                </a:moveTo>
                <a:lnTo>
                  <a:pt x="46009" y="39116"/>
                </a:lnTo>
                <a:lnTo>
                  <a:pt x="39117" y="46000"/>
                </a:lnTo>
                <a:lnTo>
                  <a:pt x="30141" y="49802"/>
                </a:lnTo>
                <a:lnTo>
                  <a:pt x="20040" y="49872"/>
                </a:lnTo>
                <a:lnTo>
                  <a:pt x="10756" y="46030"/>
                </a:lnTo>
                <a:lnTo>
                  <a:pt x="3881" y="39144"/>
                </a:lnTo>
                <a:lnTo>
                  <a:pt x="75" y="30177"/>
                </a:lnTo>
                <a:lnTo>
                  <a:pt x="0" y="20091"/>
                </a:lnTo>
                <a:lnTo>
                  <a:pt x="3856" y="10763"/>
                </a:lnTo>
                <a:lnTo>
                  <a:pt x="10755" y="3878"/>
                </a:lnTo>
                <a:lnTo>
                  <a:pt x="19718" y="76"/>
                </a:lnTo>
                <a:lnTo>
                  <a:pt x="29768" y="0"/>
                </a:lnTo>
                <a:lnTo>
                  <a:pt x="39103" y="3848"/>
                </a:lnTo>
                <a:lnTo>
                  <a:pt x="45991" y="10734"/>
                </a:lnTo>
                <a:lnTo>
                  <a:pt x="49790" y="19702"/>
                </a:lnTo>
                <a:lnTo>
                  <a:pt x="4986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5439" y="4072128"/>
            <a:ext cx="629920" cy="3937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6205">
              <a:lnSpc>
                <a:spcPts val="1170"/>
              </a:lnSpc>
              <a:spcBef>
                <a:spcPts val="33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Counter</a:t>
            </a:r>
            <a:endParaRPr sz="1000">
              <a:latin typeface="Franklin Gothic Book"/>
              <a:cs typeface="Franklin Gothic Book"/>
            </a:endParaRPr>
          </a:p>
          <a:p>
            <a:pPr marL="15113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26197" y="408600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5654" y="0"/>
                </a:moveTo>
                <a:lnTo>
                  <a:pt x="15666" y="2017"/>
                </a:lnTo>
                <a:lnTo>
                  <a:pt x="7512" y="7516"/>
                </a:lnTo>
                <a:lnTo>
                  <a:pt x="2015" y="15671"/>
                </a:lnTo>
                <a:lnTo>
                  <a:pt x="0" y="25653"/>
                </a:lnTo>
                <a:lnTo>
                  <a:pt x="2015" y="35641"/>
                </a:lnTo>
                <a:lnTo>
                  <a:pt x="7512" y="43795"/>
                </a:lnTo>
                <a:lnTo>
                  <a:pt x="15666" y="49292"/>
                </a:lnTo>
                <a:lnTo>
                  <a:pt x="25654" y="51307"/>
                </a:lnTo>
                <a:lnTo>
                  <a:pt x="35641" y="49292"/>
                </a:lnTo>
                <a:lnTo>
                  <a:pt x="43795" y="43795"/>
                </a:lnTo>
                <a:lnTo>
                  <a:pt x="49292" y="35641"/>
                </a:lnTo>
                <a:lnTo>
                  <a:pt x="51308" y="25653"/>
                </a:lnTo>
                <a:lnTo>
                  <a:pt x="49292" y="15671"/>
                </a:lnTo>
                <a:lnTo>
                  <a:pt x="43795" y="7516"/>
                </a:lnTo>
                <a:lnTo>
                  <a:pt x="35641" y="2017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7839" y="4131575"/>
            <a:ext cx="528320" cy="664210"/>
          </a:xfrm>
          <a:custGeom>
            <a:avLst/>
            <a:gdLst/>
            <a:ahLst/>
            <a:cxnLst/>
            <a:rect l="l" t="t" r="r" b="b"/>
            <a:pathLst>
              <a:path w="528319" h="664210">
                <a:moveTo>
                  <a:pt x="0" y="663638"/>
                </a:moveTo>
                <a:lnTo>
                  <a:pt x="52798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6653" y="408677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0" y="39105"/>
                </a:lnTo>
                <a:lnTo>
                  <a:pt x="10742" y="45994"/>
                </a:lnTo>
                <a:lnTo>
                  <a:pt x="19718" y="49800"/>
                </a:lnTo>
                <a:lnTo>
                  <a:pt x="29819" y="49872"/>
                </a:lnTo>
                <a:lnTo>
                  <a:pt x="39154" y="46024"/>
                </a:lnTo>
                <a:lnTo>
                  <a:pt x="46042" y="39139"/>
                </a:lnTo>
                <a:lnTo>
                  <a:pt x="49841" y="30175"/>
                </a:lnTo>
                <a:lnTo>
                  <a:pt x="49911" y="20091"/>
                </a:lnTo>
                <a:lnTo>
                  <a:pt x="46068" y="10767"/>
                </a:lnTo>
                <a:lnTo>
                  <a:pt x="39193" y="3878"/>
                </a:lnTo>
                <a:lnTo>
                  <a:pt x="30235" y="72"/>
                </a:lnTo>
                <a:lnTo>
                  <a:pt x="20142" y="0"/>
                </a:lnTo>
                <a:lnTo>
                  <a:pt x="10799" y="3847"/>
                </a:lnTo>
                <a:lnTo>
                  <a:pt x="3894" y="10733"/>
                </a:lnTo>
                <a:lnTo>
                  <a:pt x="77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88746" y="4662030"/>
            <a:ext cx="7188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53593" y="321480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06" y="0"/>
                </a:moveTo>
                <a:lnTo>
                  <a:pt x="14294" y="1839"/>
                </a:lnTo>
                <a:lnTo>
                  <a:pt x="6854" y="6854"/>
                </a:lnTo>
                <a:lnTo>
                  <a:pt x="1839" y="14294"/>
                </a:lnTo>
                <a:lnTo>
                  <a:pt x="0" y="23406"/>
                </a:lnTo>
                <a:lnTo>
                  <a:pt x="1839" y="32510"/>
                </a:lnTo>
                <a:lnTo>
                  <a:pt x="6854" y="39946"/>
                </a:lnTo>
                <a:lnTo>
                  <a:pt x="14294" y="44960"/>
                </a:lnTo>
                <a:lnTo>
                  <a:pt x="23406" y="46799"/>
                </a:lnTo>
                <a:lnTo>
                  <a:pt x="32517" y="44960"/>
                </a:lnTo>
                <a:lnTo>
                  <a:pt x="39957" y="39946"/>
                </a:lnTo>
                <a:lnTo>
                  <a:pt x="44973" y="32510"/>
                </a:lnTo>
                <a:lnTo>
                  <a:pt x="46812" y="23406"/>
                </a:lnTo>
                <a:lnTo>
                  <a:pt x="44973" y="14294"/>
                </a:lnTo>
                <a:lnTo>
                  <a:pt x="39957" y="6854"/>
                </a:lnTo>
                <a:lnTo>
                  <a:pt x="32517" y="1839"/>
                </a:lnTo>
                <a:lnTo>
                  <a:pt x="23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2880" y="3244079"/>
            <a:ext cx="288290" cy="50800"/>
          </a:xfrm>
          <a:custGeom>
            <a:avLst/>
            <a:gdLst/>
            <a:ahLst/>
            <a:cxnLst/>
            <a:rect l="l" t="t" r="r" b="b"/>
            <a:pathLst>
              <a:path w="288290" h="50800">
                <a:moveTo>
                  <a:pt x="0" y="50723"/>
                </a:moveTo>
                <a:lnTo>
                  <a:pt x="288226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1207" y="32147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60" y="29781"/>
                </a:moveTo>
                <a:lnTo>
                  <a:pt x="46009" y="39105"/>
                </a:lnTo>
                <a:lnTo>
                  <a:pt x="39117" y="45994"/>
                </a:lnTo>
                <a:lnTo>
                  <a:pt x="30141" y="49800"/>
                </a:lnTo>
                <a:lnTo>
                  <a:pt x="20040" y="49872"/>
                </a:lnTo>
                <a:lnTo>
                  <a:pt x="10756" y="46024"/>
                </a:lnTo>
                <a:lnTo>
                  <a:pt x="3881" y="39139"/>
                </a:lnTo>
                <a:lnTo>
                  <a:pt x="75" y="30175"/>
                </a:lnTo>
                <a:lnTo>
                  <a:pt x="0" y="20091"/>
                </a:lnTo>
                <a:lnTo>
                  <a:pt x="3848" y="10767"/>
                </a:lnTo>
                <a:lnTo>
                  <a:pt x="10729" y="3878"/>
                </a:lnTo>
                <a:lnTo>
                  <a:pt x="19675" y="72"/>
                </a:lnTo>
                <a:lnTo>
                  <a:pt x="29718" y="0"/>
                </a:lnTo>
                <a:lnTo>
                  <a:pt x="39060" y="3847"/>
                </a:lnTo>
                <a:lnTo>
                  <a:pt x="45966" y="10733"/>
                </a:lnTo>
                <a:lnTo>
                  <a:pt x="49783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1439" y="3076524"/>
            <a:ext cx="527050" cy="391160"/>
          </a:xfrm>
          <a:custGeom>
            <a:avLst/>
            <a:gdLst/>
            <a:ahLst/>
            <a:cxnLst/>
            <a:rect l="l" t="t" r="r" b="b"/>
            <a:pathLst>
              <a:path w="527050" h="391160">
                <a:moveTo>
                  <a:pt x="0" y="390613"/>
                </a:moveTo>
                <a:lnTo>
                  <a:pt x="526605" y="390613"/>
                </a:lnTo>
                <a:lnTo>
                  <a:pt x="526605" y="0"/>
                </a:lnTo>
                <a:lnTo>
                  <a:pt x="0" y="0"/>
                </a:lnTo>
                <a:lnTo>
                  <a:pt x="0" y="3906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0228" y="3104204"/>
            <a:ext cx="36893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endParaRPr sz="1000">
              <a:latin typeface="Franklin Gothic Book"/>
              <a:cs typeface="Franklin Gothic Book"/>
            </a:endParaRPr>
          </a:p>
          <a:p>
            <a:pPr marL="4953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1439" y="3076524"/>
            <a:ext cx="527050" cy="391160"/>
          </a:xfrm>
          <a:custGeom>
            <a:avLst/>
            <a:gdLst/>
            <a:ahLst/>
            <a:cxnLst/>
            <a:rect l="l" t="t" r="r" b="b"/>
            <a:pathLst>
              <a:path w="527050" h="391160">
                <a:moveTo>
                  <a:pt x="0" y="390613"/>
                </a:moveTo>
                <a:lnTo>
                  <a:pt x="526605" y="390613"/>
                </a:lnTo>
                <a:lnTo>
                  <a:pt x="526605" y="0"/>
                </a:lnTo>
                <a:lnTo>
                  <a:pt x="0" y="0"/>
                </a:lnTo>
                <a:lnTo>
                  <a:pt x="0" y="39061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3203" y="2555411"/>
            <a:ext cx="758190" cy="658495"/>
          </a:xfrm>
          <a:custGeom>
            <a:avLst/>
            <a:gdLst/>
            <a:ahLst/>
            <a:cxnLst/>
            <a:rect l="l" t="t" r="r" b="b"/>
            <a:pathLst>
              <a:path w="758190" h="658494">
                <a:moveTo>
                  <a:pt x="0" y="0"/>
                </a:moveTo>
                <a:lnTo>
                  <a:pt x="757631" y="65841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15080" y="32055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09" y="39103"/>
                </a:lnTo>
                <a:lnTo>
                  <a:pt x="39117" y="45988"/>
                </a:lnTo>
                <a:lnTo>
                  <a:pt x="30141" y="49789"/>
                </a:lnTo>
                <a:lnTo>
                  <a:pt x="20040" y="49860"/>
                </a:lnTo>
                <a:lnTo>
                  <a:pt x="10735" y="46014"/>
                </a:lnTo>
                <a:lnTo>
                  <a:pt x="3862" y="39133"/>
                </a:lnTo>
                <a:lnTo>
                  <a:pt x="68" y="30173"/>
                </a:lnTo>
                <a:lnTo>
                  <a:pt x="0" y="20091"/>
                </a:lnTo>
                <a:lnTo>
                  <a:pt x="3849" y="10767"/>
                </a:lnTo>
                <a:lnTo>
                  <a:pt x="10736" y="3878"/>
                </a:lnTo>
                <a:lnTo>
                  <a:pt x="19697" y="72"/>
                </a:lnTo>
                <a:lnTo>
                  <a:pt x="29768" y="0"/>
                </a:lnTo>
                <a:lnTo>
                  <a:pt x="39103" y="3847"/>
                </a:lnTo>
                <a:lnTo>
                  <a:pt x="45991" y="10733"/>
                </a:lnTo>
                <a:lnTo>
                  <a:pt x="49790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50430" y="2169960"/>
            <a:ext cx="62547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0335">
              <a:lnSpc>
                <a:spcPts val="117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air</a:t>
            </a:r>
            <a:r>
              <a:rPr sz="10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intake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783594" y="406980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406" y="0"/>
                </a:moveTo>
                <a:lnTo>
                  <a:pt x="14294" y="1838"/>
                </a:lnTo>
                <a:lnTo>
                  <a:pt x="6854" y="6853"/>
                </a:lnTo>
                <a:lnTo>
                  <a:pt x="1839" y="14289"/>
                </a:lnTo>
                <a:lnTo>
                  <a:pt x="0" y="23393"/>
                </a:lnTo>
                <a:lnTo>
                  <a:pt x="1839" y="32504"/>
                </a:lnTo>
                <a:lnTo>
                  <a:pt x="6854" y="39944"/>
                </a:lnTo>
                <a:lnTo>
                  <a:pt x="14294" y="44960"/>
                </a:lnTo>
                <a:lnTo>
                  <a:pt x="23406" y="46799"/>
                </a:lnTo>
                <a:lnTo>
                  <a:pt x="32517" y="44960"/>
                </a:lnTo>
                <a:lnTo>
                  <a:pt x="39957" y="39944"/>
                </a:lnTo>
                <a:lnTo>
                  <a:pt x="44973" y="32504"/>
                </a:lnTo>
                <a:lnTo>
                  <a:pt x="46812" y="23393"/>
                </a:lnTo>
                <a:lnTo>
                  <a:pt x="44973" y="14289"/>
                </a:lnTo>
                <a:lnTo>
                  <a:pt x="39957" y="6853"/>
                </a:lnTo>
                <a:lnTo>
                  <a:pt x="32517" y="1838"/>
                </a:lnTo>
                <a:lnTo>
                  <a:pt x="23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31285" y="4092756"/>
            <a:ext cx="848994" cy="0"/>
          </a:xfrm>
          <a:custGeom>
            <a:avLst/>
            <a:gdLst/>
            <a:ahLst/>
            <a:cxnLst/>
            <a:rect l="l" t="t" r="r" b="b"/>
            <a:pathLst>
              <a:path w="848995">
                <a:moveTo>
                  <a:pt x="0" y="0"/>
                </a:moveTo>
                <a:lnTo>
                  <a:pt x="84842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80925" y="406781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09" y="39103"/>
                </a:lnTo>
                <a:lnTo>
                  <a:pt x="39117" y="45988"/>
                </a:lnTo>
                <a:lnTo>
                  <a:pt x="30141" y="49789"/>
                </a:lnTo>
                <a:lnTo>
                  <a:pt x="20040" y="49860"/>
                </a:lnTo>
                <a:lnTo>
                  <a:pt x="10735" y="46019"/>
                </a:lnTo>
                <a:lnTo>
                  <a:pt x="3862" y="39138"/>
                </a:lnTo>
                <a:lnTo>
                  <a:pt x="68" y="30175"/>
                </a:lnTo>
                <a:lnTo>
                  <a:pt x="0" y="20091"/>
                </a:lnTo>
                <a:lnTo>
                  <a:pt x="3849" y="10769"/>
                </a:lnTo>
                <a:lnTo>
                  <a:pt x="10736" y="3883"/>
                </a:lnTo>
                <a:lnTo>
                  <a:pt x="19697" y="78"/>
                </a:lnTo>
                <a:lnTo>
                  <a:pt x="29768" y="0"/>
                </a:lnTo>
                <a:lnTo>
                  <a:pt x="39103" y="3847"/>
                </a:lnTo>
                <a:lnTo>
                  <a:pt x="45991" y="10733"/>
                </a:lnTo>
                <a:lnTo>
                  <a:pt x="49790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679708" y="3968801"/>
            <a:ext cx="7378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33017" y="1683142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716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30625" y="165819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0" y="39116"/>
                </a:lnTo>
                <a:lnTo>
                  <a:pt x="10742" y="46000"/>
                </a:lnTo>
                <a:lnTo>
                  <a:pt x="19718" y="49802"/>
                </a:lnTo>
                <a:lnTo>
                  <a:pt x="29819" y="49872"/>
                </a:lnTo>
                <a:lnTo>
                  <a:pt x="39124" y="46024"/>
                </a:lnTo>
                <a:lnTo>
                  <a:pt x="45997" y="39139"/>
                </a:lnTo>
                <a:lnTo>
                  <a:pt x="49791" y="30175"/>
                </a:lnTo>
                <a:lnTo>
                  <a:pt x="49860" y="20091"/>
                </a:lnTo>
                <a:lnTo>
                  <a:pt x="46018" y="10762"/>
                </a:lnTo>
                <a:lnTo>
                  <a:pt x="39149" y="3873"/>
                </a:lnTo>
                <a:lnTo>
                  <a:pt x="30205" y="71"/>
                </a:lnTo>
                <a:lnTo>
                  <a:pt x="20142" y="0"/>
                </a:lnTo>
                <a:lnTo>
                  <a:pt x="10799" y="3848"/>
                </a:lnTo>
                <a:lnTo>
                  <a:pt x="3894" y="10734"/>
                </a:lnTo>
                <a:lnTo>
                  <a:pt x="77" y="19702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17546" y="1559204"/>
            <a:ext cx="7251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Main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boom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742877" y="850300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58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92472" y="82536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911" y="29768"/>
                </a:moveTo>
                <a:lnTo>
                  <a:pt x="46068" y="39094"/>
                </a:lnTo>
                <a:lnTo>
                  <a:pt x="39193" y="45988"/>
                </a:lnTo>
                <a:lnTo>
                  <a:pt x="30235" y="49798"/>
                </a:lnTo>
                <a:lnTo>
                  <a:pt x="20142" y="49872"/>
                </a:lnTo>
                <a:lnTo>
                  <a:pt x="10799" y="46023"/>
                </a:lnTo>
                <a:lnTo>
                  <a:pt x="3894" y="39133"/>
                </a:lnTo>
                <a:lnTo>
                  <a:pt x="77" y="30165"/>
                </a:lnTo>
                <a:lnTo>
                  <a:pt x="0" y="20078"/>
                </a:lnTo>
                <a:lnTo>
                  <a:pt x="3850" y="10756"/>
                </a:lnTo>
                <a:lnTo>
                  <a:pt x="10742" y="3871"/>
                </a:lnTo>
                <a:lnTo>
                  <a:pt x="19718" y="70"/>
                </a:lnTo>
                <a:lnTo>
                  <a:pt x="29819" y="0"/>
                </a:lnTo>
                <a:lnTo>
                  <a:pt x="39154" y="3845"/>
                </a:lnTo>
                <a:lnTo>
                  <a:pt x="46042" y="10726"/>
                </a:lnTo>
                <a:lnTo>
                  <a:pt x="49841" y="19686"/>
                </a:lnTo>
                <a:lnTo>
                  <a:pt x="49911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203467" y="726351"/>
            <a:ext cx="8102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Head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sheave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07527" y="2343905"/>
            <a:ext cx="499109" cy="260985"/>
          </a:xfrm>
          <a:custGeom>
            <a:avLst/>
            <a:gdLst/>
            <a:ahLst/>
            <a:cxnLst/>
            <a:rect l="l" t="t" r="r" b="b"/>
            <a:pathLst>
              <a:path w="499110" h="260985">
                <a:moveTo>
                  <a:pt x="498767" y="260756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0041" y="230720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911" y="20091"/>
                </a:moveTo>
                <a:lnTo>
                  <a:pt x="46060" y="10767"/>
                </a:lnTo>
                <a:lnTo>
                  <a:pt x="39168" y="3878"/>
                </a:lnTo>
                <a:lnTo>
                  <a:pt x="30192" y="72"/>
                </a:lnTo>
                <a:lnTo>
                  <a:pt x="20091" y="0"/>
                </a:lnTo>
                <a:lnTo>
                  <a:pt x="10756" y="3847"/>
                </a:lnTo>
                <a:lnTo>
                  <a:pt x="3868" y="10733"/>
                </a:lnTo>
                <a:lnTo>
                  <a:pt x="69" y="19697"/>
                </a:lnTo>
                <a:lnTo>
                  <a:pt x="0" y="29781"/>
                </a:lnTo>
                <a:lnTo>
                  <a:pt x="3842" y="39103"/>
                </a:lnTo>
                <a:lnTo>
                  <a:pt x="10717" y="45988"/>
                </a:lnTo>
                <a:lnTo>
                  <a:pt x="19675" y="49789"/>
                </a:lnTo>
                <a:lnTo>
                  <a:pt x="29768" y="49860"/>
                </a:lnTo>
                <a:lnTo>
                  <a:pt x="39111" y="46014"/>
                </a:lnTo>
                <a:lnTo>
                  <a:pt x="46016" y="39133"/>
                </a:lnTo>
                <a:lnTo>
                  <a:pt x="49833" y="30173"/>
                </a:lnTo>
                <a:lnTo>
                  <a:pt x="49911" y="2009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304864" y="2406421"/>
            <a:ext cx="709295" cy="3975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34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SWL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742880" y="2191949"/>
            <a:ext cx="553720" cy="635"/>
          </a:xfrm>
          <a:custGeom>
            <a:avLst/>
            <a:gdLst/>
            <a:ahLst/>
            <a:cxnLst/>
            <a:rect l="l" t="t" r="r" b="b"/>
            <a:pathLst>
              <a:path w="553720" h="635">
                <a:moveTo>
                  <a:pt x="553491" y="0"/>
                </a:moveTo>
                <a:lnTo>
                  <a:pt x="0" y="1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92472" y="216702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911" y="29768"/>
                </a:moveTo>
                <a:lnTo>
                  <a:pt x="46068" y="39094"/>
                </a:lnTo>
                <a:lnTo>
                  <a:pt x="39193" y="45988"/>
                </a:lnTo>
                <a:lnTo>
                  <a:pt x="30235" y="49798"/>
                </a:lnTo>
                <a:lnTo>
                  <a:pt x="20142" y="49872"/>
                </a:lnTo>
                <a:lnTo>
                  <a:pt x="10799" y="46023"/>
                </a:lnTo>
                <a:lnTo>
                  <a:pt x="3894" y="39133"/>
                </a:lnTo>
                <a:lnTo>
                  <a:pt x="77" y="30165"/>
                </a:lnTo>
                <a:lnTo>
                  <a:pt x="0" y="20078"/>
                </a:lnTo>
                <a:lnTo>
                  <a:pt x="3850" y="10756"/>
                </a:lnTo>
                <a:lnTo>
                  <a:pt x="10742" y="3871"/>
                </a:lnTo>
                <a:lnTo>
                  <a:pt x="19718" y="70"/>
                </a:lnTo>
                <a:lnTo>
                  <a:pt x="29819" y="0"/>
                </a:lnTo>
                <a:lnTo>
                  <a:pt x="39154" y="3845"/>
                </a:lnTo>
                <a:lnTo>
                  <a:pt x="46042" y="10726"/>
                </a:lnTo>
                <a:lnTo>
                  <a:pt x="49841" y="19686"/>
                </a:lnTo>
                <a:lnTo>
                  <a:pt x="49911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297015" y="2068017"/>
            <a:ext cx="7169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94001" y="4508246"/>
            <a:ext cx="128841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03835" marR="97155" indent="-99695">
              <a:lnSpc>
                <a:spcPts val="1140"/>
              </a:lnSpc>
              <a:spcBef>
                <a:spcPts val="4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703611" y="3843923"/>
            <a:ext cx="76835" cy="658495"/>
          </a:xfrm>
          <a:custGeom>
            <a:avLst/>
            <a:gdLst/>
            <a:ahLst/>
            <a:cxnLst/>
            <a:rect l="l" t="t" r="r" b="b"/>
            <a:pathLst>
              <a:path w="76835" h="658495">
                <a:moveTo>
                  <a:pt x="0" y="657974"/>
                </a:moveTo>
                <a:lnTo>
                  <a:pt x="76301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57934" y="37937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7" y="39103"/>
                </a:lnTo>
                <a:lnTo>
                  <a:pt x="10761" y="45989"/>
                </a:lnTo>
                <a:lnTo>
                  <a:pt x="19739" y="49794"/>
                </a:lnTo>
                <a:lnTo>
                  <a:pt x="29819" y="49872"/>
                </a:lnTo>
                <a:lnTo>
                  <a:pt x="39124" y="46024"/>
                </a:lnTo>
                <a:lnTo>
                  <a:pt x="45997" y="39139"/>
                </a:lnTo>
                <a:lnTo>
                  <a:pt x="49791" y="30175"/>
                </a:lnTo>
                <a:lnTo>
                  <a:pt x="49860" y="20091"/>
                </a:lnTo>
                <a:lnTo>
                  <a:pt x="46010" y="10762"/>
                </a:lnTo>
                <a:lnTo>
                  <a:pt x="39123" y="3873"/>
                </a:lnTo>
                <a:lnTo>
                  <a:pt x="30163" y="71"/>
                </a:lnTo>
                <a:lnTo>
                  <a:pt x="20091" y="0"/>
                </a:lnTo>
                <a:lnTo>
                  <a:pt x="10778" y="3840"/>
                </a:lnTo>
                <a:lnTo>
                  <a:pt x="3887" y="10723"/>
                </a:lnTo>
                <a:lnTo>
                  <a:pt x="76" y="19689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09797" y="173160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61" y="0"/>
                </a:moveTo>
                <a:lnTo>
                  <a:pt x="14514" y="1867"/>
                </a:lnTo>
                <a:lnTo>
                  <a:pt x="6961" y="6961"/>
                </a:lnTo>
                <a:lnTo>
                  <a:pt x="1867" y="14514"/>
                </a:lnTo>
                <a:lnTo>
                  <a:pt x="0" y="23761"/>
                </a:lnTo>
                <a:lnTo>
                  <a:pt x="1867" y="33014"/>
                </a:lnTo>
                <a:lnTo>
                  <a:pt x="6961" y="40566"/>
                </a:lnTo>
                <a:lnTo>
                  <a:pt x="14514" y="45657"/>
                </a:lnTo>
                <a:lnTo>
                  <a:pt x="23761" y="47523"/>
                </a:lnTo>
                <a:lnTo>
                  <a:pt x="33009" y="45657"/>
                </a:lnTo>
                <a:lnTo>
                  <a:pt x="40562" y="40566"/>
                </a:lnTo>
                <a:lnTo>
                  <a:pt x="45655" y="33014"/>
                </a:lnTo>
                <a:lnTo>
                  <a:pt x="47523" y="23761"/>
                </a:lnTo>
                <a:lnTo>
                  <a:pt x="45655" y="14514"/>
                </a:lnTo>
                <a:lnTo>
                  <a:pt x="40562" y="6961"/>
                </a:lnTo>
                <a:lnTo>
                  <a:pt x="33009" y="1867"/>
                </a:lnTo>
                <a:lnTo>
                  <a:pt x="23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584344" y="1848510"/>
            <a:ext cx="920115" cy="3937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33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slinging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044380" y="1468353"/>
            <a:ext cx="97790" cy="374015"/>
          </a:xfrm>
          <a:custGeom>
            <a:avLst/>
            <a:gdLst/>
            <a:ahLst/>
            <a:cxnLst/>
            <a:rect l="l" t="t" r="r" b="b"/>
            <a:pathLst>
              <a:path w="97789" h="374014">
                <a:moveTo>
                  <a:pt x="0" y="373811"/>
                </a:moveTo>
                <a:lnTo>
                  <a:pt x="9733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23206" y="141886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60" y="20078"/>
                </a:moveTo>
                <a:lnTo>
                  <a:pt x="46017" y="10756"/>
                </a:lnTo>
                <a:lnTo>
                  <a:pt x="39142" y="3871"/>
                </a:lnTo>
                <a:lnTo>
                  <a:pt x="30184" y="70"/>
                </a:lnTo>
                <a:lnTo>
                  <a:pt x="20091" y="0"/>
                </a:lnTo>
                <a:lnTo>
                  <a:pt x="10778" y="3845"/>
                </a:lnTo>
                <a:lnTo>
                  <a:pt x="3887" y="10726"/>
                </a:lnTo>
                <a:lnTo>
                  <a:pt x="76" y="19686"/>
                </a:lnTo>
                <a:lnTo>
                  <a:pt x="0" y="29768"/>
                </a:lnTo>
                <a:lnTo>
                  <a:pt x="3849" y="39094"/>
                </a:lnTo>
                <a:lnTo>
                  <a:pt x="10736" y="45988"/>
                </a:lnTo>
                <a:lnTo>
                  <a:pt x="19697" y="49798"/>
                </a:lnTo>
                <a:lnTo>
                  <a:pt x="29768" y="49872"/>
                </a:lnTo>
                <a:lnTo>
                  <a:pt x="39103" y="46023"/>
                </a:lnTo>
                <a:lnTo>
                  <a:pt x="45991" y="39133"/>
                </a:lnTo>
                <a:lnTo>
                  <a:pt x="49790" y="30165"/>
                </a:lnTo>
                <a:lnTo>
                  <a:pt x="49860" y="2007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58070" y="1759285"/>
            <a:ext cx="380365" cy="89535"/>
          </a:xfrm>
          <a:custGeom>
            <a:avLst/>
            <a:gdLst/>
            <a:ahLst/>
            <a:cxnLst/>
            <a:rect l="l" t="t" r="r" b="b"/>
            <a:pathLst>
              <a:path w="380364" h="89535">
                <a:moveTo>
                  <a:pt x="380009" y="89230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08460" y="172853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0078"/>
                </a:moveTo>
                <a:lnTo>
                  <a:pt x="46002" y="10758"/>
                </a:lnTo>
                <a:lnTo>
                  <a:pt x="39098" y="3876"/>
                </a:lnTo>
                <a:lnTo>
                  <a:pt x="30120" y="76"/>
                </a:lnTo>
                <a:lnTo>
                  <a:pt x="20040" y="0"/>
                </a:lnTo>
                <a:lnTo>
                  <a:pt x="10713" y="3847"/>
                </a:lnTo>
                <a:lnTo>
                  <a:pt x="3843" y="10733"/>
                </a:lnTo>
                <a:lnTo>
                  <a:pt x="61" y="19697"/>
                </a:lnTo>
                <a:lnTo>
                  <a:pt x="0" y="29781"/>
                </a:lnTo>
                <a:lnTo>
                  <a:pt x="3834" y="39105"/>
                </a:lnTo>
                <a:lnTo>
                  <a:pt x="10691" y="45994"/>
                </a:lnTo>
                <a:lnTo>
                  <a:pt x="19632" y="49800"/>
                </a:lnTo>
                <a:lnTo>
                  <a:pt x="29717" y="49872"/>
                </a:lnTo>
                <a:lnTo>
                  <a:pt x="39039" y="46028"/>
                </a:lnTo>
                <a:lnTo>
                  <a:pt x="45947" y="39138"/>
                </a:lnTo>
                <a:lnTo>
                  <a:pt x="49775" y="30166"/>
                </a:lnTo>
                <a:lnTo>
                  <a:pt x="49860" y="2007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7014"/>
            <a:ext cx="70205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5890" algn="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985260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Plan work /</a:t>
            </a:r>
            <a:r>
              <a:rPr sz="4200" b="1" spc="-6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task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1943" y="2101676"/>
            <a:ext cx="3166568" cy="286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2470" y="3388093"/>
            <a:ext cx="1043704" cy="146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237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Communication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527300" y="625947"/>
            <a:ext cx="6389370" cy="7924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 method depends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non-slewing mobile  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worksite.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choose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best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 method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endParaRPr sz="1000">
              <a:latin typeface="Franklin Gothic Book"/>
              <a:cs typeface="Franklin Gothic Book"/>
            </a:endParaRPr>
          </a:p>
          <a:p>
            <a:pPr marL="12700" marR="932180">
              <a:lnSpc>
                <a:spcPts val="1850"/>
              </a:lnSpc>
              <a:spcBef>
                <a:spcPts val="14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listen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ask questions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not understand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told.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3870" y="2044357"/>
            <a:ext cx="1435923" cy="1064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8335" y="3727922"/>
            <a:ext cx="926238" cy="1184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648" y="3934822"/>
            <a:ext cx="1167863" cy="7344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0342" y="2126623"/>
            <a:ext cx="2286560" cy="994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44904" y="1489833"/>
          <a:ext cx="6469379" cy="347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1886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Speaking, listening, </a:t>
                      </a:r>
                      <a:r>
                        <a:rPr sz="1200" b="1" spc="-5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asking</a:t>
                      </a:r>
                      <a:r>
                        <a:rPr sz="1200" b="1" spc="-20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questions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  <a:p>
                      <a:pPr marL="99695">
                        <a:lnSpc>
                          <a:spcPts val="1170"/>
                        </a:lnSpc>
                        <a:spcBef>
                          <a:spcPts val="46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very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because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understand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9969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Toolbox</a:t>
                      </a:r>
                      <a:r>
                        <a:rPr sz="1200" b="1" spc="-5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 meetings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  <a:p>
                      <a:pPr marL="99695">
                        <a:lnSpc>
                          <a:spcPts val="1170"/>
                        </a:lnSpc>
                        <a:spcBef>
                          <a:spcPts val="46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Toolbox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meetings are like small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staff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meetings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provide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9969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information.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136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Two-way</a:t>
                      </a:r>
                      <a:r>
                        <a:rPr sz="1200" b="1" spc="-5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 radios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  <a:p>
                      <a:pPr marL="99695" marR="1470025">
                        <a:lnSpc>
                          <a:spcPts val="1140"/>
                        </a:lnSpc>
                        <a:spcBef>
                          <a:spcPts val="5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worksites.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using them,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always  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99695" marR="1388745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batteries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charge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channel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communicate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3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Whistle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  <a:p>
                      <a:pPr marL="112395">
                        <a:lnSpc>
                          <a:spcPts val="1170"/>
                        </a:lnSpc>
                        <a:spcBef>
                          <a:spcPts val="4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Whistles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operator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1239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both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sight.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81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1.7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5998" y="141378"/>
            <a:ext cx="7505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5749" y="125267"/>
            <a:ext cx="181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CHAPTER 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 – </a:t>
            </a:r>
            <a:r>
              <a:rPr sz="1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0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515485"/>
            <a:ext cx="3858260" cy="7981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 versus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What is 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the difference?</a:t>
            </a:r>
            <a:endParaRPr sz="1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Different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 constantly—sometimes</a:t>
            </a:r>
            <a:r>
              <a:rPr sz="10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instantly.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179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3179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</a:t>
            </a:r>
            <a:endParaRPr sz="1400">
              <a:latin typeface="Franklin Gothic Medium"/>
              <a:cs typeface="Franklin Gothic Medium"/>
            </a:endParaRPr>
          </a:p>
          <a:p>
            <a:pPr marL="111125" marR="300355">
              <a:lnSpc>
                <a:spcPct val="100000"/>
              </a:lnSpc>
              <a:spcBef>
                <a:spcPts val="484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hazard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situation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could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injure 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hurt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8823" y="1785188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0" y="2715374"/>
                </a:moveTo>
                <a:lnTo>
                  <a:pt x="3168002" y="2715374"/>
                </a:lnTo>
                <a:lnTo>
                  <a:pt x="3168002" y="0"/>
                </a:lnTo>
                <a:lnTo>
                  <a:pt x="0" y="0"/>
                </a:lnTo>
                <a:lnTo>
                  <a:pt x="0" y="271537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8823" y="1785188"/>
            <a:ext cx="3168015" cy="271589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4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</a:t>
            </a:r>
            <a:endParaRPr sz="1400">
              <a:latin typeface="Franklin Gothic Medium"/>
              <a:cs typeface="Franklin Gothic Medium"/>
            </a:endParaRPr>
          </a:p>
          <a:p>
            <a:pPr marL="111125" marR="102870">
              <a:lnSpc>
                <a:spcPct val="100000"/>
              </a:lnSpc>
              <a:spcBef>
                <a:spcPts val="484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causing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such as 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injury, illness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even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death.</a:t>
            </a:r>
            <a:endParaRPr sz="1000">
              <a:latin typeface="Open Sans"/>
              <a:cs typeface="Open Sans"/>
            </a:endParaRPr>
          </a:p>
          <a:p>
            <a:pPr marL="111125" marR="530225">
              <a:lnSpc>
                <a:spcPct val="100000"/>
              </a:lnSpc>
              <a:spcBef>
                <a:spcPts val="5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likely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somebody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harmed by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1837" y="2981693"/>
            <a:ext cx="1353248" cy="140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1837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3830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9285" y="3085922"/>
            <a:ext cx="835385" cy="1201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3830" y="2981693"/>
            <a:ext cx="1353820" cy="1405255"/>
          </a:xfrm>
          <a:custGeom>
            <a:avLst/>
            <a:gdLst/>
            <a:ahLst/>
            <a:cxnLst/>
            <a:rect l="l" t="t" r="r" b="b"/>
            <a:pathLst>
              <a:path w="1353820" h="1405254">
                <a:moveTo>
                  <a:pt x="0" y="1404772"/>
                </a:moveTo>
                <a:lnTo>
                  <a:pt x="1353248" y="1404772"/>
                </a:lnTo>
                <a:lnTo>
                  <a:pt x="1353248" y="0"/>
                </a:lnTo>
                <a:lnTo>
                  <a:pt x="0" y="0"/>
                </a:lnTo>
                <a:lnTo>
                  <a:pt x="0" y="1404772"/>
                </a:lnTo>
                <a:close/>
              </a:path>
            </a:pathLst>
          </a:custGeom>
          <a:ln w="5842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8000" y="683580"/>
            <a:ext cx="2403475" cy="0"/>
          </a:xfrm>
          <a:custGeom>
            <a:avLst/>
            <a:gdLst/>
            <a:ahLst/>
            <a:cxnLst/>
            <a:rect l="l" t="t" r="r" b="b"/>
            <a:pathLst>
              <a:path w="2403475">
                <a:moveTo>
                  <a:pt x="0" y="0"/>
                </a:moveTo>
                <a:lnTo>
                  <a:pt x="24030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1175" y="686759"/>
            <a:ext cx="0" cy="1539240"/>
          </a:xfrm>
          <a:custGeom>
            <a:avLst/>
            <a:gdLst/>
            <a:ahLst/>
            <a:cxnLst/>
            <a:rect l="l" t="t" r="r" b="b"/>
            <a:pathLst>
              <a:path h="1539239">
                <a:moveTo>
                  <a:pt x="0" y="153889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7824" y="686759"/>
            <a:ext cx="0" cy="1539240"/>
          </a:xfrm>
          <a:custGeom>
            <a:avLst/>
            <a:gdLst/>
            <a:ahLst/>
            <a:cxnLst/>
            <a:rect l="l" t="t" r="r" b="b"/>
            <a:pathLst>
              <a:path h="1539239">
                <a:moveTo>
                  <a:pt x="0" y="153889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8000" y="2228831"/>
            <a:ext cx="2403475" cy="0"/>
          </a:xfrm>
          <a:custGeom>
            <a:avLst/>
            <a:gdLst/>
            <a:ahLst/>
            <a:cxnLst/>
            <a:rect l="l" t="t" r="r" b="b"/>
            <a:pathLst>
              <a:path w="2403475">
                <a:moveTo>
                  <a:pt x="0" y="0"/>
                </a:moveTo>
                <a:lnTo>
                  <a:pt x="24030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554" y="3307392"/>
            <a:ext cx="1749618" cy="1530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2496077"/>
          <a:ext cx="6473190" cy="2568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8178">
                <a:tc>
                  <a:txBody>
                    <a:bodyPr/>
                    <a:lstStyle/>
                    <a:p>
                      <a:pPr marL="69215" marR="577215">
                        <a:lnSpc>
                          <a:spcPts val="1140"/>
                        </a:lnSpc>
                        <a:spcBef>
                          <a:spcPts val="61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WHS/OHS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representatives,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committee members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officers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511175" algn="just">
                        <a:lnSpc>
                          <a:spcPts val="1140"/>
                        </a:lnSpc>
                        <a:spcBef>
                          <a:spcPts val="61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team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leader.  Managers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charge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job.  Engineers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(if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available).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991643" y="3147249"/>
            <a:ext cx="1448779" cy="169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4003" y="3308601"/>
            <a:ext cx="1837706" cy="152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2078" y="756514"/>
            <a:ext cx="1057084" cy="10535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1981" y="753469"/>
            <a:ext cx="1066171" cy="1062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799" y="286766"/>
            <a:ext cx="4055110" cy="18465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Assess the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(risk</a:t>
            </a: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assessment)</a:t>
            </a:r>
            <a:endParaRPr sz="1400">
              <a:latin typeface="Franklin Gothic Medium"/>
              <a:cs typeface="Franklin Gothic Medium"/>
            </a:endParaRPr>
          </a:p>
          <a:p>
            <a:pPr marL="12700" marR="288925">
              <a:lnSpc>
                <a:spcPts val="1140"/>
              </a:lnSpc>
              <a:spcBef>
                <a:spcPts val="53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identify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(know)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worksite’s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before 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  Look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hazard,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000" spc="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things: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hazard?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likely (risky)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hurt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someone?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 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hurting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danger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high,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it.</a:t>
            </a:r>
            <a:endParaRPr sz="1000">
              <a:latin typeface="Franklin Gothic Book"/>
              <a:cs typeface="Franklin Gothic Book"/>
            </a:endParaRPr>
          </a:p>
          <a:p>
            <a:pPr marL="12700" marR="40005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Apply </a:t>
            </a:r>
            <a:r>
              <a:rPr sz="10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Arial Rounded MT Bold"/>
                <a:cs typeface="Arial Rounded MT Bold"/>
              </a:rPr>
              <a:t>control </a:t>
            </a: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measures </a:t>
            </a:r>
            <a:r>
              <a:rPr sz="1000" spc="-45" dirty="0">
                <a:solidFill>
                  <a:srgbClr val="231F20"/>
                </a:solidFill>
                <a:latin typeface="Arial Rounded MT Bold"/>
                <a:cs typeface="Arial Rounded MT Bold"/>
              </a:rPr>
              <a:t>BEFORE </a:t>
            </a:r>
            <a:r>
              <a:rPr sz="10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starting or </a:t>
            </a:r>
            <a:r>
              <a:rPr sz="1000" spc="-35" dirty="0">
                <a:solidFill>
                  <a:srgbClr val="231F20"/>
                </a:solidFill>
                <a:latin typeface="Arial Rounded MT Bold"/>
                <a:cs typeface="Arial Rounded MT Bold"/>
              </a:rPr>
              <a:t>as soon as </a:t>
            </a: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find  a </a:t>
            </a: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while </a:t>
            </a: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you are </a:t>
            </a:r>
            <a:r>
              <a:rPr sz="1000" spc="-45" dirty="0">
                <a:solidFill>
                  <a:srgbClr val="231F20"/>
                </a:solidFill>
                <a:latin typeface="Arial Rounded MT Bold"/>
                <a:cs typeface="Arial Rounded MT Bold"/>
              </a:rPr>
              <a:t>working. </a:t>
            </a:r>
            <a:r>
              <a:rPr sz="1000" spc="-50" dirty="0">
                <a:solidFill>
                  <a:srgbClr val="231F20"/>
                </a:solidFill>
                <a:latin typeface="Arial Rounded MT Bold"/>
                <a:cs typeface="Arial Rounded MT Bold"/>
              </a:rPr>
              <a:t>Make </a:t>
            </a: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sure </a:t>
            </a:r>
            <a:r>
              <a:rPr sz="10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policies or </a:t>
            </a: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procedures</a:t>
            </a:r>
            <a:r>
              <a:rPr sz="1000" spc="9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are</a:t>
            </a:r>
            <a:endParaRPr sz="10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25441" y="1878495"/>
            <a:ext cx="1000125" cy="2444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7211" y="1878495"/>
            <a:ext cx="1000125" cy="2444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2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likely?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52" baseline="2777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100" i="1" spc="-235" dirty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500" spc="-352" baseline="2777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100" i="1" spc="-235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500" spc="-352" baseline="2777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100" i="1" spc="-235" dirty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r>
              <a:rPr sz="1500" spc="-352" baseline="2777" dirty="0">
                <a:solidFill>
                  <a:srgbClr val="231F20"/>
                </a:solidFill>
                <a:latin typeface="Franklin Gothic Book"/>
                <a:cs typeface="Franklin Gothic Book"/>
              </a:rPr>
              <a:t>.5</a:t>
            </a:r>
            <a:r>
              <a:rPr sz="1100" i="1" spc="-235" dirty="0">
                <a:solidFill>
                  <a:srgbClr val="FFFFFF"/>
                </a:solidFill>
                <a:latin typeface="Franklin Gothic Book"/>
                <a:cs typeface="Franklin Gothic Book"/>
              </a:rPr>
              <a:t>.5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34318" y="432004"/>
          <a:ext cx="4879340" cy="4536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948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65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WHS/OHS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officer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engineers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490158" y="820887"/>
            <a:ext cx="1815617" cy="1882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1923" y="1216172"/>
            <a:ext cx="2065577" cy="139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8672" y="3122129"/>
            <a:ext cx="1653951" cy="1777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004" y="432003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5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>
              <a:latin typeface="Franklin Gothic Demi"/>
              <a:cs typeface="Franklin Gothic Demi"/>
            </a:endParaRPr>
          </a:p>
          <a:p>
            <a:pPr marL="107950" marR="189865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62641" y="3087478"/>
            <a:ext cx="1287082" cy="18219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948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1.1,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1.5,</a:t>
            </a:r>
            <a:r>
              <a:rPr sz="1100" i="1" spc="-8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1975</Words>
  <Application>Microsoft Office PowerPoint</Application>
  <PresentationFormat>Custom</PresentationFormat>
  <Paragraphs>350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Black</vt:lpstr>
      <vt:lpstr>Arial Rounded MT Bold</vt:lpstr>
      <vt:lpstr>Bebas Neue Bold</vt:lpstr>
      <vt:lpstr>Calibri</vt:lpstr>
      <vt:lpstr>Franklin Gothic Book</vt:lpstr>
      <vt:lpstr>Franklin Gothic Demi</vt:lpstr>
      <vt:lpstr>Franklin Gothic Medium</vt:lpstr>
      <vt:lpstr>Open Sans</vt:lpstr>
      <vt:lpstr>Open Sans Semibold</vt:lpstr>
      <vt:lpstr>Times New Roman</vt:lpstr>
      <vt:lpstr>Verdana</vt:lpstr>
      <vt:lpstr>Office Theme</vt:lpstr>
      <vt:lpstr>NON-SLEWING MOBILE CRANE  SAFETY AND LICENCE GUIDE</vt:lpstr>
      <vt:lpstr>Introduction to  non-Slewing Mobile</vt:lpstr>
      <vt:lpstr>PowerPoint Presentation</vt:lpstr>
      <vt:lpstr>PowerPoint Presentation</vt:lpstr>
      <vt:lpstr>PowerPoint Presentation</vt:lpstr>
      <vt:lpstr>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NON-SLEWING MOBILE CRANE  SAFETY AND LICENCE GUIDE</dc:title>
  <dc:creator>James</dc:creator>
  <cp:lastModifiedBy>qk663</cp:lastModifiedBy>
  <cp:revision>2</cp:revision>
  <dcterms:created xsi:type="dcterms:W3CDTF">2020-08-08T06:15:19Z</dcterms:created>
  <dcterms:modified xsi:type="dcterms:W3CDTF">2020-08-10T00:08:20Z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2020-08-08T00:00:00Z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2020-08-08T00:00:00Z</vt:filetime>
  </property>
</Properties>
</file>