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88" r:id="rId7"/>
    <p:sldId id="289" r:id="rId8"/>
    <p:sldId id="301" r:id="rId9"/>
    <p:sldId id="312" r:id="rId10"/>
    <p:sldId id="318" r:id="rId11"/>
    <p:sldId id="320" r:id="rId12"/>
    <p:sldId id="321" r:id="rId13"/>
    <p:sldId id="322" r:id="rId14"/>
    <p:sldId id="338" r:id="rId15"/>
    <p:sldId id="343" r:id="rId16"/>
    <p:sldId id="367" r:id="rId17"/>
    <p:sldId id="368" r:id="rId18"/>
    <p:sldId id="371" r:id="rId19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7199998" y="0"/>
                </a:moveTo>
                <a:lnTo>
                  <a:pt x="0" y="0"/>
                </a:lnTo>
                <a:lnTo>
                  <a:pt x="0" y="1324800"/>
                </a:lnTo>
                <a:lnTo>
                  <a:pt x="7199998" y="1324800"/>
                </a:lnTo>
                <a:lnTo>
                  <a:pt x="7199998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3642" y="710889"/>
            <a:ext cx="6575564" cy="1056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0000" y="1127285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3175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80000" y="1127285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780000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9999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0000" y="49711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780000" y="4971180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52703" y="1800897"/>
            <a:ext cx="1583685" cy="3095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84942" y="1787627"/>
            <a:ext cx="2139880" cy="3108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515" y="724084"/>
            <a:ext cx="6503819" cy="1026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00" y="1348108"/>
            <a:ext cx="6483350" cy="362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" Type="http://schemas.openxmlformats.org/officeDocument/2006/relationships/image" Target="../media/image23.pn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499" y="286042"/>
            <a:ext cx="32410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latin typeface="Franklin Gothic Medium"/>
                <a:cs typeface="Franklin Gothic Medium"/>
              </a:rPr>
              <a:t>LEARNER</a:t>
            </a:r>
            <a:r>
              <a:rPr sz="3500" spc="-210" dirty="0">
                <a:latin typeface="Franklin Gothic Medium"/>
                <a:cs typeface="Franklin Gothic Medium"/>
              </a:rPr>
              <a:t> </a:t>
            </a:r>
            <a:r>
              <a:rPr sz="3500" spc="65" dirty="0">
                <a:solidFill>
                  <a:srgbClr val="F7941D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4581" y="4113333"/>
            <a:ext cx="1604795" cy="710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31628" y="3862570"/>
            <a:ext cx="707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287" y="504012"/>
            <a:ext cx="861363" cy="870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82558" y="1341010"/>
            <a:ext cx="3078480" cy="2343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30860" marR="5080" indent="203200">
              <a:lnSpc>
                <a:spcPts val="4500"/>
              </a:lnSpc>
              <a:spcBef>
                <a:spcPts val="700"/>
              </a:spcBef>
            </a:pPr>
            <a:r>
              <a:rPr sz="4200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4200" spc="10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4200" spc="-3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2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4200" spc="13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4200" spc="9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2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4200" spc="-3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420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4200" spc="100" dirty="0">
                <a:solidFill>
                  <a:srgbClr val="231F20"/>
                </a:solidFill>
                <a:latin typeface="Calibri"/>
                <a:cs typeface="Calibri"/>
              </a:rPr>
              <a:t>d  </a:t>
            </a:r>
            <a:r>
              <a:rPr sz="4200" spc="-15" dirty="0">
                <a:solidFill>
                  <a:srgbClr val="231F20"/>
                </a:solidFill>
                <a:latin typeface="Calibri"/>
                <a:cs typeface="Calibri"/>
              </a:rPr>
              <a:t>Tool</a:t>
            </a:r>
            <a:r>
              <a:rPr sz="42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4200" spc="-5" dirty="0">
                <a:solidFill>
                  <a:srgbClr val="231F20"/>
                </a:solidFill>
                <a:latin typeface="Calibri"/>
                <a:cs typeface="Calibri"/>
              </a:rPr>
              <a:t>Carrier</a:t>
            </a:r>
            <a:endParaRPr sz="4200">
              <a:latin typeface="Calibri"/>
              <a:cs typeface="Calibri"/>
            </a:endParaRPr>
          </a:p>
          <a:p>
            <a:pPr marL="1386840">
              <a:lnSpc>
                <a:spcPct val="100000"/>
              </a:lnSpc>
              <a:spcBef>
                <a:spcPts val="310"/>
              </a:spcBef>
            </a:pPr>
            <a:r>
              <a:rPr sz="1850" spc="-20" dirty="0">
                <a:solidFill>
                  <a:srgbClr val="F7941D"/>
                </a:solidFill>
                <a:latin typeface="Calibri"/>
                <a:cs typeface="Calibri"/>
              </a:rPr>
              <a:t>RII</a:t>
            </a:r>
            <a:r>
              <a:rPr sz="1850" spc="-85" dirty="0">
                <a:solidFill>
                  <a:srgbClr val="F7941D"/>
                </a:solidFill>
                <a:latin typeface="Calibri"/>
                <a:cs typeface="Calibri"/>
              </a:rPr>
              <a:t> </a:t>
            </a:r>
            <a:r>
              <a:rPr sz="1850" spc="30" dirty="0">
                <a:solidFill>
                  <a:srgbClr val="F7941D"/>
                </a:solidFill>
                <a:latin typeface="Calibri"/>
                <a:cs typeface="Calibri"/>
              </a:rPr>
              <a:t>COMPETENCY</a:t>
            </a:r>
            <a:endParaRPr sz="1850">
              <a:latin typeface="Calibri"/>
              <a:cs typeface="Calibri"/>
            </a:endParaRPr>
          </a:p>
          <a:p>
            <a:pPr marL="1506855">
              <a:lnSpc>
                <a:spcPct val="100000"/>
              </a:lnSpc>
              <a:spcBef>
                <a:spcPts val="1714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>
              <a:latin typeface="Franklin Gothic Demi"/>
              <a:cs typeface="Franklin Gothic Demi"/>
            </a:endParaRPr>
          </a:p>
          <a:p>
            <a:pPr marR="27305" algn="r">
              <a:lnSpc>
                <a:spcPts val="1370"/>
              </a:lnSpc>
              <a:spcBef>
                <a:spcPts val="470"/>
              </a:spcBef>
            </a:pP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RIIHAN</a:t>
            </a:r>
            <a:r>
              <a:rPr sz="1200" spc="-3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3</a:t>
            </a:r>
            <a:r>
              <a:rPr sz="12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11F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Conduct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operations with </a:t>
            </a:r>
            <a:r>
              <a:rPr sz="12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integrated tool</a:t>
            </a:r>
            <a:r>
              <a:rPr sz="1200" spc="-4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carrier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8315" y="1382407"/>
            <a:ext cx="6578600" cy="3502660"/>
            <a:chOff x="438315" y="1382407"/>
            <a:chExt cx="6578600" cy="3502660"/>
          </a:xfrm>
        </p:grpSpPr>
        <p:sp>
          <p:nvSpPr>
            <p:cNvPr id="9" name="object 9"/>
            <p:cNvSpPr/>
            <p:nvPr/>
          </p:nvSpPr>
          <p:spPr>
            <a:xfrm>
              <a:off x="5320411" y="2571788"/>
              <a:ext cx="1696720" cy="44450"/>
            </a:xfrm>
            <a:custGeom>
              <a:avLst/>
              <a:gdLst/>
              <a:ahLst/>
              <a:cxnLst/>
              <a:rect l="l" t="t" r="r" b="b"/>
              <a:pathLst>
                <a:path w="1696720" h="44450">
                  <a:moveTo>
                    <a:pt x="1690293" y="32931"/>
                  </a:moveTo>
                  <a:lnTo>
                    <a:pt x="1689087" y="33058"/>
                  </a:lnTo>
                  <a:lnTo>
                    <a:pt x="1687271" y="39357"/>
                  </a:lnTo>
                  <a:lnTo>
                    <a:pt x="1690293" y="32931"/>
                  </a:lnTo>
                  <a:close/>
                </a:path>
                <a:path w="1696720" h="44450">
                  <a:moveTo>
                    <a:pt x="1696288" y="26377"/>
                  </a:moveTo>
                  <a:lnTo>
                    <a:pt x="1686775" y="25184"/>
                  </a:lnTo>
                  <a:lnTo>
                    <a:pt x="1690776" y="22174"/>
                  </a:lnTo>
                  <a:lnTo>
                    <a:pt x="1692783" y="19405"/>
                  </a:lnTo>
                  <a:lnTo>
                    <a:pt x="1692783" y="15443"/>
                  </a:lnTo>
                  <a:lnTo>
                    <a:pt x="1691779" y="13258"/>
                  </a:lnTo>
                  <a:lnTo>
                    <a:pt x="1689862" y="10452"/>
                  </a:lnTo>
                  <a:lnTo>
                    <a:pt x="1689379" y="9740"/>
                  </a:lnTo>
                  <a:lnTo>
                    <a:pt x="1687779" y="7404"/>
                  </a:lnTo>
                  <a:lnTo>
                    <a:pt x="1686864" y="5067"/>
                  </a:lnTo>
                  <a:lnTo>
                    <a:pt x="1686775" y="2616"/>
                  </a:lnTo>
                  <a:lnTo>
                    <a:pt x="1670786" y="5727"/>
                  </a:lnTo>
                  <a:lnTo>
                    <a:pt x="1653870" y="7962"/>
                  </a:lnTo>
                  <a:lnTo>
                    <a:pt x="1636014" y="9296"/>
                  </a:lnTo>
                  <a:lnTo>
                    <a:pt x="1617230" y="9740"/>
                  </a:lnTo>
                  <a:lnTo>
                    <a:pt x="1605407" y="9499"/>
                  </a:lnTo>
                  <a:lnTo>
                    <a:pt x="1588452" y="8788"/>
                  </a:lnTo>
                  <a:lnTo>
                    <a:pt x="1539163" y="5943"/>
                  </a:lnTo>
                  <a:lnTo>
                    <a:pt x="1542173" y="2616"/>
                  </a:lnTo>
                  <a:lnTo>
                    <a:pt x="1536573" y="5727"/>
                  </a:lnTo>
                  <a:lnTo>
                    <a:pt x="1530286" y="7962"/>
                  </a:lnTo>
                  <a:lnTo>
                    <a:pt x="1523314" y="9296"/>
                  </a:lnTo>
                  <a:lnTo>
                    <a:pt x="1515656" y="9740"/>
                  </a:lnTo>
                  <a:lnTo>
                    <a:pt x="1511973" y="9740"/>
                  </a:lnTo>
                  <a:lnTo>
                    <a:pt x="1506474" y="9347"/>
                  </a:lnTo>
                  <a:lnTo>
                    <a:pt x="1491792" y="7759"/>
                  </a:lnTo>
                  <a:lnTo>
                    <a:pt x="1486293" y="7366"/>
                  </a:lnTo>
                  <a:lnTo>
                    <a:pt x="1474952" y="7366"/>
                  </a:lnTo>
                  <a:lnTo>
                    <a:pt x="1468285" y="8394"/>
                  </a:lnTo>
                  <a:lnTo>
                    <a:pt x="1462608" y="10452"/>
                  </a:lnTo>
                  <a:lnTo>
                    <a:pt x="1463611" y="7124"/>
                  </a:lnTo>
                  <a:lnTo>
                    <a:pt x="1461439" y="5067"/>
                  </a:lnTo>
                  <a:lnTo>
                    <a:pt x="1448435" y="3162"/>
                  </a:lnTo>
                  <a:lnTo>
                    <a:pt x="1446644" y="2616"/>
                  </a:lnTo>
                  <a:lnTo>
                    <a:pt x="1443761" y="1739"/>
                  </a:lnTo>
                  <a:lnTo>
                    <a:pt x="1442097" y="0"/>
                  </a:lnTo>
                  <a:lnTo>
                    <a:pt x="1435468" y="723"/>
                  </a:lnTo>
                  <a:lnTo>
                    <a:pt x="1428076" y="1244"/>
                  </a:lnTo>
                  <a:lnTo>
                    <a:pt x="1419948" y="1562"/>
                  </a:lnTo>
                  <a:lnTo>
                    <a:pt x="1411071" y="1663"/>
                  </a:lnTo>
                  <a:lnTo>
                    <a:pt x="1406740" y="1663"/>
                  </a:lnTo>
                  <a:lnTo>
                    <a:pt x="1402626" y="1600"/>
                  </a:lnTo>
                  <a:lnTo>
                    <a:pt x="1401686" y="0"/>
                  </a:lnTo>
                  <a:lnTo>
                    <a:pt x="1362125" y="825"/>
                  </a:lnTo>
                  <a:lnTo>
                    <a:pt x="1339189" y="1143"/>
                  </a:lnTo>
                  <a:lnTo>
                    <a:pt x="1339684" y="635"/>
                  </a:lnTo>
                  <a:lnTo>
                    <a:pt x="1339024" y="0"/>
                  </a:lnTo>
                  <a:lnTo>
                    <a:pt x="1308493" y="1422"/>
                  </a:lnTo>
                  <a:lnTo>
                    <a:pt x="1308277" y="1498"/>
                  </a:lnTo>
                  <a:lnTo>
                    <a:pt x="1269314" y="1778"/>
                  </a:lnTo>
                  <a:lnTo>
                    <a:pt x="1042454" y="1905"/>
                  </a:lnTo>
                  <a:lnTo>
                    <a:pt x="1040968" y="1422"/>
                  </a:lnTo>
                  <a:lnTo>
                    <a:pt x="1008557" y="0"/>
                  </a:lnTo>
                  <a:lnTo>
                    <a:pt x="1007846" y="635"/>
                  </a:lnTo>
                  <a:lnTo>
                    <a:pt x="1008735" y="1498"/>
                  </a:lnTo>
                  <a:lnTo>
                    <a:pt x="1011212" y="2616"/>
                  </a:lnTo>
                  <a:lnTo>
                    <a:pt x="995133" y="1536"/>
                  </a:lnTo>
                  <a:lnTo>
                    <a:pt x="975601" y="1181"/>
                  </a:lnTo>
                  <a:lnTo>
                    <a:pt x="922578" y="1562"/>
                  </a:lnTo>
                  <a:lnTo>
                    <a:pt x="906106" y="723"/>
                  </a:lnTo>
                  <a:lnTo>
                    <a:pt x="899071" y="0"/>
                  </a:lnTo>
                  <a:lnTo>
                    <a:pt x="897293" y="1739"/>
                  </a:lnTo>
                  <a:lnTo>
                    <a:pt x="892340" y="3162"/>
                  </a:lnTo>
                  <a:lnTo>
                    <a:pt x="878522" y="5067"/>
                  </a:lnTo>
                  <a:lnTo>
                    <a:pt x="876211" y="7124"/>
                  </a:lnTo>
                  <a:lnTo>
                    <a:pt x="877277" y="10452"/>
                  </a:lnTo>
                  <a:lnTo>
                    <a:pt x="871258" y="8394"/>
                  </a:lnTo>
                  <a:lnTo>
                    <a:pt x="864171" y="7366"/>
                  </a:lnTo>
                  <a:lnTo>
                    <a:pt x="852119" y="7366"/>
                  </a:lnTo>
                  <a:lnTo>
                    <a:pt x="824839" y="9740"/>
                  </a:lnTo>
                  <a:lnTo>
                    <a:pt x="820940" y="9740"/>
                  </a:lnTo>
                  <a:lnTo>
                    <a:pt x="812800" y="9296"/>
                  </a:lnTo>
                  <a:lnTo>
                    <a:pt x="805383" y="7962"/>
                  </a:lnTo>
                  <a:lnTo>
                    <a:pt x="798715" y="5727"/>
                  </a:lnTo>
                  <a:lnTo>
                    <a:pt x="792772" y="2616"/>
                  </a:lnTo>
                  <a:lnTo>
                    <a:pt x="795959" y="5943"/>
                  </a:lnTo>
                  <a:lnTo>
                    <a:pt x="773849" y="7226"/>
                  </a:lnTo>
                  <a:lnTo>
                    <a:pt x="772922" y="4826"/>
                  </a:lnTo>
                  <a:lnTo>
                    <a:pt x="772922" y="2616"/>
                  </a:lnTo>
                  <a:lnTo>
                    <a:pt x="756932" y="5727"/>
                  </a:lnTo>
                  <a:lnTo>
                    <a:pt x="740016" y="7962"/>
                  </a:lnTo>
                  <a:lnTo>
                    <a:pt x="722160" y="9296"/>
                  </a:lnTo>
                  <a:lnTo>
                    <a:pt x="708050" y="9639"/>
                  </a:lnTo>
                  <a:lnTo>
                    <a:pt x="693077" y="9296"/>
                  </a:lnTo>
                  <a:lnTo>
                    <a:pt x="674116" y="7962"/>
                  </a:lnTo>
                  <a:lnTo>
                    <a:pt x="656132" y="5727"/>
                  </a:lnTo>
                  <a:lnTo>
                    <a:pt x="639165" y="2616"/>
                  </a:lnTo>
                  <a:lnTo>
                    <a:pt x="639165" y="4826"/>
                  </a:lnTo>
                  <a:lnTo>
                    <a:pt x="638365" y="6743"/>
                  </a:lnTo>
                  <a:lnTo>
                    <a:pt x="625309" y="5943"/>
                  </a:lnTo>
                  <a:lnTo>
                    <a:pt x="628319" y="2616"/>
                  </a:lnTo>
                  <a:lnTo>
                    <a:pt x="622719" y="5727"/>
                  </a:lnTo>
                  <a:lnTo>
                    <a:pt x="616432" y="7962"/>
                  </a:lnTo>
                  <a:lnTo>
                    <a:pt x="609460" y="9296"/>
                  </a:lnTo>
                  <a:lnTo>
                    <a:pt x="601802" y="9740"/>
                  </a:lnTo>
                  <a:lnTo>
                    <a:pt x="598119" y="9740"/>
                  </a:lnTo>
                  <a:lnTo>
                    <a:pt x="572439" y="7366"/>
                  </a:lnTo>
                  <a:lnTo>
                    <a:pt x="561098" y="7366"/>
                  </a:lnTo>
                  <a:lnTo>
                    <a:pt x="554431" y="8394"/>
                  </a:lnTo>
                  <a:lnTo>
                    <a:pt x="548754" y="10452"/>
                  </a:lnTo>
                  <a:lnTo>
                    <a:pt x="549757" y="7124"/>
                  </a:lnTo>
                  <a:lnTo>
                    <a:pt x="547585" y="5067"/>
                  </a:lnTo>
                  <a:lnTo>
                    <a:pt x="534581" y="3162"/>
                  </a:lnTo>
                  <a:lnTo>
                    <a:pt x="529907" y="1739"/>
                  </a:lnTo>
                  <a:lnTo>
                    <a:pt x="528243" y="0"/>
                  </a:lnTo>
                  <a:lnTo>
                    <a:pt x="521614" y="723"/>
                  </a:lnTo>
                  <a:lnTo>
                    <a:pt x="506095" y="1562"/>
                  </a:lnTo>
                  <a:lnTo>
                    <a:pt x="456196" y="1181"/>
                  </a:lnTo>
                  <a:lnTo>
                    <a:pt x="437807" y="1536"/>
                  </a:lnTo>
                  <a:lnTo>
                    <a:pt x="422668" y="2616"/>
                  </a:lnTo>
                  <a:lnTo>
                    <a:pt x="424992" y="1498"/>
                  </a:lnTo>
                  <a:lnTo>
                    <a:pt x="425831" y="635"/>
                  </a:lnTo>
                  <a:lnTo>
                    <a:pt x="425170" y="0"/>
                  </a:lnTo>
                  <a:lnTo>
                    <a:pt x="403009" y="1041"/>
                  </a:lnTo>
                  <a:lnTo>
                    <a:pt x="379488" y="0"/>
                  </a:lnTo>
                  <a:lnTo>
                    <a:pt x="378777" y="635"/>
                  </a:lnTo>
                  <a:lnTo>
                    <a:pt x="379666" y="1498"/>
                  </a:lnTo>
                  <a:lnTo>
                    <a:pt x="382143" y="2616"/>
                  </a:lnTo>
                  <a:lnTo>
                    <a:pt x="366064" y="1536"/>
                  </a:lnTo>
                  <a:lnTo>
                    <a:pt x="346532" y="1181"/>
                  </a:lnTo>
                  <a:lnTo>
                    <a:pt x="293522" y="1562"/>
                  </a:lnTo>
                  <a:lnTo>
                    <a:pt x="277050" y="723"/>
                  </a:lnTo>
                  <a:lnTo>
                    <a:pt x="270002" y="0"/>
                  </a:lnTo>
                  <a:lnTo>
                    <a:pt x="268224" y="1739"/>
                  </a:lnTo>
                  <a:lnTo>
                    <a:pt x="263271" y="3162"/>
                  </a:lnTo>
                  <a:lnTo>
                    <a:pt x="249453" y="5067"/>
                  </a:lnTo>
                  <a:lnTo>
                    <a:pt x="247142" y="7124"/>
                  </a:lnTo>
                  <a:lnTo>
                    <a:pt x="248208" y="10452"/>
                  </a:lnTo>
                  <a:lnTo>
                    <a:pt x="242189" y="8394"/>
                  </a:lnTo>
                  <a:lnTo>
                    <a:pt x="235102" y="7366"/>
                  </a:lnTo>
                  <a:lnTo>
                    <a:pt x="223050" y="7366"/>
                  </a:lnTo>
                  <a:lnTo>
                    <a:pt x="195770" y="9740"/>
                  </a:lnTo>
                  <a:lnTo>
                    <a:pt x="191871" y="9740"/>
                  </a:lnTo>
                  <a:lnTo>
                    <a:pt x="183730" y="9296"/>
                  </a:lnTo>
                  <a:lnTo>
                    <a:pt x="176326" y="7962"/>
                  </a:lnTo>
                  <a:lnTo>
                    <a:pt x="169659" y="5727"/>
                  </a:lnTo>
                  <a:lnTo>
                    <a:pt x="163703" y="2616"/>
                  </a:lnTo>
                  <a:lnTo>
                    <a:pt x="166890" y="5943"/>
                  </a:lnTo>
                  <a:lnTo>
                    <a:pt x="137998" y="7607"/>
                  </a:lnTo>
                  <a:lnTo>
                    <a:pt x="96532" y="9499"/>
                  </a:lnTo>
                  <a:lnTo>
                    <a:pt x="83972" y="9740"/>
                  </a:lnTo>
                  <a:lnTo>
                    <a:pt x="64008" y="9296"/>
                  </a:lnTo>
                  <a:lnTo>
                    <a:pt x="45046" y="7962"/>
                  </a:lnTo>
                  <a:lnTo>
                    <a:pt x="27076" y="5727"/>
                  </a:lnTo>
                  <a:lnTo>
                    <a:pt x="10096" y="2616"/>
                  </a:lnTo>
                  <a:lnTo>
                    <a:pt x="10096" y="4826"/>
                  </a:lnTo>
                  <a:lnTo>
                    <a:pt x="9029" y="7404"/>
                  </a:lnTo>
                  <a:lnTo>
                    <a:pt x="4787" y="13258"/>
                  </a:lnTo>
                  <a:lnTo>
                    <a:pt x="3721" y="15443"/>
                  </a:lnTo>
                  <a:lnTo>
                    <a:pt x="3721" y="19405"/>
                  </a:lnTo>
                  <a:lnTo>
                    <a:pt x="5842" y="22174"/>
                  </a:lnTo>
                  <a:lnTo>
                    <a:pt x="10096" y="25184"/>
                  </a:lnTo>
                  <a:lnTo>
                    <a:pt x="0" y="26377"/>
                  </a:lnTo>
                  <a:lnTo>
                    <a:pt x="4254" y="28117"/>
                  </a:lnTo>
                  <a:lnTo>
                    <a:pt x="7086" y="31280"/>
                  </a:lnTo>
                  <a:lnTo>
                    <a:pt x="9563" y="39357"/>
                  </a:lnTo>
                  <a:lnTo>
                    <a:pt x="14173" y="41490"/>
                  </a:lnTo>
                  <a:lnTo>
                    <a:pt x="22326" y="42291"/>
                  </a:lnTo>
                  <a:lnTo>
                    <a:pt x="274485" y="42405"/>
                  </a:lnTo>
                  <a:lnTo>
                    <a:pt x="326212" y="42760"/>
                  </a:lnTo>
                  <a:lnTo>
                    <a:pt x="373087" y="43357"/>
                  </a:lnTo>
                  <a:lnTo>
                    <a:pt x="391350" y="43726"/>
                  </a:lnTo>
                  <a:lnTo>
                    <a:pt x="391642" y="44196"/>
                  </a:lnTo>
                  <a:lnTo>
                    <a:pt x="403009" y="43967"/>
                  </a:lnTo>
                  <a:lnTo>
                    <a:pt x="415099" y="44196"/>
                  </a:lnTo>
                  <a:lnTo>
                    <a:pt x="415404" y="43700"/>
                  </a:lnTo>
                  <a:lnTo>
                    <a:pt x="431203" y="43357"/>
                  </a:lnTo>
                  <a:lnTo>
                    <a:pt x="475322" y="42760"/>
                  </a:lnTo>
                  <a:lnTo>
                    <a:pt x="524014" y="42405"/>
                  </a:lnTo>
                  <a:lnTo>
                    <a:pt x="708050" y="42329"/>
                  </a:lnTo>
                  <a:lnTo>
                    <a:pt x="903541" y="42405"/>
                  </a:lnTo>
                  <a:lnTo>
                    <a:pt x="955268" y="42760"/>
                  </a:lnTo>
                  <a:lnTo>
                    <a:pt x="1002144" y="43357"/>
                  </a:lnTo>
                  <a:lnTo>
                    <a:pt x="1044168" y="44196"/>
                  </a:lnTo>
                  <a:lnTo>
                    <a:pt x="1048791" y="36830"/>
                  </a:lnTo>
                  <a:lnTo>
                    <a:pt x="1053312" y="36233"/>
                  </a:lnTo>
                  <a:lnTo>
                    <a:pt x="1071168" y="34899"/>
                  </a:lnTo>
                  <a:lnTo>
                    <a:pt x="1089952" y="34455"/>
                  </a:lnTo>
                  <a:lnTo>
                    <a:pt x="1101775" y="34683"/>
                  </a:lnTo>
                  <a:lnTo>
                    <a:pt x="1140815" y="36588"/>
                  </a:lnTo>
                  <a:lnTo>
                    <a:pt x="1168019" y="38252"/>
                  </a:lnTo>
                  <a:lnTo>
                    <a:pt x="1165009" y="41579"/>
                  </a:lnTo>
                  <a:lnTo>
                    <a:pt x="1170609" y="38455"/>
                  </a:lnTo>
                  <a:lnTo>
                    <a:pt x="1176896" y="36233"/>
                  </a:lnTo>
                  <a:lnTo>
                    <a:pt x="1183868" y="34899"/>
                  </a:lnTo>
                  <a:lnTo>
                    <a:pt x="1191526" y="34455"/>
                  </a:lnTo>
                  <a:lnTo>
                    <a:pt x="1195209" y="34455"/>
                  </a:lnTo>
                  <a:lnTo>
                    <a:pt x="1220889" y="36830"/>
                  </a:lnTo>
                  <a:lnTo>
                    <a:pt x="1232230" y="36830"/>
                  </a:lnTo>
                  <a:lnTo>
                    <a:pt x="1238897" y="35801"/>
                  </a:lnTo>
                  <a:lnTo>
                    <a:pt x="1244574" y="33743"/>
                  </a:lnTo>
                  <a:lnTo>
                    <a:pt x="1243571" y="37071"/>
                  </a:lnTo>
                  <a:lnTo>
                    <a:pt x="1245743" y="39128"/>
                  </a:lnTo>
                  <a:lnTo>
                    <a:pt x="1258747" y="41033"/>
                  </a:lnTo>
                  <a:lnTo>
                    <a:pt x="1263421" y="42456"/>
                  </a:lnTo>
                  <a:lnTo>
                    <a:pt x="1265085" y="44196"/>
                  </a:lnTo>
                  <a:lnTo>
                    <a:pt x="1271727" y="43459"/>
                  </a:lnTo>
                  <a:lnTo>
                    <a:pt x="1287233" y="42633"/>
                  </a:lnTo>
                  <a:lnTo>
                    <a:pt x="1304645" y="42773"/>
                  </a:lnTo>
                  <a:lnTo>
                    <a:pt x="1305496" y="44196"/>
                  </a:lnTo>
                  <a:lnTo>
                    <a:pt x="1328813" y="42964"/>
                  </a:lnTo>
                  <a:lnTo>
                    <a:pt x="1337132" y="43014"/>
                  </a:lnTo>
                  <a:lnTo>
                    <a:pt x="1355534" y="42646"/>
                  </a:lnTo>
                  <a:lnTo>
                    <a:pt x="1370660" y="41579"/>
                  </a:lnTo>
                  <a:lnTo>
                    <a:pt x="1368336" y="42697"/>
                  </a:lnTo>
                  <a:lnTo>
                    <a:pt x="1367497" y="43561"/>
                  </a:lnTo>
                  <a:lnTo>
                    <a:pt x="1368158" y="44196"/>
                  </a:lnTo>
                  <a:lnTo>
                    <a:pt x="1398689" y="42773"/>
                  </a:lnTo>
                  <a:lnTo>
                    <a:pt x="1403362" y="41186"/>
                  </a:lnTo>
                  <a:lnTo>
                    <a:pt x="1406182" y="38176"/>
                  </a:lnTo>
                  <a:lnTo>
                    <a:pt x="1406309" y="37617"/>
                  </a:lnTo>
                  <a:lnTo>
                    <a:pt x="1444078" y="35179"/>
                  </a:lnTo>
                  <a:lnTo>
                    <a:pt x="1498485" y="33718"/>
                  </a:lnTo>
                  <a:lnTo>
                    <a:pt x="1682623" y="33718"/>
                  </a:lnTo>
                  <a:lnTo>
                    <a:pt x="1689087" y="33058"/>
                  </a:lnTo>
                  <a:lnTo>
                    <a:pt x="1689608" y="31280"/>
                  </a:lnTo>
                  <a:lnTo>
                    <a:pt x="1692275" y="28117"/>
                  </a:lnTo>
                  <a:lnTo>
                    <a:pt x="1696288" y="26377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20855" y="2879039"/>
              <a:ext cx="1684655" cy="54610"/>
            </a:xfrm>
            <a:custGeom>
              <a:avLst/>
              <a:gdLst/>
              <a:ahLst/>
              <a:cxnLst/>
              <a:rect l="l" t="t" r="r" b="b"/>
              <a:pathLst>
                <a:path w="1684654" h="54610">
                  <a:moveTo>
                    <a:pt x="1684629" y="30429"/>
                  </a:moveTo>
                  <a:lnTo>
                    <a:pt x="1680425" y="28651"/>
                  </a:lnTo>
                  <a:lnTo>
                    <a:pt x="1677631" y="25463"/>
                  </a:lnTo>
                  <a:lnTo>
                    <a:pt x="1675244" y="17360"/>
                  </a:lnTo>
                  <a:lnTo>
                    <a:pt x="1670685" y="15189"/>
                  </a:lnTo>
                  <a:lnTo>
                    <a:pt x="1662607" y="14325"/>
                  </a:lnTo>
                  <a:lnTo>
                    <a:pt x="1412176" y="12014"/>
                  </a:lnTo>
                  <a:lnTo>
                    <a:pt x="1360817" y="11214"/>
                  </a:lnTo>
                  <a:lnTo>
                    <a:pt x="1314272" y="10210"/>
                  </a:lnTo>
                  <a:lnTo>
                    <a:pt x="1296111" y="9702"/>
                  </a:lnTo>
                  <a:lnTo>
                    <a:pt x="1295844" y="9220"/>
                  </a:lnTo>
                  <a:lnTo>
                    <a:pt x="1284592" y="9372"/>
                  </a:lnTo>
                  <a:lnTo>
                    <a:pt x="1272552" y="9017"/>
                  </a:lnTo>
                  <a:lnTo>
                    <a:pt x="1272222" y="9525"/>
                  </a:lnTo>
                  <a:lnTo>
                    <a:pt x="1256538" y="9715"/>
                  </a:lnTo>
                  <a:lnTo>
                    <a:pt x="1212710" y="9918"/>
                  </a:lnTo>
                  <a:lnTo>
                    <a:pt x="1164348" y="9855"/>
                  </a:lnTo>
                  <a:lnTo>
                    <a:pt x="982395" y="8356"/>
                  </a:lnTo>
                  <a:lnTo>
                    <a:pt x="787438" y="6565"/>
                  </a:lnTo>
                  <a:lnTo>
                    <a:pt x="736066" y="5765"/>
                  </a:lnTo>
                  <a:lnTo>
                    <a:pt x="689533" y="4762"/>
                  </a:lnTo>
                  <a:lnTo>
                    <a:pt x="647801" y="3556"/>
                  </a:lnTo>
                  <a:lnTo>
                    <a:pt x="643128" y="10896"/>
                  </a:lnTo>
                  <a:lnTo>
                    <a:pt x="638644" y="11442"/>
                  </a:lnTo>
                  <a:lnTo>
                    <a:pt x="620903" y="12623"/>
                  </a:lnTo>
                  <a:lnTo>
                    <a:pt x="602234" y="12915"/>
                  </a:lnTo>
                  <a:lnTo>
                    <a:pt x="590486" y="12573"/>
                  </a:lnTo>
                  <a:lnTo>
                    <a:pt x="551751" y="10325"/>
                  </a:lnTo>
                  <a:lnTo>
                    <a:pt x="524738" y="8432"/>
                  </a:lnTo>
                  <a:lnTo>
                    <a:pt x="527748" y="5130"/>
                  </a:lnTo>
                  <a:lnTo>
                    <a:pt x="522160" y="8191"/>
                  </a:lnTo>
                  <a:lnTo>
                    <a:pt x="515899" y="10363"/>
                  </a:lnTo>
                  <a:lnTo>
                    <a:pt x="508965" y="11645"/>
                  </a:lnTo>
                  <a:lnTo>
                    <a:pt x="501357" y="12026"/>
                  </a:lnTo>
                  <a:lnTo>
                    <a:pt x="497700" y="12001"/>
                  </a:lnTo>
                  <a:lnTo>
                    <a:pt x="472224" y="9398"/>
                  </a:lnTo>
                  <a:lnTo>
                    <a:pt x="460959" y="9296"/>
                  </a:lnTo>
                  <a:lnTo>
                    <a:pt x="454317" y="10274"/>
                  </a:lnTo>
                  <a:lnTo>
                    <a:pt x="448678" y="12280"/>
                  </a:lnTo>
                  <a:lnTo>
                    <a:pt x="449694" y="8966"/>
                  </a:lnTo>
                  <a:lnTo>
                    <a:pt x="447560" y="6883"/>
                  </a:lnTo>
                  <a:lnTo>
                    <a:pt x="434657" y="4876"/>
                  </a:lnTo>
                  <a:lnTo>
                    <a:pt x="430034" y="3403"/>
                  </a:lnTo>
                  <a:lnTo>
                    <a:pt x="428396" y="1651"/>
                  </a:lnTo>
                  <a:lnTo>
                    <a:pt x="421792" y="2311"/>
                  </a:lnTo>
                  <a:lnTo>
                    <a:pt x="406387" y="3009"/>
                  </a:lnTo>
                  <a:lnTo>
                    <a:pt x="389077" y="2743"/>
                  </a:lnTo>
                  <a:lnTo>
                    <a:pt x="388264" y="1308"/>
                  </a:lnTo>
                  <a:lnTo>
                    <a:pt x="348970" y="1790"/>
                  </a:lnTo>
                  <a:lnTo>
                    <a:pt x="326186" y="1905"/>
                  </a:lnTo>
                  <a:lnTo>
                    <a:pt x="326682" y="1397"/>
                  </a:lnTo>
                  <a:lnTo>
                    <a:pt x="326021" y="762"/>
                  </a:lnTo>
                  <a:lnTo>
                    <a:pt x="295694" y="1917"/>
                  </a:lnTo>
                  <a:lnTo>
                    <a:pt x="295465" y="1993"/>
                  </a:lnTo>
                  <a:lnTo>
                    <a:pt x="256781" y="1930"/>
                  </a:lnTo>
                  <a:lnTo>
                    <a:pt x="21018" y="0"/>
                  </a:lnTo>
                  <a:lnTo>
                    <a:pt x="13385" y="723"/>
                  </a:lnTo>
                  <a:lnTo>
                    <a:pt x="9067" y="2832"/>
                  </a:lnTo>
                  <a:lnTo>
                    <a:pt x="6680" y="10883"/>
                  </a:lnTo>
                  <a:lnTo>
                    <a:pt x="4000" y="14033"/>
                  </a:lnTo>
                  <a:lnTo>
                    <a:pt x="0" y="15735"/>
                  </a:lnTo>
                  <a:lnTo>
                    <a:pt x="9436" y="17005"/>
                  </a:lnTo>
                  <a:lnTo>
                    <a:pt x="5435" y="19977"/>
                  </a:lnTo>
                  <a:lnTo>
                    <a:pt x="3416" y="22733"/>
                  </a:lnTo>
                  <a:lnTo>
                    <a:pt x="3390" y="26695"/>
                  </a:lnTo>
                  <a:lnTo>
                    <a:pt x="4368" y="28879"/>
                  </a:lnTo>
                  <a:lnTo>
                    <a:pt x="8293" y="34772"/>
                  </a:lnTo>
                  <a:lnTo>
                    <a:pt x="9258" y="37363"/>
                  </a:lnTo>
                  <a:lnTo>
                    <a:pt x="9232" y="39573"/>
                  </a:lnTo>
                  <a:lnTo>
                    <a:pt x="25133" y="36588"/>
                  </a:lnTo>
                  <a:lnTo>
                    <a:pt x="41960" y="34505"/>
                  </a:lnTo>
                  <a:lnTo>
                    <a:pt x="59702" y="33324"/>
                  </a:lnTo>
                  <a:lnTo>
                    <a:pt x="78371" y="33045"/>
                  </a:lnTo>
                  <a:lnTo>
                    <a:pt x="90119" y="33388"/>
                  </a:lnTo>
                  <a:lnTo>
                    <a:pt x="128854" y="35623"/>
                  </a:lnTo>
                  <a:lnTo>
                    <a:pt x="155867" y="37528"/>
                  </a:lnTo>
                  <a:lnTo>
                    <a:pt x="152857" y="40830"/>
                  </a:lnTo>
                  <a:lnTo>
                    <a:pt x="158445" y="37757"/>
                  </a:lnTo>
                  <a:lnTo>
                    <a:pt x="164706" y="35585"/>
                  </a:lnTo>
                  <a:lnTo>
                    <a:pt x="171640" y="34315"/>
                  </a:lnTo>
                  <a:lnTo>
                    <a:pt x="179247" y="33934"/>
                  </a:lnTo>
                  <a:lnTo>
                    <a:pt x="182905" y="33959"/>
                  </a:lnTo>
                  <a:lnTo>
                    <a:pt x="208381" y="36563"/>
                  </a:lnTo>
                  <a:lnTo>
                    <a:pt x="219646" y="36664"/>
                  </a:lnTo>
                  <a:lnTo>
                    <a:pt x="226288" y="35687"/>
                  </a:lnTo>
                  <a:lnTo>
                    <a:pt x="231927" y="33680"/>
                  </a:lnTo>
                  <a:lnTo>
                    <a:pt x="230911" y="36995"/>
                  </a:lnTo>
                  <a:lnTo>
                    <a:pt x="233045" y="39077"/>
                  </a:lnTo>
                  <a:lnTo>
                    <a:pt x="245948" y="41084"/>
                  </a:lnTo>
                  <a:lnTo>
                    <a:pt x="250571" y="42557"/>
                  </a:lnTo>
                  <a:lnTo>
                    <a:pt x="252209" y="44310"/>
                  </a:lnTo>
                  <a:lnTo>
                    <a:pt x="258800" y="43637"/>
                  </a:lnTo>
                  <a:lnTo>
                    <a:pt x="274218" y="42938"/>
                  </a:lnTo>
                  <a:lnTo>
                    <a:pt x="291515" y="43230"/>
                  </a:lnTo>
                  <a:lnTo>
                    <a:pt x="292341" y="44653"/>
                  </a:lnTo>
                  <a:lnTo>
                    <a:pt x="331635" y="44157"/>
                  </a:lnTo>
                  <a:lnTo>
                    <a:pt x="354418" y="44056"/>
                  </a:lnTo>
                  <a:lnTo>
                    <a:pt x="353923" y="44564"/>
                  </a:lnTo>
                  <a:lnTo>
                    <a:pt x="354584" y="45199"/>
                  </a:lnTo>
                  <a:lnTo>
                    <a:pt x="384911" y="44043"/>
                  </a:lnTo>
                  <a:lnTo>
                    <a:pt x="385140" y="43980"/>
                  </a:lnTo>
                  <a:lnTo>
                    <a:pt x="423824" y="44018"/>
                  </a:lnTo>
                  <a:lnTo>
                    <a:pt x="649135" y="45885"/>
                  </a:lnTo>
                  <a:lnTo>
                    <a:pt x="650595" y="46355"/>
                  </a:lnTo>
                  <a:lnTo>
                    <a:pt x="682777" y="48056"/>
                  </a:lnTo>
                  <a:lnTo>
                    <a:pt x="683475" y="47434"/>
                  </a:lnTo>
                  <a:lnTo>
                    <a:pt x="682612" y="46545"/>
                  </a:lnTo>
                  <a:lnTo>
                    <a:pt x="680161" y="45415"/>
                  </a:lnTo>
                  <a:lnTo>
                    <a:pt x="696125" y="46634"/>
                  </a:lnTo>
                  <a:lnTo>
                    <a:pt x="715518" y="47155"/>
                  </a:lnTo>
                  <a:lnTo>
                    <a:pt x="768172" y="47244"/>
                  </a:lnTo>
                  <a:lnTo>
                    <a:pt x="784529" y="48221"/>
                  </a:lnTo>
                  <a:lnTo>
                    <a:pt x="791514" y="49009"/>
                  </a:lnTo>
                  <a:lnTo>
                    <a:pt x="793280" y="47282"/>
                  </a:lnTo>
                  <a:lnTo>
                    <a:pt x="798220" y="45897"/>
                  </a:lnTo>
                  <a:lnTo>
                    <a:pt x="811961" y="44119"/>
                  </a:lnTo>
                  <a:lnTo>
                    <a:pt x="814273" y="42075"/>
                  </a:lnTo>
                  <a:lnTo>
                    <a:pt x="813244" y="38735"/>
                  </a:lnTo>
                  <a:lnTo>
                    <a:pt x="819200" y="40855"/>
                  </a:lnTo>
                  <a:lnTo>
                    <a:pt x="826236" y="41948"/>
                  </a:lnTo>
                  <a:lnTo>
                    <a:pt x="838200" y="42049"/>
                  </a:lnTo>
                  <a:lnTo>
                    <a:pt x="865314" y="39903"/>
                  </a:lnTo>
                  <a:lnTo>
                    <a:pt x="869188" y="39941"/>
                  </a:lnTo>
                  <a:lnTo>
                    <a:pt x="877277" y="40462"/>
                  </a:lnTo>
                  <a:lnTo>
                    <a:pt x="884618" y="41859"/>
                  </a:lnTo>
                  <a:lnTo>
                    <a:pt x="891222" y="44145"/>
                  </a:lnTo>
                  <a:lnTo>
                    <a:pt x="897102" y="47307"/>
                  </a:lnTo>
                  <a:lnTo>
                    <a:pt x="893965" y="43954"/>
                  </a:lnTo>
                  <a:lnTo>
                    <a:pt x="915936" y="42887"/>
                  </a:lnTo>
                  <a:lnTo>
                    <a:pt x="916838" y="45275"/>
                  </a:lnTo>
                  <a:lnTo>
                    <a:pt x="916813" y="47485"/>
                  </a:lnTo>
                  <a:lnTo>
                    <a:pt x="932713" y="44513"/>
                  </a:lnTo>
                  <a:lnTo>
                    <a:pt x="949540" y="42430"/>
                  </a:lnTo>
                  <a:lnTo>
                    <a:pt x="967282" y="41249"/>
                  </a:lnTo>
                  <a:lnTo>
                    <a:pt x="981151" y="41033"/>
                  </a:lnTo>
                  <a:lnTo>
                    <a:pt x="996162" y="41503"/>
                  </a:lnTo>
                  <a:lnTo>
                    <a:pt x="1014996" y="43002"/>
                  </a:lnTo>
                  <a:lnTo>
                    <a:pt x="1032814" y="45377"/>
                  </a:lnTo>
                  <a:lnTo>
                    <a:pt x="1049642" y="48641"/>
                  </a:lnTo>
                  <a:lnTo>
                    <a:pt x="1049667" y="46431"/>
                  </a:lnTo>
                  <a:lnTo>
                    <a:pt x="1050455" y="44538"/>
                  </a:lnTo>
                  <a:lnTo>
                    <a:pt x="1063447" y="45440"/>
                  </a:lnTo>
                  <a:lnTo>
                    <a:pt x="1060437" y="48742"/>
                  </a:lnTo>
                  <a:lnTo>
                    <a:pt x="1066025" y="45681"/>
                  </a:lnTo>
                  <a:lnTo>
                    <a:pt x="1072286" y="43510"/>
                  </a:lnTo>
                  <a:lnTo>
                    <a:pt x="1079220" y="42227"/>
                  </a:lnTo>
                  <a:lnTo>
                    <a:pt x="1086827" y="41846"/>
                  </a:lnTo>
                  <a:lnTo>
                    <a:pt x="1090485" y="41871"/>
                  </a:lnTo>
                  <a:lnTo>
                    <a:pt x="1115961" y="44475"/>
                  </a:lnTo>
                  <a:lnTo>
                    <a:pt x="1127226" y="44577"/>
                  </a:lnTo>
                  <a:lnTo>
                    <a:pt x="1133868" y="43599"/>
                  </a:lnTo>
                  <a:lnTo>
                    <a:pt x="1139507" y="41592"/>
                  </a:lnTo>
                  <a:lnTo>
                    <a:pt x="1138491" y="44907"/>
                  </a:lnTo>
                  <a:lnTo>
                    <a:pt x="1140625" y="46990"/>
                  </a:lnTo>
                  <a:lnTo>
                    <a:pt x="1153528" y="48996"/>
                  </a:lnTo>
                  <a:lnTo>
                    <a:pt x="1158151" y="50469"/>
                  </a:lnTo>
                  <a:lnTo>
                    <a:pt x="1159789" y="52222"/>
                  </a:lnTo>
                  <a:lnTo>
                    <a:pt x="1166380" y="51562"/>
                  </a:lnTo>
                  <a:lnTo>
                    <a:pt x="1181798" y="50863"/>
                  </a:lnTo>
                  <a:lnTo>
                    <a:pt x="1231366" y="51663"/>
                  </a:lnTo>
                  <a:lnTo>
                    <a:pt x="1249616" y="51460"/>
                  </a:lnTo>
                  <a:lnTo>
                    <a:pt x="1264666" y="50520"/>
                  </a:lnTo>
                  <a:lnTo>
                    <a:pt x="1262341" y="51612"/>
                  </a:lnTo>
                  <a:lnTo>
                    <a:pt x="1261503" y="52476"/>
                  </a:lnTo>
                  <a:lnTo>
                    <a:pt x="1262164" y="53111"/>
                  </a:lnTo>
                  <a:lnTo>
                    <a:pt x="1284058" y="52285"/>
                  </a:lnTo>
                  <a:lnTo>
                    <a:pt x="1307528" y="53517"/>
                  </a:lnTo>
                  <a:lnTo>
                    <a:pt x="1308227" y="52895"/>
                  </a:lnTo>
                  <a:lnTo>
                    <a:pt x="1307363" y="52006"/>
                  </a:lnTo>
                  <a:lnTo>
                    <a:pt x="1304912" y="50876"/>
                  </a:lnTo>
                  <a:lnTo>
                    <a:pt x="1320863" y="52082"/>
                  </a:lnTo>
                  <a:lnTo>
                    <a:pt x="1340256" y="52616"/>
                  </a:lnTo>
                  <a:lnTo>
                    <a:pt x="1392910" y="52692"/>
                  </a:lnTo>
                  <a:lnTo>
                    <a:pt x="1409268" y="53670"/>
                  </a:lnTo>
                  <a:lnTo>
                    <a:pt x="1416265" y="54470"/>
                  </a:lnTo>
                  <a:lnTo>
                    <a:pt x="1418031" y="52743"/>
                  </a:lnTo>
                  <a:lnTo>
                    <a:pt x="1422971" y="51358"/>
                  </a:lnTo>
                  <a:lnTo>
                    <a:pt x="1436712" y="49580"/>
                  </a:lnTo>
                  <a:lnTo>
                    <a:pt x="1439024" y="47536"/>
                  </a:lnTo>
                  <a:lnTo>
                    <a:pt x="1437995" y="44196"/>
                  </a:lnTo>
                  <a:lnTo>
                    <a:pt x="1443951" y="46316"/>
                  </a:lnTo>
                  <a:lnTo>
                    <a:pt x="1450987" y="47409"/>
                  </a:lnTo>
                  <a:lnTo>
                    <a:pt x="1462951" y="47510"/>
                  </a:lnTo>
                  <a:lnTo>
                    <a:pt x="1490065" y="45364"/>
                  </a:lnTo>
                  <a:lnTo>
                    <a:pt x="1493939" y="45402"/>
                  </a:lnTo>
                  <a:lnTo>
                    <a:pt x="1502003" y="45923"/>
                  </a:lnTo>
                  <a:lnTo>
                    <a:pt x="1509356" y="47320"/>
                  </a:lnTo>
                  <a:lnTo>
                    <a:pt x="1515973" y="49593"/>
                  </a:lnTo>
                  <a:lnTo>
                    <a:pt x="1521853" y="52768"/>
                  </a:lnTo>
                  <a:lnTo>
                    <a:pt x="1518716" y="49415"/>
                  </a:lnTo>
                  <a:lnTo>
                    <a:pt x="1547431" y="48006"/>
                  </a:lnTo>
                  <a:lnTo>
                    <a:pt x="1588617" y="46469"/>
                  </a:lnTo>
                  <a:lnTo>
                    <a:pt x="1601089" y="46342"/>
                  </a:lnTo>
                  <a:lnTo>
                    <a:pt x="1620913" y="46951"/>
                  </a:lnTo>
                  <a:lnTo>
                    <a:pt x="1639735" y="48450"/>
                  </a:lnTo>
                  <a:lnTo>
                    <a:pt x="1657553" y="50838"/>
                  </a:lnTo>
                  <a:lnTo>
                    <a:pt x="1674393" y="54102"/>
                  </a:lnTo>
                  <a:lnTo>
                    <a:pt x="1674418" y="51892"/>
                  </a:lnTo>
                  <a:lnTo>
                    <a:pt x="1675498" y="49326"/>
                  </a:lnTo>
                  <a:lnTo>
                    <a:pt x="1679765" y="43497"/>
                  </a:lnTo>
                  <a:lnTo>
                    <a:pt x="1680845" y="41325"/>
                  </a:lnTo>
                  <a:lnTo>
                    <a:pt x="1680883" y="37376"/>
                  </a:lnTo>
                  <a:lnTo>
                    <a:pt x="1678787" y="34582"/>
                  </a:lnTo>
                  <a:lnTo>
                    <a:pt x="1674596" y="31534"/>
                  </a:lnTo>
                  <a:lnTo>
                    <a:pt x="1684629" y="30429"/>
                  </a:lnTo>
                  <a:close/>
                </a:path>
              </a:pathLst>
            </a:custGeom>
            <a:solidFill>
              <a:srgbClr val="E08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315" y="1382407"/>
              <a:ext cx="3413682" cy="35025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108" y="117014"/>
            <a:ext cx="4089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 CARRIER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5336" y="2210701"/>
            <a:ext cx="4274851" cy="241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32000"/>
          <a:ext cx="6477000" cy="4529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5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55270" indent="-153035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55904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13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4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651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55270" indent="-15303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255904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474">
                <a:tc>
                  <a:txBody>
                    <a:bodyPr/>
                    <a:lstStyle/>
                    <a:p>
                      <a:pPr marL="107950" marR="515620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55270" indent="-15303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55904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55270" indent="-153035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55904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4765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108" y="117014"/>
            <a:ext cx="4089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 CARRIER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04010" y="1104158"/>
            <a:ext cx="4685030" cy="3166745"/>
            <a:chOff x="2304010" y="1104158"/>
            <a:chExt cx="4685030" cy="3166745"/>
          </a:xfrm>
        </p:grpSpPr>
        <p:sp>
          <p:nvSpPr>
            <p:cNvPr id="5" name="object 5"/>
            <p:cNvSpPr/>
            <p:nvPr/>
          </p:nvSpPr>
          <p:spPr>
            <a:xfrm>
              <a:off x="2304010" y="1370409"/>
              <a:ext cx="4684425" cy="29004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5575" y="1110508"/>
              <a:ext cx="549910" cy="418465"/>
            </a:xfrm>
            <a:custGeom>
              <a:avLst/>
              <a:gdLst/>
              <a:ahLst/>
              <a:cxnLst/>
              <a:rect l="l" t="t" r="r" b="b"/>
              <a:pathLst>
                <a:path w="549910" h="418465">
                  <a:moveTo>
                    <a:pt x="549719" y="4183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0127" y="151888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702" y="49221"/>
                  </a:moveTo>
                  <a:lnTo>
                    <a:pt x="50745" y="24099"/>
                  </a:lnTo>
                  <a:lnTo>
                    <a:pt x="48387" y="14640"/>
                  </a:lnTo>
                  <a:lnTo>
                    <a:pt x="42663" y="6746"/>
                  </a:lnTo>
                  <a:lnTo>
                    <a:pt x="34062" y="1494"/>
                  </a:lnTo>
                  <a:lnTo>
                    <a:pt x="24081" y="0"/>
                  </a:lnTo>
                  <a:lnTo>
                    <a:pt x="14628" y="2337"/>
                  </a:lnTo>
                  <a:lnTo>
                    <a:pt x="6752" y="8026"/>
                  </a:lnTo>
                  <a:lnTo>
                    <a:pt x="1500" y="16582"/>
                  </a:lnTo>
                  <a:lnTo>
                    <a:pt x="0" y="26579"/>
                  </a:lnTo>
                  <a:lnTo>
                    <a:pt x="2357" y="36064"/>
                  </a:lnTo>
                  <a:lnTo>
                    <a:pt x="8086" y="43967"/>
                  </a:lnTo>
                  <a:lnTo>
                    <a:pt x="16702" y="492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74107" y="851992"/>
            <a:ext cx="10553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25600" y="1108038"/>
            <a:ext cx="389255" cy="1746885"/>
            <a:chOff x="4425600" y="1108038"/>
            <a:chExt cx="389255" cy="1746885"/>
          </a:xfrm>
        </p:grpSpPr>
        <p:sp>
          <p:nvSpPr>
            <p:cNvPr id="10" name="object 10"/>
            <p:cNvSpPr/>
            <p:nvPr/>
          </p:nvSpPr>
          <p:spPr>
            <a:xfrm>
              <a:off x="4431950" y="1114388"/>
              <a:ext cx="346075" cy="1684020"/>
            </a:xfrm>
            <a:custGeom>
              <a:avLst/>
              <a:gdLst/>
              <a:ahLst/>
              <a:cxnLst/>
              <a:rect l="l" t="t" r="r" b="b"/>
              <a:pathLst>
                <a:path w="346075" h="1684020">
                  <a:moveTo>
                    <a:pt x="345655" y="168363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7348" y="27975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3851" y="49341"/>
                  </a:moveTo>
                  <a:lnTo>
                    <a:pt x="42502" y="44160"/>
                  </a:lnTo>
                  <a:lnTo>
                    <a:pt x="48297" y="36317"/>
                  </a:lnTo>
                  <a:lnTo>
                    <a:pt x="50738" y="26874"/>
                  </a:lnTo>
                  <a:lnTo>
                    <a:pt x="49332" y="16893"/>
                  </a:lnTo>
                  <a:lnTo>
                    <a:pt x="44137" y="8209"/>
                  </a:lnTo>
                  <a:lnTo>
                    <a:pt x="36311" y="2419"/>
                  </a:lnTo>
                  <a:lnTo>
                    <a:pt x="26890" y="0"/>
                  </a:lnTo>
                  <a:lnTo>
                    <a:pt x="16909" y="1424"/>
                  </a:lnTo>
                  <a:lnTo>
                    <a:pt x="8250" y="6589"/>
                  </a:lnTo>
                  <a:lnTo>
                    <a:pt x="2443" y="14403"/>
                  </a:lnTo>
                  <a:lnTo>
                    <a:pt x="0" y="23838"/>
                  </a:lnTo>
                  <a:lnTo>
                    <a:pt x="1427" y="33860"/>
                  </a:lnTo>
                  <a:lnTo>
                    <a:pt x="6601" y="42501"/>
                  </a:lnTo>
                  <a:lnTo>
                    <a:pt x="14429" y="48297"/>
                  </a:lnTo>
                  <a:lnTo>
                    <a:pt x="23862" y="50744"/>
                  </a:lnTo>
                  <a:lnTo>
                    <a:pt x="33851" y="4934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22903" y="851992"/>
            <a:ext cx="987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32959" y="3063969"/>
            <a:ext cx="172720" cy="1332230"/>
            <a:chOff x="5832959" y="3063969"/>
            <a:chExt cx="172720" cy="1332230"/>
          </a:xfrm>
        </p:grpSpPr>
        <p:sp>
          <p:nvSpPr>
            <p:cNvPr id="14" name="object 14"/>
            <p:cNvSpPr/>
            <p:nvPr/>
          </p:nvSpPr>
          <p:spPr>
            <a:xfrm>
              <a:off x="5867301" y="3120984"/>
              <a:ext cx="132080" cy="1269365"/>
            </a:xfrm>
            <a:custGeom>
              <a:avLst/>
              <a:gdLst/>
              <a:ahLst/>
              <a:cxnLst/>
              <a:rect l="l" t="t" r="r" b="b"/>
              <a:pathLst>
                <a:path w="132079" h="1269364">
                  <a:moveTo>
                    <a:pt x="0" y="0"/>
                  </a:moveTo>
                  <a:lnTo>
                    <a:pt x="131610" y="1268806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39309" y="30703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80" y="49275"/>
                  </a:moveTo>
                  <a:lnTo>
                    <a:pt x="50754" y="24073"/>
                  </a:lnTo>
                  <a:lnTo>
                    <a:pt x="48398" y="14623"/>
                  </a:lnTo>
                  <a:lnTo>
                    <a:pt x="42671" y="6774"/>
                  </a:lnTo>
                  <a:lnTo>
                    <a:pt x="34066" y="1548"/>
                  </a:lnTo>
                  <a:lnTo>
                    <a:pt x="24089" y="0"/>
                  </a:lnTo>
                  <a:lnTo>
                    <a:pt x="14642" y="2331"/>
                  </a:lnTo>
                  <a:lnTo>
                    <a:pt x="6767" y="8065"/>
                  </a:lnTo>
                  <a:lnTo>
                    <a:pt x="1504" y="16725"/>
                  </a:lnTo>
                  <a:lnTo>
                    <a:pt x="0" y="26656"/>
                  </a:lnTo>
                  <a:lnTo>
                    <a:pt x="2348" y="36091"/>
                  </a:lnTo>
                  <a:lnTo>
                    <a:pt x="8069" y="43980"/>
                  </a:lnTo>
                  <a:lnTo>
                    <a:pt x="16680" y="49275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44654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07581" y="3340094"/>
            <a:ext cx="100330" cy="1051560"/>
            <a:chOff x="2707581" y="3340094"/>
            <a:chExt cx="100330" cy="1051560"/>
          </a:xfrm>
        </p:grpSpPr>
        <p:sp>
          <p:nvSpPr>
            <p:cNvPr id="18" name="object 18"/>
            <p:cNvSpPr/>
            <p:nvPr/>
          </p:nvSpPr>
          <p:spPr>
            <a:xfrm>
              <a:off x="2713931" y="3397010"/>
              <a:ext cx="60325" cy="988060"/>
            </a:xfrm>
            <a:custGeom>
              <a:avLst/>
              <a:gdLst/>
              <a:ahLst/>
              <a:cxnLst/>
              <a:rect l="l" t="t" r="r" b="b"/>
              <a:pathLst>
                <a:path w="60325" h="988060">
                  <a:moveTo>
                    <a:pt x="60299" y="0"/>
                  </a:moveTo>
                  <a:lnTo>
                    <a:pt x="0" y="988021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50396" y="334644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91" y="49276"/>
                  </a:moveTo>
                  <a:lnTo>
                    <a:pt x="50760" y="24031"/>
                  </a:lnTo>
                  <a:lnTo>
                    <a:pt x="48408" y="14612"/>
                  </a:lnTo>
                  <a:lnTo>
                    <a:pt x="42681" y="6773"/>
                  </a:lnTo>
                  <a:lnTo>
                    <a:pt x="34077" y="1550"/>
                  </a:lnTo>
                  <a:lnTo>
                    <a:pt x="24099" y="0"/>
                  </a:lnTo>
                  <a:lnTo>
                    <a:pt x="14649" y="2321"/>
                  </a:lnTo>
                  <a:lnTo>
                    <a:pt x="6767" y="8029"/>
                  </a:lnTo>
                  <a:lnTo>
                    <a:pt x="1489" y="16637"/>
                  </a:lnTo>
                  <a:lnTo>
                    <a:pt x="0" y="26620"/>
                  </a:lnTo>
                  <a:lnTo>
                    <a:pt x="2356" y="36081"/>
                  </a:lnTo>
                  <a:lnTo>
                    <a:pt x="8079" y="43980"/>
                  </a:lnTo>
                  <a:lnTo>
                    <a:pt x="16691" y="49276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37307" y="3179986"/>
            <a:ext cx="622935" cy="1212850"/>
            <a:chOff x="3637307" y="3179986"/>
            <a:chExt cx="622935" cy="1212850"/>
          </a:xfrm>
        </p:grpSpPr>
        <p:sp>
          <p:nvSpPr>
            <p:cNvPr id="22" name="object 22"/>
            <p:cNvSpPr/>
            <p:nvPr/>
          </p:nvSpPr>
          <p:spPr>
            <a:xfrm>
              <a:off x="3643657" y="3234340"/>
              <a:ext cx="573405" cy="1152525"/>
            </a:xfrm>
            <a:custGeom>
              <a:avLst/>
              <a:gdLst/>
              <a:ahLst/>
              <a:cxnLst/>
              <a:rect l="l" t="t" r="r" b="b"/>
              <a:pathLst>
                <a:path w="573404" h="1152525">
                  <a:moveTo>
                    <a:pt x="573189" y="0"/>
                  </a:moveTo>
                  <a:lnTo>
                    <a:pt x="0" y="115197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02959" y="31863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2547" y="47210"/>
                  </a:moveTo>
                  <a:lnTo>
                    <a:pt x="22103" y="50422"/>
                  </a:lnTo>
                  <a:lnTo>
                    <a:pt x="31802" y="49750"/>
                  </a:lnTo>
                  <a:lnTo>
                    <a:pt x="40542" y="45478"/>
                  </a:lnTo>
                  <a:lnTo>
                    <a:pt x="47218" y="37889"/>
                  </a:lnTo>
                  <a:lnTo>
                    <a:pt x="50431" y="28347"/>
                  </a:lnTo>
                  <a:lnTo>
                    <a:pt x="49765" y="18632"/>
                  </a:lnTo>
                  <a:lnTo>
                    <a:pt x="45508" y="9874"/>
                  </a:lnTo>
                  <a:lnTo>
                    <a:pt x="37947" y="3205"/>
                  </a:lnTo>
                  <a:lnTo>
                    <a:pt x="28377" y="0"/>
                  </a:lnTo>
                  <a:lnTo>
                    <a:pt x="18648" y="679"/>
                  </a:lnTo>
                  <a:lnTo>
                    <a:pt x="9889" y="4943"/>
                  </a:lnTo>
                  <a:lnTo>
                    <a:pt x="3226" y="12489"/>
                  </a:lnTo>
                  <a:lnTo>
                    <a:pt x="0" y="22079"/>
                  </a:lnTo>
                  <a:lnTo>
                    <a:pt x="686" y="31802"/>
                  </a:lnTo>
                  <a:lnTo>
                    <a:pt x="4972" y="40549"/>
                  </a:lnTo>
                  <a:lnTo>
                    <a:pt x="12547" y="4721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23755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51509" y="1250017"/>
            <a:ext cx="63500" cy="544830"/>
            <a:chOff x="3051509" y="1250017"/>
            <a:chExt cx="63500" cy="544830"/>
          </a:xfrm>
        </p:grpSpPr>
        <p:sp>
          <p:nvSpPr>
            <p:cNvPr id="26" name="object 26"/>
            <p:cNvSpPr/>
            <p:nvPr/>
          </p:nvSpPr>
          <p:spPr>
            <a:xfrm>
              <a:off x="3083222" y="1256367"/>
              <a:ext cx="635" cy="481330"/>
            </a:xfrm>
            <a:custGeom>
              <a:avLst/>
              <a:gdLst/>
              <a:ahLst/>
              <a:cxnLst/>
              <a:rect l="l" t="t" r="r" b="b"/>
              <a:pathLst>
                <a:path w="635" h="481330">
                  <a:moveTo>
                    <a:pt x="25" y="48091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57859" y="17373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80" y="49232"/>
                  </a:moveTo>
                  <a:lnTo>
                    <a:pt x="50734" y="24030"/>
                  </a:lnTo>
                  <a:lnTo>
                    <a:pt x="48375" y="14580"/>
                  </a:lnTo>
                  <a:lnTo>
                    <a:pt x="42646" y="6731"/>
                  </a:lnTo>
                  <a:lnTo>
                    <a:pt x="34041" y="1505"/>
                  </a:lnTo>
                  <a:lnTo>
                    <a:pt x="24067" y="0"/>
                  </a:lnTo>
                  <a:lnTo>
                    <a:pt x="14629" y="2326"/>
                  </a:lnTo>
                  <a:lnTo>
                    <a:pt x="6763" y="8037"/>
                  </a:lnTo>
                  <a:lnTo>
                    <a:pt x="1504" y="16682"/>
                  </a:lnTo>
                  <a:lnTo>
                    <a:pt x="0" y="26627"/>
                  </a:lnTo>
                  <a:lnTo>
                    <a:pt x="2348" y="36086"/>
                  </a:lnTo>
                  <a:lnTo>
                    <a:pt x="8069" y="43980"/>
                  </a:lnTo>
                  <a:lnTo>
                    <a:pt x="16680" y="4923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56728" y="3743369"/>
            <a:ext cx="63500" cy="652145"/>
            <a:chOff x="4856728" y="3743369"/>
            <a:chExt cx="63500" cy="652145"/>
          </a:xfrm>
        </p:grpSpPr>
        <p:sp>
          <p:nvSpPr>
            <p:cNvPr id="30" name="object 30"/>
            <p:cNvSpPr/>
            <p:nvPr/>
          </p:nvSpPr>
          <p:spPr>
            <a:xfrm>
              <a:off x="4886280" y="3800235"/>
              <a:ext cx="1905" cy="589280"/>
            </a:xfrm>
            <a:custGeom>
              <a:avLst/>
              <a:gdLst/>
              <a:ahLst/>
              <a:cxnLst/>
              <a:rect l="l" t="t" r="r" b="b"/>
              <a:pathLst>
                <a:path w="1904" h="589279">
                  <a:moveTo>
                    <a:pt x="1879" y="0"/>
                  </a:moveTo>
                  <a:lnTo>
                    <a:pt x="0" y="58886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3078" y="37497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8582" y="49721"/>
                  </a:moveTo>
                  <a:lnTo>
                    <a:pt x="50322" y="21679"/>
                  </a:lnTo>
                  <a:lnTo>
                    <a:pt x="47154" y="12467"/>
                  </a:lnTo>
                  <a:lnTo>
                    <a:pt x="40762" y="5115"/>
                  </a:lnTo>
                  <a:lnTo>
                    <a:pt x="31727" y="610"/>
                  </a:lnTo>
                  <a:lnTo>
                    <a:pt x="21668" y="0"/>
                  </a:lnTo>
                  <a:lnTo>
                    <a:pt x="12466" y="3155"/>
                  </a:lnTo>
                  <a:lnTo>
                    <a:pt x="5118" y="9527"/>
                  </a:lnTo>
                  <a:lnTo>
                    <a:pt x="624" y="18568"/>
                  </a:lnTo>
                  <a:lnTo>
                    <a:pt x="0" y="28624"/>
                  </a:lnTo>
                  <a:lnTo>
                    <a:pt x="3169" y="37864"/>
                  </a:lnTo>
                  <a:lnTo>
                    <a:pt x="9556" y="45244"/>
                  </a:lnTo>
                  <a:lnTo>
                    <a:pt x="18582" y="497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43207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108" y="117014"/>
            <a:ext cx="4089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 CARRIER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05"/>
            <a:ext cx="6480175" cy="4536440"/>
            <a:chOff x="540004" y="432005"/>
            <a:chExt cx="6480175" cy="4536440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3835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4523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48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00503" y="2268004"/>
              <a:ext cx="4766398" cy="26503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00930" y="503704"/>
              <a:ext cx="2255316" cy="17386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004" y="432016"/>
              <a:ext cx="1597660" cy="4536440"/>
            </a:xfrm>
            <a:custGeom>
              <a:avLst/>
              <a:gdLst/>
              <a:ahLst/>
              <a:cxnLst/>
              <a:rect l="l" t="t" r="r" b="b"/>
              <a:pathLst>
                <a:path w="1597660" h="4536440">
                  <a:moveTo>
                    <a:pt x="1597494" y="0"/>
                  </a:moveTo>
                  <a:lnTo>
                    <a:pt x="0" y="0"/>
                  </a:lnTo>
                  <a:lnTo>
                    <a:pt x="0" y="4535995"/>
                  </a:lnTo>
                  <a:lnTo>
                    <a:pt x="1597494" y="453599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5299" y="422854"/>
            <a:ext cx="1327150" cy="10401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>
              <a:latin typeface="Franklin Gothic Demi"/>
              <a:cs typeface="Franklin Gothic Demi"/>
            </a:endParaRPr>
          </a:p>
          <a:p>
            <a:pPr marL="12700" marR="14605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area.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 might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95899" y="525230"/>
            <a:ext cx="2340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work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108" y="117014"/>
            <a:ext cx="4089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 CARRIER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4" y="432016"/>
            <a:ext cx="6483350" cy="4536440"/>
            <a:chOff x="540004" y="432016"/>
            <a:chExt cx="6483350" cy="4536440"/>
          </a:xfrm>
        </p:grpSpPr>
        <p:sp>
          <p:nvSpPr>
            <p:cNvPr id="4" name="object 4"/>
            <p:cNvSpPr/>
            <p:nvPr/>
          </p:nvSpPr>
          <p:spPr>
            <a:xfrm>
              <a:off x="2136599" y="83262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6599" y="835793"/>
              <a:ext cx="4880610" cy="4129404"/>
            </a:xfrm>
            <a:custGeom>
              <a:avLst/>
              <a:gdLst/>
              <a:ahLst/>
              <a:cxnLst/>
              <a:rect l="l" t="t" r="r" b="b"/>
              <a:pathLst>
                <a:path w="4880609" h="4129404">
                  <a:moveTo>
                    <a:pt x="4880225" y="0"/>
                  </a:moveTo>
                  <a:lnTo>
                    <a:pt x="4880225" y="3958202"/>
                  </a:lnTo>
                </a:path>
                <a:path w="4880609" h="4129404">
                  <a:moveTo>
                    <a:pt x="0" y="4129036"/>
                  </a:moveTo>
                  <a:lnTo>
                    <a:pt x="2927410" y="4129036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4" y="432016"/>
              <a:ext cx="1597660" cy="4536440"/>
            </a:xfrm>
            <a:custGeom>
              <a:avLst/>
              <a:gdLst/>
              <a:ahLst/>
              <a:cxnLst/>
              <a:rect l="l" t="t" r="r" b="b"/>
              <a:pathLst>
                <a:path w="1597660" h="4536440">
                  <a:moveTo>
                    <a:pt x="1597494" y="0"/>
                  </a:moveTo>
                  <a:lnTo>
                    <a:pt x="0" y="0"/>
                  </a:lnTo>
                  <a:lnTo>
                    <a:pt x="0" y="4535995"/>
                  </a:lnTo>
                  <a:lnTo>
                    <a:pt x="1597494" y="453599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5299" y="422854"/>
            <a:ext cx="1331595" cy="67881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5899" y="525230"/>
            <a:ext cx="4459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intends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you: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08593" y="1360484"/>
            <a:ext cx="5351780" cy="3608070"/>
            <a:chOff x="2208593" y="1360484"/>
            <a:chExt cx="5351780" cy="3608070"/>
          </a:xfrm>
        </p:grpSpPr>
        <p:sp>
          <p:nvSpPr>
            <p:cNvPr id="10" name="object 10"/>
            <p:cNvSpPr/>
            <p:nvPr/>
          </p:nvSpPr>
          <p:spPr>
            <a:xfrm>
              <a:off x="2208593" y="1360484"/>
              <a:ext cx="4741798" cy="2998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64010" y="4793996"/>
              <a:ext cx="2496185" cy="174625"/>
            </a:xfrm>
            <a:custGeom>
              <a:avLst/>
              <a:gdLst/>
              <a:ahLst/>
              <a:cxnLst/>
              <a:rect l="l" t="t" r="r" b="b"/>
              <a:pathLst>
                <a:path w="2496184" h="174625">
                  <a:moveTo>
                    <a:pt x="2495994" y="0"/>
                  </a:moveTo>
                  <a:lnTo>
                    <a:pt x="0" y="0"/>
                  </a:lnTo>
                  <a:lnTo>
                    <a:pt x="0" y="174015"/>
                  </a:lnTo>
                  <a:lnTo>
                    <a:pt x="2495994" y="174015"/>
                  </a:lnTo>
                  <a:lnTo>
                    <a:pt x="2495994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95899" y="922670"/>
            <a:ext cx="2515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(PPE) 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22416" y="4804849"/>
            <a:ext cx="1310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b="1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108" y="117014"/>
            <a:ext cx="4089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 CARRIER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0334" y="894543"/>
            <a:ext cx="2134232" cy="1537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6259" y="918927"/>
            <a:ext cx="2203242" cy="1516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6712" y="2961634"/>
            <a:ext cx="2443289" cy="2006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9160" y="3086350"/>
            <a:ext cx="969039" cy="820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6296" y="3998777"/>
            <a:ext cx="602146" cy="8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0152" y="3999696"/>
            <a:ext cx="841064" cy="839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0195" y="3053510"/>
            <a:ext cx="813193" cy="78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24</a:t>
            </a:r>
            <a:endParaRPr sz="1100">
              <a:latin typeface="Franklin Gothic Demi"/>
              <a:cs typeface="Franklin Gothic Demi"/>
            </a:endParaRPr>
          </a:p>
          <a:p>
            <a:pPr marL="107950" marR="441959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signs?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7657" y="5083075"/>
            <a:ext cx="23431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33424" y="432005"/>
          <a:ext cx="4880610" cy="452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Near underground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Near dangerous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382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fencing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108" y="117014"/>
            <a:ext cx="4089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 CARRIER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5899" y="525230"/>
            <a:ext cx="448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7726" y="1147796"/>
            <a:ext cx="1996197" cy="1681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0675" y="1692008"/>
            <a:ext cx="2236937" cy="81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8929" y="3348504"/>
            <a:ext cx="1935558" cy="1551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4959" y="3269226"/>
            <a:ext cx="2141036" cy="1630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29</a:t>
            </a:r>
            <a:endParaRPr sz="1100">
              <a:latin typeface="Franklin Gothic Demi"/>
              <a:cs typeface="Franklin Gothic Demi"/>
            </a:endParaRPr>
          </a:p>
          <a:p>
            <a:pPr marL="107950" marR="234950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 about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7657" y="5083075"/>
            <a:ext cx="23431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3424" y="822943"/>
          <a:ext cx="4880610" cy="4138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35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461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33985">
                        <a:lnSpc>
                          <a:spcPts val="1140"/>
                        </a:lnSpc>
                        <a:spcBef>
                          <a:spcPts val="83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 'Dial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Dig'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1100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guide  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only.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specialist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consultant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357">
                <a:tc>
                  <a:txBody>
                    <a:bodyPr/>
                    <a:lstStyle/>
                    <a:p>
                      <a:pPr marL="71755" marR="214629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authority 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electricity,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council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maps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982" y="117014"/>
            <a:ext cx="1322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MOVE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424" y="432005"/>
            <a:ext cx="4898390" cy="4539615"/>
            <a:chOff x="2133424" y="432005"/>
            <a:chExt cx="4898390" cy="4539615"/>
          </a:xfrm>
        </p:grpSpPr>
        <p:sp>
          <p:nvSpPr>
            <p:cNvPr id="4" name="object 4"/>
            <p:cNvSpPr/>
            <p:nvPr/>
          </p:nvSpPr>
          <p:spPr>
            <a:xfrm>
              <a:off x="21365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5" y="43835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4523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9" y="496483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7500" y="435180"/>
              <a:ext cx="4890770" cy="0"/>
            </a:xfrm>
            <a:custGeom>
              <a:avLst/>
              <a:gdLst/>
              <a:ahLst/>
              <a:cxnLst/>
              <a:rect l="l" t="t" r="r" b="b"/>
              <a:pathLst>
                <a:path w="4890770">
                  <a:moveTo>
                    <a:pt x="0" y="0"/>
                  </a:moveTo>
                  <a:lnTo>
                    <a:pt x="48906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4925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7500" y="4967831"/>
              <a:ext cx="4890770" cy="0"/>
            </a:xfrm>
            <a:custGeom>
              <a:avLst/>
              <a:gdLst/>
              <a:ahLst/>
              <a:cxnLst/>
              <a:rect l="l" t="t" r="r" b="b"/>
              <a:pathLst>
                <a:path w="4890770">
                  <a:moveTo>
                    <a:pt x="0" y="0"/>
                  </a:moveTo>
                  <a:lnTo>
                    <a:pt x="48906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0905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56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>
              <a:latin typeface="Franklin Gothic Book"/>
              <a:cs typeface="Franklin Gothic Book"/>
            </a:endParaRPr>
          </a:p>
          <a:p>
            <a:pPr marL="107950" marR="641985">
              <a:lnSpc>
                <a:spcPts val="1140"/>
              </a:lnSpc>
              <a:spcBef>
                <a:spcPts val="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capacity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bucket?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80374" y="1442701"/>
            <a:ext cx="4214495" cy="1905635"/>
            <a:chOff x="2280374" y="1442701"/>
            <a:chExt cx="4214495" cy="1905635"/>
          </a:xfrm>
        </p:grpSpPr>
        <p:sp>
          <p:nvSpPr>
            <p:cNvPr id="12" name="object 12"/>
            <p:cNvSpPr/>
            <p:nvPr/>
          </p:nvSpPr>
          <p:spPr>
            <a:xfrm>
              <a:off x="2280374" y="1525121"/>
              <a:ext cx="2723616" cy="1823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0504" y="1442701"/>
              <a:ext cx="1174352" cy="7214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88676" y="1680239"/>
            <a:ext cx="31940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17470" y="2622993"/>
            <a:ext cx="1177386" cy="721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92159" y="2005615"/>
            <a:ext cx="1644014" cy="6318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046480">
              <a:lnSpc>
                <a:spcPct val="100000"/>
              </a:lnSpc>
              <a:spcBef>
                <a:spcPts val="695"/>
              </a:spcBef>
            </a:pP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endParaRPr sz="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cube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Verdana"/>
                <a:cs typeface="Verdana"/>
              </a:rPr>
              <a:t>×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i="1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spc="30" dirty="0">
                <a:solidFill>
                  <a:srgbClr val="231F20"/>
                </a:solidFill>
                <a:latin typeface="Verdana"/>
                <a:cs typeface="Verdana"/>
              </a:rPr>
              <a:t>×</a:t>
            </a:r>
            <a:r>
              <a:rPr sz="8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i="1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endParaRPr sz="800">
              <a:latin typeface="Franklin Gothic Book"/>
              <a:cs typeface="Franklin Gothic Book"/>
            </a:endParaRPr>
          </a:p>
          <a:p>
            <a:pPr marR="145415" algn="ctr">
              <a:lnSpc>
                <a:spcPct val="100000"/>
              </a:lnSpc>
              <a:spcBef>
                <a:spcPts val="690"/>
              </a:spcBef>
            </a:pP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6499" y="1315928"/>
            <a:ext cx="33782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8676" y="2860527"/>
            <a:ext cx="31940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4499" y="3248943"/>
            <a:ext cx="28384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i="1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79199" y="750350"/>
            <a:ext cx="551180" cy="0"/>
          </a:xfrm>
          <a:custGeom>
            <a:avLst/>
            <a:gdLst/>
            <a:ahLst/>
            <a:cxnLst/>
            <a:rect l="l" t="t" r="r" b="b"/>
            <a:pathLst>
              <a:path w="551179">
                <a:moveTo>
                  <a:pt x="0" y="0"/>
                </a:moveTo>
                <a:lnTo>
                  <a:pt x="5507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28114" y="525230"/>
            <a:ext cx="10750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=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7657" y="5083075"/>
            <a:ext cx="23431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80850" y="74201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58822" y="4321480"/>
            <a:ext cx="3051810" cy="53530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ts val="117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78105" marR="123189">
              <a:lnSpc>
                <a:spcPts val="1140"/>
              </a:lnSpc>
              <a:spcBef>
                <a:spcPts val="6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shape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triangular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prism,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half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rectangle)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982" y="117014"/>
            <a:ext cx="1322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MOVE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1997" y="3056890"/>
            <a:ext cx="2319781" cy="187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5223" y="3398053"/>
            <a:ext cx="2319781" cy="153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5423" y="575606"/>
            <a:ext cx="1306373" cy="2059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423" y="436955"/>
          <a:ext cx="6478905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00355" algn="just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travelling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slope, which gear  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779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289810">
                        <a:lnSpc>
                          <a:spcPts val="1140"/>
                        </a:lnSpc>
                        <a:spcBef>
                          <a:spcPts val="8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lowest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Change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drive on the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5049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0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 algn="just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58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82270" algn="just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travel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driving on  sloping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ground?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straight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hill,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angle.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667657" y="5083075"/>
            <a:ext cx="23431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2.3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982" y="117014"/>
            <a:ext cx="1322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MOVE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2454" y="755286"/>
            <a:ext cx="1654299" cy="1897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9610" y="755281"/>
            <a:ext cx="1998732" cy="1887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2288" y="3282416"/>
            <a:ext cx="2295256" cy="1421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684610" y="3125341"/>
            <a:ext cx="2229485" cy="1579245"/>
            <a:chOff x="4684610" y="3125341"/>
            <a:chExt cx="2229485" cy="1579245"/>
          </a:xfrm>
        </p:grpSpPr>
        <p:sp>
          <p:nvSpPr>
            <p:cNvPr id="7" name="object 7"/>
            <p:cNvSpPr/>
            <p:nvPr/>
          </p:nvSpPr>
          <p:spPr>
            <a:xfrm>
              <a:off x="4684610" y="3452934"/>
              <a:ext cx="2229078" cy="125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5130" y="3125341"/>
              <a:ext cx="741760" cy="314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62</a:t>
            </a:r>
            <a:endParaRPr sz="1100">
              <a:latin typeface="Franklin Gothic Demi"/>
              <a:cs typeface="Franklin Gothic Demi"/>
            </a:endParaRPr>
          </a:p>
          <a:p>
            <a:pPr marL="107950" marR="233679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steps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take 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pick up,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dump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with 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4010" y="4793996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2495994" y="0"/>
                </a:moveTo>
                <a:lnTo>
                  <a:pt x="0" y="0"/>
                </a:lnTo>
                <a:lnTo>
                  <a:pt x="0" y="174015"/>
                </a:lnTo>
                <a:lnTo>
                  <a:pt x="2495994" y="174015"/>
                </a:lnTo>
                <a:lnTo>
                  <a:pt x="2495994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33424" y="432005"/>
          <a:ext cx="4890135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 gridSpan="2">
                  <a:txBody>
                    <a:bodyPr/>
                    <a:lstStyle/>
                    <a:p>
                      <a:pPr marL="71755" marR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1. Build up engine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RPM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correct speed.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spin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wheels.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989">
                <a:tc rowSpan="2">
                  <a:txBody>
                    <a:bodyPr/>
                    <a:lstStyle/>
                    <a:p>
                      <a:pPr marL="249554" marR="140970" indent="-17780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bucket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  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angle.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570865" indent="-17780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Crowd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bucket upwards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while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forward.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8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 ON NEXT</a:t>
                      </a:r>
                      <a:r>
                        <a:rPr sz="800" b="1" i="1" spc="-6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87A9E"/>
                      </a:solidFill>
                      <a:prstDash val="solid"/>
                    </a:lnL>
                    <a:solidFill>
                      <a:srgbClr val="0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667657" y="5083075"/>
            <a:ext cx="23431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6896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2.3,</a:t>
            </a:r>
            <a:r>
              <a:rPr sz="1100" i="1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2.4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300" y="1585850"/>
            <a:ext cx="2733040" cy="19767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 marR="765175">
              <a:lnSpc>
                <a:spcPct val="1422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Literacy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 (LLN)  Acknowledgements</a:t>
            </a:r>
            <a:endParaRPr sz="1000">
              <a:latin typeface="Franklin Gothic Book"/>
              <a:cs typeface="Franklin Gothic Book"/>
            </a:endParaRPr>
          </a:p>
          <a:p>
            <a:pPr marL="12700" marR="869315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integrated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General information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integrated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operations 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Complete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operations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2954" y="1585850"/>
            <a:ext cx="234950" cy="19767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5113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endParaRPr sz="1000">
              <a:latin typeface="Franklin Gothic Book"/>
              <a:cs typeface="Franklin Gothic Book"/>
            </a:endParaRPr>
          </a:p>
          <a:p>
            <a:pPr marL="15113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</a:t>
            </a:r>
            <a:endParaRPr sz="1000">
              <a:latin typeface="Franklin Gothic Book"/>
              <a:cs typeface="Franklin Gothic Book"/>
            </a:endParaRPr>
          </a:p>
          <a:p>
            <a:pPr marL="15113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9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86360">
              <a:lnSpc>
                <a:spcPct val="100000"/>
              </a:lnSpc>
              <a:spcBef>
                <a:spcPts val="505"/>
              </a:spcBef>
            </a:pP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21590">
              <a:lnSpc>
                <a:spcPct val="100000"/>
              </a:lnSpc>
              <a:spcBef>
                <a:spcPts val="505"/>
              </a:spcBef>
            </a:pP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59</a:t>
            </a:r>
            <a:endParaRPr sz="1000">
              <a:latin typeface="Franklin Gothic Book"/>
              <a:cs typeface="Franklin Gothic Book"/>
            </a:endParaRPr>
          </a:p>
          <a:p>
            <a:pPr marL="19050">
              <a:lnSpc>
                <a:spcPct val="100000"/>
              </a:lnSpc>
              <a:spcBef>
                <a:spcPts val="505"/>
              </a:spcBef>
            </a:pP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79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702310"/>
          </a:xfrm>
          <a:custGeom>
            <a:avLst/>
            <a:gdLst/>
            <a:ahLst/>
            <a:cxnLst/>
            <a:rect l="l" t="t" r="r" b="b"/>
            <a:pathLst>
              <a:path w="7200265" h="702310">
                <a:moveTo>
                  <a:pt x="7199998" y="0"/>
                </a:moveTo>
                <a:lnTo>
                  <a:pt x="0" y="0"/>
                </a:lnTo>
                <a:lnTo>
                  <a:pt x="0" y="702005"/>
                </a:lnTo>
                <a:lnTo>
                  <a:pt x="7199998" y="702005"/>
                </a:lnTo>
                <a:lnTo>
                  <a:pt x="7199998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1243" y="608474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C</a:t>
            </a:r>
            <a:r>
              <a:rPr spc="90" dirty="0"/>
              <a:t>o</a:t>
            </a:r>
            <a:r>
              <a:rPr spc="75" dirty="0"/>
              <a:t>n</a:t>
            </a:r>
            <a:r>
              <a:rPr spc="-40" dirty="0"/>
              <a:t>t</a:t>
            </a:r>
            <a:r>
              <a:rPr spc="55" dirty="0"/>
              <a:t>e</a:t>
            </a:r>
            <a:r>
              <a:rPr spc="45" dirty="0"/>
              <a:t>n</a:t>
            </a:r>
            <a:r>
              <a:rPr dirty="0"/>
              <a:t>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2690" cy="3194685"/>
            <a:chOff x="0" y="2"/>
            <a:chExt cx="7552690" cy="3194685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7552690" cy="3194685"/>
            </a:xfrm>
            <a:custGeom>
              <a:avLst/>
              <a:gdLst/>
              <a:ahLst/>
              <a:cxnLst/>
              <a:rect l="l" t="t" r="r" b="b"/>
              <a:pathLst>
                <a:path w="7552690" h="3194685">
                  <a:moveTo>
                    <a:pt x="7552080" y="0"/>
                  </a:moveTo>
                  <a:lnTo>
                    <a:pt x="0" y="0"/>
                  </a:lnTo>
                  <a:lnTo>
                    <a:pt x="0" y="3194316"/>
                  </a:lnTo>
                  <a:lnTo>
                    <a:pt x="7552080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558415" marR="5080" indent="1199515">
              <a:lnSpc>
                <a:spcPts val="3800"/>
              </a:lnSpc>
              <a:spcBef>
                <a:spcPts val="459"/>
              </a:spcBef>
            </a:pPr>
            <a:r>
              <a:rPr sz="3400" spc="45" dirty="0"/>
              <a:t>Introduction</a:t>
            </a:r>
            <a:r>
              <a:rPr sz="3400" spc="-140" dirty="0"/>
              <a:t> </a:t>
            </a:r>
            <a:r>
              <a:rPr sz="3400" spc="15" dirty="0"/>
              <a:t>to  </a:t>
            </a:r>
            <a:r>
              <a:rPr sz="3400" spc="30" dirty="0"/>
              <a:t>Integrated tool</a:t>
            </a:r>
            <a:r>
              <a:rPr sz="3400" spc="-165" dirty="0"/>
              <a:t> </a:t>
            </a:r>
            <a:r>
              <a:rPr sz="3400" spc="-15" dirty="0"/>
              <a:t>carrier</a:t>
            </a:r>
            <a:endParaRPr sz="3400"/>
          </a:p>
        </p:txBody>
      </p:sp>
      <p:sp>
        <p:nvSpPr>
          <p:cNvPr id="6" name="object 6"/>
          <p:cNvSpPr/>
          <p:nvPr/>
        </p:nvSpPr>
        <p:spPr>
          <a:xfrm>
            <a:off x="486899" y="2180628"/>
            <a:ext cx="6532186" cy="2856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2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6629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CARRIER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504" y="3054464"/>
            <a:ext cx="2564993" cy="1913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0999" y="3054464"/>
            <a:ext cx="2529001" cy="1913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2725" y="533637"/>
            <a:ext cx="3971837" cy="1810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2536569"/>
            <a:ext cx="439991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What industries do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you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use an integrated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tool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carrier</a:t>
            </a:r>
            <a:r>
              <a:rPr sz="1400" b="1" spc="6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in?</a:t>
            </a:r>
            <a:endParaRPr sz="1400">
              <a:latin typeface="Franklin Gothic Demi"/>
              <a:cs typeface="Franklin Gothic Demi"/>
            </a:endParaRPr>
          </a:p>
          <a:p>
            <a:pPr marL="165100" indent="-152400">
              <a:lnSpc>
                <a:spcPct val="100000"/>
              </a:lnSpc>
              <a:spcBef>
                <a:spcPts val="750"/>
              </a:spcBef>
              <a:buChar char="•"/>
              <a:tabLst>
                <a:tab pos="165100" algn="l"/>
                <a:tab pos="3432175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	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•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6499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What do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you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use an integrated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tool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carrier</a:t>
            </a:r>
            <a:r>
              <a:rPr sz="1400" b="1" spc="3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for?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605200"/>
            <a:ext cx="1557020" cy="15430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6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Mining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 up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dirt/rocks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Agriculture –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farming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Forestry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purposes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2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6629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INTEGRATED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TOOL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CARRIER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3286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Example of an integrated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tool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carrier</a:t>
            </a:r>
            <a:r>
              <a:rPr sz="1400" b="1" spc="2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(ITC)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980" y="669580"/>
            <a:ext cx="634428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integrated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(ITC)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similar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front end loader which has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quick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release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mechanism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arms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allows the fast changing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various attachments without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for hand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special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22654" y="1104560"/>
            <a:ext cx="5242560" cy="3874135"/>
            <a:chOff x="1122654" y="1104560"/>
            <a:chExt cx="5242560" cy="3874135"/>
          </a:xfrm>
        </p:grpSpPr>
        <p:sp>
          <p:nvSpPr>
            <p:cNvPr id="6" name="object 6"/>
            <p:cNvSpPr/>
            <p:nvPr/>
          </p:nvSpPr>
          <p:spPr>
            <a:xfrm>
              <a:off x="1122654" y="1104560"/>
              <a:ext cx="5242509" cy="3873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4111" y="2563477"/>
              <a:ext cx="551815" cy="412115"/>
            </a:xfrm>
            <a:custGeom>
              <a:avLst/>
              <a:gdLst/>
              <a:ahLst/>
              <a:cxnLst/>
              <a:rect l="l" t="t" r="r" b="b"/>
              <a:pathLst>
                <a:path w="551814" h="412114">
                  <a:moveTo>
                    <a:pt x="551307" y="4115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0638" y="29650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8768" y="522"/>
                  </a:moveTo>
                  <a:lnTo>
                    <a:pt x="50281" y="28817"/>
                  </a:lnTo>
                  <a:lnTo>
                    <a:pt x="47029" y="38015"/>
                  </a:lnTo>
                  <a:lnTo>
                    <a:pt x="40571" y="45332"/>
                  </a:lnTo>
                  <a:lnTo>
                    <a:pt x="31493" y="49734"/>
                  </a:lnTo>
                  <a:lnTo>
                    <a:pt x="21430" y="50300"/>
                  </a:lnTo>
                  <a:lnTo>
                    <a:pt x="12253" y="47054"/>
                  </a:lnTo>
                  <a:lnTo>
                    <a:pt x="4961" y="40608"/>
                  </a:lnTo>
                  <a:lnTo>
                    <a:pt x="556" y="31573"/>
                  </a:lnTo>
                  <a:lnTo>
                    <a:pt x="0" y="21490"/>
                  </a:lnTo>
                  <a:lnTo>
                    <a:pt x="3247" y="12290"/>
                  </a:lnTo>
                  <a:lnTo>
                    <a:pt x="9702" y="4968"/>
                  </a:lnTo>
                  <a:lnTo>
                    <a:pt x="18768" y="52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76234" y="2313178"/>
            <a:ext cx="60642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link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6354" y="2584970"/>
            <a:ext cx="1157605" cy="1219200"/>
            <a:chOff x="546354" y="2584970"/>
            <a:chExt cx="1157605" cy="1219200"/>
          </a:xfrm>
        </p:grpSpPr>
        <p:sp>
          <p:nvSpPr>
            <p:cNvPr id="11" name="object 11"/>
            <p:cNvSpPr/>
            <p:nvPr/>
          </p:nvSpPr>
          <p:spPr>
            <a:xfrm>
              <a:off x="1130849" y="2824415"/>
              <a:ext cx="386080" cy="925194"/>
            </a:xfrm>
            <a:custGeom>
              <a:avLst/>
              <a:gdLst/>
              <a:ahLst/>
              <a:cxnLst/>
              <a:rect l="l" t="t" r="r" b="b"/>
              <a:pathLst>
                <a:path w="386080" h="925195">
                  <a:moveTo>
                    <a:pt x="385584" y="92462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0812" y="37470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712" y="49204"/>
                  </a:moveTo>
                  <a:lnTo>
                    <a:pt x="50760" y="24139"/>
                  </a:lnTo>
                  <a:lnTo>
                    <a:pt x="48410" y="14674"/>
                  </a:lnTo>
                  <a:lnTo>
                    <a:pt x="42696" y="6774"/>
                  </a:lnTo>
                  <a:lnTo>
                    <a:pt x="34099" y="1477"/>
                  </a:lnTo>
                  <a:lnTo>
                    <a:pt x="24113" y="0"/>
                  </a:lnTo>
                  <a:lnTo>
                    <a:pt x="14652" y="2382"/>
                  </a:lnTo>
                  <a:lnTo>
                    <a:pt x="6767" y="8131"/>
                  </a:lnTo>
                  <a:lnTo>
                    <a:pt x="1510" y="16755"/>
                  </a:lnTo>
                  <a:lnTo>
                    <a:pt x="0" y="26722"/>
                  </a:lnTo>
                  <a:lnTo>
                    <a:pt x="2358" y="36142"/>
                  </a:lnTo>
                  <a:lnTo>
                    <a:pt x="8093" y="43980"/>
                  </a:lnTo>
                  <a:lnTo>
                    <a:pt x="16712" y="4920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6354" y="2584970"/>
              <a:ext cx="1157605" cy="257810"/>
            </a:xfrm>
            <a:custGeom>
              <a:avLst/>
              <a:gdLst/>
              <a:ahLst/>
              <a:cxnLst/>
              <a:rect l="l" t="t" r="r" b="b"/>
              <a:pathLst>
                <a:path w="1157605" h="257810">
                  <a:moveTo>
                    <a:pt x="1157300" y="0"/>
                  </a:moveTo>
                  <a:lnTo>
                    <a:pt x="0" y="0"/>
                  </a:lnTo>
                  <a:lnTo>
                    <a:pt x="0" y="257301"/>
                  </a:lnTo>
                  <a:lnTo>
                    <a:pt x="1157300" y="257301"/>
                  </a:lnTo>
                  <a:lnTo>
                    <a:pt x="1157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6354" y="2584970"/>
            <a:ext cx="115760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86426" y="3290299"/>
            <a:ext cx="403225" cy="1334770"/>
            <a:chOff x="3386426" y="3290299"/>
            <a:chExt cx="403225" cy="1334770"/>
          </a:xfrm>
        </p:grpSpPr>
        <p:sp>
          <p:nvSpPr>
            <p:cNvPr id="16" name="object 16"/>
            <p:cNvSpPr/>
            <p:nvPr/>
          </p:nvSpPr>
          <p:spPr>
            <a:xfrm>
              <a:off x="3425031" y="3346508"/>
              <a:ext cx="358775" cy="1272540"/>
            </a:xfrm>
            <a:custGeom>
              <a:avLst/>
              <a:gdLst/>
              <a:ahLst/>
              <a:cxnLst/>
              <a:rect l="l" t="t" r="r" b="b"/>
              <a:pathLst>
                <a:path w="358775" h="1272539">
                  <a:moveTo>
                    <a:pt x="0" y="0"/>
                  </a:moveTo>
                  <a:lnTo>
                    <a:pt x="358254" y="1272184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2776" y="329664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702" y="49262"/>
                  </a:moveTo>
                  <a:lnTo>
                    <a:pt x="8083" y="43982"/>
                  </a:lnTo>
                  <a:lnTo>
                    <a:pt x="2351" y="36116"/>
                  </a:lnTo>
                  <a:lnTo>
                    <a:pt x="0" y="26686"/>
                  </a:lnTo>
                  <a:lnTo>
                    <a:pt x="1525" y="16712"/>
                  </a:lnTo>
                  <a:lnTo>
                    <a:pt x="6777" y="8090"/>
                  </a:lnTo>
                  <a:lnTo>
                    <a:pt x="14654" y="2352"/>
                  </a:lnTo>
                  <a:lnTo>
                    <a:pt x="24106" y="0"/>
                  </a:lnTo>
                  <a:lnTo>
                    <a:pt x="34088" y="1536"/>
                  </a:lnTo>
                  <a:lnTo>
                    <a:pt x="42689" y="6775"/>
                  </a:lnTo>
                  <a:lnTo>
                    <a:pt x="48410" y="14649"/>
                  </a:lnTo>
                  <a:lnTo>
                    <a:pt x="50765" y="24103"/>
                  </a:lnTo>
                  <a:lnTo>
                    <a:pt x="49264" y="34086"/>
                  </a:lnTo>
                  <a:lnTo>
                    <a:pt x="43992" y="42694"/>
                  </a:lnTo>
                  <a:lnTo>
                    <a:pt x="36112" y="48408"/>
                  </a:lnTo>
                  <a:lnTo>
                    <a:pt x="26667" y="50756"/>
                  </a:lnTo>
                  <a:lnTo>
                    <a:pt x="16702" y="4926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27691" y="4427296"/>
            <a:ext cx="5734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arm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78525" y="3089823"/>
            <a:ext cx="1261110" cy="808355"/>
            <a:chOff x="3778525" y="3089823"/>
            <a:chExt cx="1261110" cy="808355"/>
          </a:xfrm>
        </p:grpSpPr>
        <p:sp>
          <p:nvSpPr>
            <p:cNvPr id="20" name="object 20"/>
            <p:cNvSpPr/>
            <p:nvPr/>
          </p:nvSpPr>
          <p:spPr>
            <a:xfrm>
              <a:off x="3831728" y="3135171"/>
              <a:ext cx="1201420" cy="756920"/>
            </a:xfrm>
            <a:custGeom>
              <a:avLst/>
              <a:gdLst/>
              <a:ahLst/>
              <a:cxnLst/>
              <a:rect l="l" t="t" r="r" b="b"/>
              <a:pathLst>
                <a:path w="1201420" h="756920">
                  <a:moveTo>
                    <a:pt x="0" y="0"/>
                  </a:moveTo>
                  <a:lnTo>
                    <a:pt x="1201064" y="75645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4875" y="309617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54" y="49218"/>
                  </a:moveTo>
                  <a:lnTo>
                    <a:pt x="0" y="24116"/>
                  </a:lnTo>
                  <a:lnTo>
                    <a:pt x="2359" y="14655"/>
                  </a:lnTo>
                  <a:lnTo>
                    <a:pt x="8088" y="6775"/>
                  </a:lnTo>
                  <a:lnTo>
                    <a:pt x="16693" y="1491"/>
                  </a:lnTo>
                  <a:lnTo>
                    <a:pt x="26667" y="0"/>
                  </a:lnTo>
                  <a:lnTo>
                    <a:pt x="36105" y="2358"/>
                  </a:lnTo>
                  <a:lnTo>
                    <a:pt x="43971" y="8103"/>
                  </a:lnTo>
                  <a:lnTo>
                    <a:pt x="49230" y="16769"/>
                  </a:lnTo>
                  <a:lnTo>
                    <a:pt x="50734" y="26699"/>
                  </a:lnTo>
                  <a:lnTo>
                    <a:pt x="48386" y="36123"/>
                  </a:lnTo>
                  <a:lnTo>
                    <a:pt x="42665" y="43982"/>
                  </a:lnTo>
                  <a:lnTo>
                    <a:pt x="34054" y="4921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34305" y="3698468"/>
            <a:ext cx="77597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15"/>
              </a:spcBef>
            </a:pP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34162" y="3272995"/>
            <a:ext cx="1079500" cy="406400"/>
            <a:chOff x="5934162" y="3272995"/>
            <a:chExt cx="1079500" cy="406400"/>
          </a:xfrm>
        </p:grpSpPr>
        <p:sp>
          <p:nvSpPr>
            <p:cNvPr id="24" name="object 24"/>
            <p:cNvSpPr/>
            <p:nvPr/>
          </p:nvSpPr>
          <p:spPr>
            <a:xfrm>
              <a:off x="5985544" y="3320810"/>
              <a:ext cx="292100" cy="238760"/>
            </a:xfrm>
            <a:custGeom>
              <a:avLst/>
              <a:gdLst/>
              <a:ahLst/>
              <a:cxnLst/>
              <a:rect l="l" t="t" r="r" b="b"/>
              <a:pathLst>
                <a:path w="292100" h="238760">
                  <a:moveTo>
                    <a:pt x="0" y="0"/>
                  </a:moveTo>
                  <a:lnTo>
                    <a:pt x="291503" y="238226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40512" y="327934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43" y="49204"/>
                  </a:moveTo>
                  <a:lnTo>
                    <a:pt x="0" y="24139"/>
                  </a:lnTo>
                  <a:lnTo>
                    <a:pt x="2358" y="14674"/>
                  </a:lnTo>
                  <a:lnTo>
                    <a:pt x="8081" y="6774"/>
                  </a:lnTo>
                  <a:lnTo>
                    <a:pt x="16682" y="1477"/>
                  </a:lnTo>
                  <a:lnTo>
                    <a:pt x="26649" y="0"/>
                  </a:lnTo>
                  <a:lnTo>
                    <a:pt x="36094" y="2382"/>
                  </a:lnTo>
                  <a:lnTo>
                    <a:pt x="43967" y="8131"/>
                  </a:lnTo>
                  <a:lnTo>
                    <a:pt x="49219" y="16755"/>
                  </a:lnTo>
                  <a:lnTo>
                    <a:pt x="50720" y="26685"/>
                  </a:lnTo>
                  <a:lnTo>
                    <a:pt x="48365" y="36108"/>
                  </a:lnTo>
                  <a:lnTo>
                    <a:pt x="42644" y="43967"/>
                  </a:lnTo>
                  <a:lnTo>
                    <a:pt x="34043" y="4920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60084" y="3421875"/>
              <a:ext cx="753745" cy="257810"/>
            </a:xfrm>
            <a:custGeom>
              <a:avLst/>
              <a:gdLst/>
              <a:ahLst/>
              <a:cxnLst/>
              <a:rect l="l" t="t" r="r" b="b"/>
              <a:pathLst>
                <a:path w="753745" h="257810">
                  <a:moveTo>
                    <a:pt x="753567" y="0"/>
                  </a:moveTo>
                  <a:lnTo>
                    <a:pt x="0" y="0"/>
                  </a:lnTo>
                  <a:lnTo>
                    <a:pt x="0" y="257301"/>
                  </a:lnTo>
                  <a:lnTo>
                    <a:pt x="753567" y="257301"/>
                  </a:lnTo>
                  <a:lnTo>
                    <a:pt x="75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60084" y="3421875"/>
            <a:ext cx="75374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08030" y="1996841"/>
            <a:ext cx="387350" cy="831850"/>
            <a:chOff x="2908030" y="1996841"/>
            <a:chExt cx="387350" cy="831850"/>
          </a:xfrm>
        </p:grpSpPr>
        <p:sp>
          <p:nvSpPr>
            <p:cNvPr id="29" name="object 29"/>
            <p:cNvSpPr/>
            <p:nvPr/>
          </p:nvSpPr>
          <p:spPr>
            <a:xfrm>
              <a:off x="2914380" y="2003191"/>
              <a:ext cx="339090" cy="770255"/>
            </a:xfrm>
            <a:custGeom>
              <a:avLst/>
              <a:gdLst/>
              <a:ahLst/>
              <a:cxnLst/>
              <a:rect l="l" t="t" r="r" b="b"/>
              <a:pathLst>
                <a:path w="339089" h="770255">
                  <a:moveTo>
                    <a:pt x="338505" y="77022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7737" y="277124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50" y="1477"/>
                  </a:moveTo>
                  <a:lnTo>
                    <a:pt x="42651" y="6773"/>
                  </a:lnTo>
                  <a:lnTo>
                    <a:pt x="48373" y="14672"/>
                  </a:lnTo>
                  <a:lnTo>
                    <a:pt x="50727" y="24133"/>
                  </a:lnTo>
                  <a:lnTo>
                    <a:pt x="49227" y="34116"/>
                  </a:lnTo>
                  <a:lnTo>
                    <a:pt x="43971" y="42687"/>
                  </a:lnTo>
                  <a:lnTo>
                    <a:pt x="36089" y="48399"/>
                  </a:lnTo>
                  <a:lnTo>
                    <a:pt x="26635" y="50741"/>
                  </a:lnTo>
                  <a:lnTo>
                    <a:pt x="16664" y="49204"/>
                  </a:lnTo>
                  <a:lnTo>
                    <a:pt x="8056" y="43966"/>
                  </a:lnTo>
                  <a:lnTo>
                    <a:pt x="2343" y="36104"/>
                  </a:lnTo>
                  <a:lnTo>
                    <a:pt x="0" y="26679"/>
                  </a:lnTo>
                  <a:lnTo>
                    <a:pt x="1500" y="16755"/>
                  </a:lnTo>
                  <a:lnTo>
                    <a:pt x="6751" y="8131"/>
                  </a:lnTo>
                  <a:lnTo>
                    <a:pt x="14623" y="2382"/>
                  </a:lnTo>
                  <a:lnTo>
                    <a:pt x="24071" y="0"/>
                  </a:lnTo>
                  <a:lnTo>
                    <a:pt x="34050" y="147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543644" y="1748510"/>
            <a:ext cx="74358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17262" y="4427296"/>
            <a:ext cx="7766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40020" y="3948404"/>
            <a:ext cx="283210" cy="598170"/>
            <a:chOff x="4340020" y="3948404"/>
            <a:chExt cx="283210" cy="598170"/>
          </a:xfrm>
        </p:grpSpPr>
        <p:sp>
          <p:nvSpPr>
            <p:cNvPr id="34" name="object 34"/>
            <p:cNvSpPr/>
            <p:nvPr/>
          </p:nvSpPr>
          <p:spPr>
            <a:xfrm>
              <a:off x="4381947" y="4003336"/>
              <a:ext cx="234950" cy="536575"/>
            </a:xfrm>
            <a:custGeom>
              <a:avLst/>
              <a:gdLst/>
              <a:ahLst/>
              <a:cxnLst/>
              <a:rect l="l" t="t" r="r" b="b"/>
              <a:pathLst>
                <a:path w="234950" h="536575">
                  <a:moveTo>
                    <a:pt x="0" y="0"/>
                  </a:moveTo>
                  <a:lnTo>
                    <a:pt x="234772" y="53628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46370" y="395475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62" y="1552"/>
                  </a:moveTo>
                  <a:lnTo>
                    <a:pt x="42667" y="6775"/>
                  </a:lnTo>
                  <a:lnTo>
                    <a:pt x="48394" y="14614"/>
                  </a:lnTo>
                  <a:lnTo>
                    <a:pt x="50750" y="24033"/>
                  </a:lnTo>
                  <a:lnTo>
                    <a:pt x="49239" y="34000"/>
                  </a:lnTo>
                  <a:lnTo>
                    <a:pt x="43987" y="42624"/>
                  </a:lnTo>
                  <a:lnTo>
                    <a:pt x="36114" y="48373"/>
                  </a:lnTo>
                  <a:lnTo>
                    <a:pt x="26668" y="50756"/>
                  </a:lnTo>
                  <a:lnTo>
                    <a:pt x="16702" y="49278"/>
                  </a:lnTo>
                  <a:lnTo>
                    <a:pt x="8086" y="43982"/>
                  </a:lnTo>
                  <a:lnTo>
                    <a:pt x="2357" y="36081"/>
                  </a:lnTo>
                  <a:lnTo>
                    <a:pt x="0" y="26617"/>
                  </a:lnTo>
                  <a:lnTo>
                    <a:pt x="1500" y="16627"/>
                  </a:lnTo>
                  <a:lnTo>
                    <a:pt x="6757" y="8020"/>
                  </a:lnTo>
                  <a:lnTo>
                    <a:pt x="14633" y="2317"/>
                  </a:lnTo>
                  <a:lnTo>
                    <a:pt x="24083" y="0"/>
                  </a:lnTo>
                  <a:lnTo>
                    <a:pt x="34062" y="155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60411"/>
            <a:ext cx="3268345" cy="57277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Earthmoving hazards and</a:t>
            </a: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risks</a:t>
            </a:r>
            <a:endParaRPr sz="1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62" y="1403959"/>
            <a:ext cx="2030945" cy="1372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5202" y="1394957"/>
            <a:ext cx="2036991" cy="1380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996" y="1394957"/>
            <a:ext cx="1932000" cy="1380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062" y="3277743"/>
            <a:ext cx="2027999" cy="1380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996" y="3277743"/>
            <a:ext cx="1932000" cy="1380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3999" y="901157"/>
          <a:ext cx="6492240" cy="4060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248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mobile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24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 gas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sewage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piping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Rollovers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945202" y="3277743"/>
            <a:ext cx="2036991" cy="1372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1893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hazards and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800" i="1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009" y="1240612"/>
            <a:ext cx="2027986" cy="142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194" y="1209925"/>
            <a:ext cx="681023" cy="1484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0197" y="1273606"/>
            <a:ext cx="1932000" cy="1383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009" y="3335109"/>
            <a:ext cx="2027986" cy="1560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0197" y="3335109"/>
            <a:ext cx="1932000" cy="1560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40000" y="705557"/>
          <a:ext cx="6483350" cy="426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804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8"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Contaminated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into trenches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UV rays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(radiation)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working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920906" y="3341687"/>
            <a:ext cx="2036991" cy="1554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5824" y="950263"/>
            <a:ext cx="6486525" cy="4018279"/>
            <a:chOff x="545824" y="950263"/>
            <a:chExt cx="6486525" cy="4018279"/>
          </a:xfrm>
        </p:grpSpPr>
        <p:sp>
          <p:nvSpPr>
            <p:cNvPr id="4" name="object 4"/>
            <p:cNvSpPr/>
            <p:nvPr/>
          </p:nvSpPr>
          <p:spPr>
            <a:xfrm>
              <a:off x="548999" y="95343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2174" y="956617"/>
              <a:ext cx="0" cy="2058670"/>
            </a:xfrm>
            <a:custGeom>
              <a:avLst/>
              <a:gdLst/>
              <a:ahLst/>
              <a:cxnLst/>
              <a:rect l="l" t="t" r="r" b="b"/>
              <a:pathLst>
                <a:path h="2058670">
                  <a:moveTo>
                    <a:pt x="0" y="20582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5824" y="956617"/>
              <a:ext cx="0" cy="2058670"/>
            </a:xfrm>
            <a:custGeom>
              <a:avLst/>
              <a:gdLst/>
              <a:ahLst/>
              <a:cxnLst/>
              <a:rect l="l" t="t" r="r" b="b"/>
              <a:pathLst>
                <a:path h="2058670">
                  <a:moveTo>
                    <a:pt x="0" y="20582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999" y="3018005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174" y="3021184"/>
              <a:ext cx="0" cy="1940560"/>
            </a:xfrm>
            <a:custGeom>
              <a:avLst/>
              <a:gdLst/>
              <a:ahLst/>
              <a:cxnLst/>
              <a:rect l="l" t="t" r="r" b="b"/>
              <a:pathLst>
                <a:path h="1940560">
                  <a:moveTo>
                    <a:pt x="0" y="194047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5824" y="3021184"/>
              <a:ext cx="0" cy="1940560"/>
            </a:xfrm>
            <a:custGeom>
              <a:avLst/>
              <a:gdLst/>
              <a:ahLst/>
              <a:cxnLst/>
              <a:rect l="l" t="t" r="r" b="b"/>
              <a:pathLst>
                <a:path h="1940560">
                  <a:moveTo>
                    <a:pt x="0" y="194047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999" y="496483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7724" y="3751981"/>
              <a:ext cx="312928" cy="1010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4781" y="3885184"/>
              <a:ext cx="780191" cy="975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4335" y="3119653"/>
              <a:ext cx="716959" cy="1743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21717" y="3151356"/>
              <a:ext cx="478675" cy="10231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2362" y="3788713"/>
              <a:ext cx="1387377" cy="847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28532" y="3198231"/>
              <a:ext cx="1649668" cy="3415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71630" y="3407506"/>
              <a:ext cx="1387980" cy="13149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05952" y="3126648"/>
              <a:ext cx="561993" cy="5607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14155" y="1999419"/>
              <a:ext cx="803433" cy="9254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5926" y="1131232"/>
              <a:ext cx="975099" cy="7778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07382" y="2228260"/>
              <a:ext cx="901245" cy="5305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41434" y="2101206"/>
              <a:ext cx="1114569" cy="8286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41428" y="1014658"/>
              <a:ext cx="1106576" cy="1269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84498" y="1111543"/>
              <a:ext cx="1007503" cy="99072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7300" y="366001"/>
            <a:ext cx="3015615" cy="4164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Tools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and</a:t>
            </a:r>
            <a:r>
              <a:rPr sz="1400" b="1" spc="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equipment</a:t>
            </a:r>
            <a:endParaRPr sz="1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typical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Franklin Gothic Book"/>
              <a:cs typeface="Franklin Gothic Book"/>
            </a:endParaRPr>
          </a:p>
          <a:p>
            <a:pPr marL="129539">
              <a:lnSpc>
                <a:spcPct val="100000"/>
              </a:lnSpc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protective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(PPE)</a:t>
            </a:r>
            <a:endParaRPr sz="1000">
              <a:latin typeface="Franklin Gothic Demi"/>
              <a:cs typeface="Franklin Gothic Demi"/>
            </a:endParaRPr>
          </a:p>
          <a:p>
            <a:pPr marL="307340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3079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endParaRPr sz="1000">
              <a:latin typeface="Franklin Gothic Book"/>
              <a:cs typeface="Franklin Gothic Book"/>
            </a:endParaRPr>
          </a:p>
          <a:p>
            <a:pPr marL="307340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3079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visibility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>
              <a:latin typeface="Franklin Gothic Book"/>
              <a:cs typeface="Franklin Gothic Book"/>
            </a:endParaRPr>
          </a:p>
          <a:p>
            <a:pPr marL="307340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3079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</a:t>
            </a:r>
            <a:endParaRPr sz="1000">
              <a:latin typeface="Franklin Gothic Book"/>
              <a:cs typeface="Franklin Gothic Book"/>
            </a:endParaRPr>
          </a:p>
          <a:p>
            <a:pPr marL="307340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3079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hat</a:t>
            </a:r>
            <a:endParaRPr sz="1000">
              <a:latin typeface="Franklin Gothic Book"/>
              <a:cs typeface="Franklin Gothic Book"/>
            </a:endParaRPr>
          </a:p>
          <a:p>
            <a:pPr marL="307340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3079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Goggles/glasses</a:t>
            </a:r>
            <a:endParaRPr sz="1000">
              <a:latin typeface="Franklin Gothic Book"/>
              <a:cs typeface="Franklin Gothic Book"/>
            </a:endParaRPr>
          </a:p>
          <a:p>
            <a:pPr marL="307340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3079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  <a:p>
            <a:pPr marL="307340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3079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  <a:p>
            <a:pPr marL="307340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3079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Franklin Gothic Book"/>
              <a:buChar char="•"/>
            </a:pPr>
            <a:endParaRPr sz="1550">
              <a:latin typeface="Franklin Gothic Book"/>
              <a:cs typeface="Franklin Gothic Book"/>
            </a:endParaRPr>
          </a:p>
          <a:p>
            <a:pPr marL="132715">
              <a:lnSpc>
                <a:spcPct val="100000"/>
              </a:lnSpc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Hand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tools</a:t>
            </a:r>
            <a:endParaRPr sz="1000">
              <a:latin typeface="Franklin Gothic Demi"/>
              <a:cs typeface="Franklin Gothic Demi"/>
            </a:endParaRPr>
          </a:p>
          <a:p>
            <a:pPr marL="310515" indent="-178435">
              <a:lnSpc>
                <a:spcPct val="100000"/>
              </a:lnSpc>
              <a:spcBef>
                <a:spcPts val="509"/>
              </a:spcBef>
              <a:buChar char="•"/>
              <a:tabLst>
                <a:tab pos="31115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Shovel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</a:t>
            </a:r>
            <a:endParaRPr sz="1000">
              <a:latin typeface="Franklin Gothic Book"/>
              <a:cs typeface="Franklin Gothic Book"/>
            </a:endParaRPr>
          </a:p>
          <a:p>
            <a:pPr marL="310515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31115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sets</a:t>
            </a:r>
            <a:endParaRPr sz="1000">
              <a:latin typeface="Franklin Gothic Book"/>
              <a:cs typeface="Franklin Gothic Book"/>
            </a:endParaRPr>
          </a:p>
          <a:p>
            <a:pPr marL="310515" marR="1922780" indent="-177800">
              <a:lnSpc>
                <a:spcPts val="1140"/>
              </a:lnSpc>
              <a:spcBef>
                <a:spcPts val="595"/>
              </a:spcBef>
              <a:buChar char="•"/>
              <a:tabLst>
                <a:tab pos="31115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Screwdrivers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wrenches</a:t>
            </a:r>
            <a:endParaRPr sz="1000">
              <a:latin typeface="Franklin Gothic Book"/>
              <a:cs typeface="Franklin Gothic Book"/>
            </a:endParaRPr>
          </a:p>
          <a:p>
            <a:pPr marL="310515" indent="-178435">
              <a:lnSpc>
                <a:spcPct val="100000"/>
              </a:lnSpc>
              <a:spcBef>
                <a:spcPts val="480"/>
              </a:spcBef>
              <a:buChar char="•"/>
              <a:tabLst>
                <a:tab pos="31115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brush</a:t>
            </a:r>
            <a:endParaRPr sz="1000">
              <a:latin typeface="Franklin Gothic Book"/>
              <a:cs typeface="Franklin Gothic Book"/>
            </a:endParaRPr>
          </a:p>
          <a:p>
            <a:pPr marL="310515" indent="-178435">
              <a:lnSpc>
                <a:spcPct val="100000"/>
              </a:lnSpc>
              <a:spcBef>
                <a:spcPts val="505"/>
              </a:spcBef>
              <a:buChar char="•"/>
              <a:tabLst>
                <a:tab pos="31115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Spanners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522782" y="1198540"/>
            <a:ext cx="3164205" cy="1729105"/>
            <a:chOff x="2522782" y="1198540"/>
            <a:chExt cx="3164205" cy="1729105"/>
          </a:xfrm>
        </p:grpSpPr>
        <p:sp>
          <p:nvSpPr>
            <p:cNvPr id="27" name="object 27"/>
            <p:cNvSpPr/>
            <p:nvPr/>
          </p:nvSpPr>
          <p:spPr>
            <a:xfrm>
              <a:off x="4858577" y="1198540"/>
              <a:ext cx="827871" cy="6802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22782" y="2050483"/>
              <a:ext cx="414381" cy="87708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911725"/>
            <a:chOff x="0" y="2"/>
            <a:chExt cx="7557134" cy="4911725"/>
          </a:xfrm>
        </p:grpSpPr>
        <p:sp>
          <p:nvSpPr>
            <p:cNvPr id="3" name="object 3"/>
            <p:cNvSpPr/>
            <p:nvPr/>
          </p:nvSpPr>
          <p:spPr>
            <a:xfrm>
              <a:off x="3193690" y="2213828"/>
              <a:ext cx="3463293" cy="2697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003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27605" marR="5080" indent="-1686560">
              <a:lnSpc>
                <a:spcPts val="3800"/>
              </a:lnSpc>
              <a:spcBef>
                <a:spcPts val="560"/>
              </a:spcBef>
            </a:pPr>
            <a:r>
              <a:rPr sz="3500" spc="40" dirty="0"/>
              <a:t>Plan </a:t>
            </a:r>
            <a:r>
              <a:rPr sz="3500" spc="80" dirty="0"/>
              <a:t>and </a:t>
            </a:r>
            <a:r>
              <a:rPr sz="3500" spc="15" dirty="0"/>
              <a:t>prepare </a:t>
            </a:r>
            <a:r>
              <a:rPr sz="3500" spc="-35" dirty="0"/>
              <a:t>for</a:t>
            </a:r>
            <a:r>
              <a:rPr sz="3500" spc="-380" dirty="0"/>
              <a:t> </a:t>
            </a:r>
            <a:r>
              <a:rPr sz="3500" spc="35" dirty="0"/>
              <a:t>integrated  </a:t>
            </a:r>
            <a:r>
              <a:rPr sz="3500" spc="30" dirty="0"/>
              <a:t>tool </a:t>
            </a:r>
            <a:r>
              <a:rPr sz="3500" spc="-15" dirty="0"/>
              <a:t>carrier</a:t>
            </a:r>
            <a:r>
              <a:rPr sz="3500" spc="-155" dirty="0"/>
              <a:t> </a:t>
            </a:r>
            <a:r>
              <a:rPr sz="3500" spc="30" dirty="0"/>
              <a:t>operations</a:t>
            </a:r>
            <a:endParaRPr sz="35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3363" y="1995321"/>
            <a:ext cx="81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5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1115</Words>
  <Application>Microsoft Office PowerPoint</Application>
  <PresentationFormat>Custom</PresentationFormat>
  <Paragraphs>222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Franklin Gothic Book</vt:lpstr>
      <vt:lpstr>Franklin Gothic Demi</vt:lpstr>
      <vt:lpstr>Franklin Gothic Medium</vt:lpstr>
      <vt:lpstr>Times New Roman</vt:lpstr>
      <vt:lpstr>Verdana</vt:lpstr>
      <vt:lpstr>Office Theme</vt:lpstr>
      <vt:lpstr>LEARNER GUIDE</vt:lpstr>
      <vt:lpstr>Contents</vt:lpstr>
      <vt:lpstr>Introduction to  Integrated tool carrier</vt:lpstr>
      <vt:lpstr>What do you use an integrated tool carrier for?</vt:lpstr>
      <vt:lpstr>Example of an integrated tool carrier (ITC)</vt:lpstr>
      <vt:lpstr>PowerPoint Presentation</vt:lpstr>
      <vt:lpstr>PowerPoint Presentation</vt:lpstr>
      <vt:lpstr>PowerPoint Presentation</vt:lpstr>
      <vt:lpstr>Plan and prepare for integrated  tool carrier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cp:lastModifiedBy>james@easyguides.com.au</cp:lastModifiedBy>
  <cp:revision>3</cp:revision>
  <dcterms:created xsi:type="dcterms:W3CDTF">2020-11-02T00:29:11Z</dcterms:created>
  <dcterms:modified xsi:type="dcterms:W3CDTF">2020-11-02T00:48:16Z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2020-11-02T00:00:00Z</vt:filetime>
  </property>
</Properties>
</file>