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3" r:id="rId4"/>
    <p:sldId id="302" r:id="rId5"/>
    <p:sldId id="303" r:id="rId6"/>
    <p:sldId id="304" r:id="rId7"/>
    <p:sldId id="305" r:id="rId8"/>
    <p:sldId id="306" r:id="rId9"/>
    <p:sldId id="307" r:id="rId10"/>
    <p:sldId id="321" r:id="rId11"/>
    <p:sldId id="322" r:id="rId12"/>
    <p:sldId id="323" r:id="rId13"/>
    <p:sldId id="331" r:id="rId14"/>
    <p:sldId id="343" r:id="rId15"/>
    <p:sldId id="344" r:id="rId16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1976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2006" y="432003"/>
            <a:ext cx="7058837" cy="132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1976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7891" y="370929"/>
            <a:ext cx="7256145" cy="1477010"/>
          </a:xfrm>
          <a:custGeom>
            <a:avLst/>
            <a:gdLst/>
            <a:ahLst/>
            <a:cxnLst/>
            <a:rect l="l" t="t" r="r" b="b"/>
            <a:pathLst>
              <a:path w="7256145" h="1477010">
                <a:moveTo>
                  <a:pt x="0" y="0"/>
                </a:moveTo>
                <a:lnTo>
                  <a:pt x="7255764" y="0"/>
                </a:lnTo>
                <a:lnTo>
                  <a:pt x="7255764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66000"/>
            <a:ext cx="1567814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179" y="2493530"/>
            <a:ext cx="6476491" cy="2471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633" y="5083075"/>
            <a:ext cx="23177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992" cy="1476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1168" y="2131403"/>
            <a:ext cx="4095536" cy="2835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52782" y="3881478"/>
            <a:ext cx="6800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Produced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by: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30000" y="4160888"/>
            <a:ext cx="1979993" cy="807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6099" y="260755"/>
            <a:ext cx="6650990" cy="117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4525"/>
              </a:lnSpc>
              <a:spcBef>
                <a:spcPts val="100"/>
              </a:spcBef>
            </a:pPr>
            <a:r>
              <a:rPr sz="4200" spc="145" dirty="0">
                <a:latin typeface="Calibri"/>
                <a:cs typeface="Calibri"/>
              </a:rPr>
              <a:t>Bridge</a:t>
            </a:r>
            <a:r>
              <a:rPr sz="4200" spc="-440" dirty="0">
                <a:latin typeface="Calibri"/>
                <a:cs typeface="Calibri"/>
              </a:rPr>
              <a:t> </a:t>
            </a:r>
            <a:r>
              <a:rPr sz="4200" spc="150" dirty="0">
                <a:latin typeface="Calibri"/>
                <a:cs typeface="Calibri"/>
              </a:rPr>
              <a:t>and</a:t>
            </a:r>
            <a:r>
              <a:rPr sz="4200" spc="-440" dirty="0">
                <a:latin typeface="Calibri"/>
                <a:cs typeface="Calibri"/>
              </a:rPr>
              <a:t> </a:t>
            </a:r>
            <a:r>
              <a:rPr sz="4200" spc="160" dirty="0">
                <a:latin typeface="Calibri"/>
                <a:cs typeface="Calibri"/>
              </a:rPr>
              <a:t>gantry</a:t>
            </a:r>
            <a:r>
              <a:rPr sz="4200" spc="-434" dirty="0">
                <a:latin typeface="Calibri"/>
                <a:cs typeface="Calibri"/>
              </a:rPr>
              <a:t> </a:t>
            </a:r>
            <a:r>
              <a:rPr sz="4200" spc="125" dirty="0">
                <a:latin typeface="Calibri"/>
                <a:cs typeface="Calibri"/>
              </a:rPr>
              <a:t>Crane</a:t>
            </a:r>
            <a:endParaRPr sz="4200">
              <a:latin typeface="Calibri"/>
              <a:cs typeface="Calibri"/>
            </a:endParaRPr>
          </a:p>
          <a:p>
            <a:pPr marL="12700">
              <a:lnSpc>
                <a:spcPts val="4525"/>
              </a:lnSpc>
            </a:pPr>
            <a:r>
              <a:rPr sz="4200" spc="210" dirty="0">
                <a:solidFill>
                  <a:srgbClr val="FFFFFF"/>
                </a:solidFill>
                <a:latin typeface="Calibri"/>
                <a:cs typeface="Calibri"/>
              </a:rPr>
              <a:t>SAFETY </a:t>
            </a:r>
            <a:r>
              <a:rPr sz="4200" spc="18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4200" spc="155" dirty="0">
                <a:solidFill>
                  <a:srgbClr val="FFFFFF"/>
                </a:solidFill>
                <a:latin typeface="Calibri"/>
                <a:cs typeface="Calibri"/>
              </a:rPr>
              <a:t>LICENCE</a:t>
            </a:r>
            <a:r>
              <a:rPr sz="42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130" dirty="0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1772" y="1592833"/>
            <a:ext cx="2301240" cy="10661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345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Training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support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material</a:t>
            </a:r>
            <a:r>
              <a:rPr sz="10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for:</a:t>
            </a:r>
            <a:endParaRPr sz="1000">
              <a:latin typeface="Calibri"/>
              <a:cs typeface="Calibri"/>
            </a:endParaRPr>
          </a:p>
          <a:p>
            <a:pPr marL="1177290">
              <a:lnSpc>
                <a:spcPts val="2140"/>
              </a:lnSpc>
              <a:spcBef>
                <a:spcPts val="465"/>
              </a:spcBef>
            </a:pPr>
            <a:r>
              <a:rPr sz="1900" spc="-60" dirty="0">
                <a:solidFill>
                  <a:srgbClr val="002F5E"/>
                </a:solidFill>
                <a:latin typeface="Franklin Gothic Book"/>
                <a:cs typeface="Franklin Gothic Book"/>
              </a:rPr>
              <a:t>TLILIC0006</a:t>
            </a:r>
            <a:endParaRPr sz="1900">
              <a:latin typeface="Franklin Gothic Book"/>
              <a:cs typeface="Franklin Gothic Book"/>
            </a:endParaRPr>
          </a:p>
          <a:p>
            <a:pPr marL="12700" marR="5080" indent="332740">
              <a:lnSpc>
                <a:spcPts val="2000"/>
              </a:lnSpc>
              <a:spcBef>
                <a:spcPts val="160"/>
              </a:spcBef>
            </a:pPr>
            <a:r>
              <a:rPr sz="1900" spc="-55" dirty="0">
                <a:solidFill>
                  <a:srgbClr val="002F5E"/>
                </a:solidFill>
                <a:latin typeface="Franklin Gothic Book"/>
                <a:cs typeface="Franklin Gothic Book"/>
              </a:rPr>
              <a:t>Licence </a:t>
            </a:r>
            <a:r>
              <a:rPr sz="1900" spc="-60" dirty="0">
                <a:solidFill>
                  <a:srgbClr val="002F5E"/>
                </a:solidFill>
                <a:latin typeface="Franklin Gothic Book"/>
                <a:cs typeface="Franklin Gothic Book"/>
              </a:rPr>
              <a:t>to operate </a:t>
            </a:r>
            <a:r>
              <a:rPr sz="1900" spc="-55" dirty="0">
                <a:solidFill>
                  <a:srgbClr val="002F5E"/>
                </a:solidFill>
                <a:latin typeface="Franklin Gothic Book"/>
                <a:cs typeface="Franklin Gothic Book"/>
              </a:rPr>
              <a:t>a  bridge </a:t>
            </a:r>
            <a:r>
              <a:rPr sz="1900" spc="-60" dirty="0">
                <a:solidFill>
                  <a:srgbClr val="002F5E"/>
                </a:solidFill>
                <a:latin typeface="Franklin Gothic Book"/>
                <a:cs typeface="Franklin Gothic Book"/>
              </a:rPr>
              <a:t>and </a:t>
            </a:r>
            <a:r>
              <a:rPr sz="1900" spc="-45" dirty="0">
                <a:solidFill>
                  <a:srgbClr val="002F5E"/>
                </a:solidFill>
                <a:latin typeface="Franklin Gothic Book"/>
                <a:cs typeface="Franklin Gothic Book"/>
              </a:rPr>
              <a:t>gantry</a:t>
            </a:r>
            <a:r>
              <a:rPr sz="1900" spc="-40" dirty="0">
                <a:solidFill>
                  <a:srgbClr val="002F5E"/>
                </a:solidFill>
                <a:latin typeface="Franklin Gothic Book"/>
                <a:cs typeface="Franklin Gothic Book"/>
              </a:rPr>
              <a:t> </a:t>
            </a:r>
            <a:r>
              <a:rPr sz="1900" spc="-60" dirty="0">
                <a:solidFill>
                  <a:srgbClr val="002F5E"/>
                </a:solidFill>
                <a:latin typeface="Franklin Gothic Book"/>
                <a:cs typeface="Franklin Gothic Book"/>
              </a:rPr>
              <a:t>crane</a:t>
            </a:r>
            <a:endParaRPr sz="1900">
              <a:latin typeface="Franklin Gothic Book"/>
              <a:cs typeface="Franklin Gothic Book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29AF23E3-4934-465A-9AF4-0A607F9D5013}"/>
              </a:ext>
            </a:extLst>
          </p:cNvPr>
          <p:cNvSpPr/>
          <p:nvPr/>
        </p:nvSpPr>
        <p:spPr>
          <a:xfrm>
            <a:off x="3473451" y="1652421"/>
            <a:ext cx="1051158" cy="1016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4922" y="117014"/>
            <a:ext cx="17043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 ROUTINE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2453" y="901657"/>
            <a:ext cx="3805470" cy="3648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5280" y="782993"/>
            <a:ext cx="709295" cy="356870"/>
          </a:xfrm>
          <a:custGeom>
            <a:avLst/>
            <a:gdLst/>
            <a:ahLst/>
            <a:cxnLst/>
            <a:rect l="l" t="t" r="r" b="b"/>
            <a:pathLst>
              <a:path w="709295" h="356869">
                <a:moveTo>
                  <a:pt x="709218" y="0"/>
                </a:moveTo>
                <a:lnTo>
                  <a:pt x="0" y="35643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7186" y="112544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799"/>
                </a:lnTo>
                <a:lnTo>
                  <a:pt x="43362" y="43348"/>
                </a:lnTo>
                <a:lnTo>
                  <a:pt x="48804" y="3527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73"/>
                </a:lnTo>
                <a:lnTo>
                  <a:pt x="7437" y="43348"/>
                </a:lnTo>
                <a:lnTo>
                  <a:pt x="15510" y="48799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6080" y="438353"/>
            <a:ext cx="1596390" cy="438150"/>
          </a:xfrm>
          <a:custGeom>
            <a:avLst/>
            <a:gdLst/>
            <a:ahLst/>
            <a:cxnLst/>
            <a:rect l="l" t="t" r="r" b="b"/>
            <a:pathLst>
              <a:path w="1596389" h="438150">
                <a:moveTo>
                  <a:pt x="0" y="437781"/>
                </a:moveTo>
                <a:lnTo>
                  <a:pt x="1596059" y="437781"/>
                </a:lnTo>
                <a:lnTo>
                  <a:pt x="1596059" y="0"/>
                </a:lnTo>
                <a:lnTo>
                  <a:pt x="0" y="0"/>
                </a:lnTo>
                <a:lnTo>
                  <a:pt x="0" y="43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76080" y="438353"/>
            <a:ext cx="1596390" cy="43815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91135">
              <a:lnSpc>
                <a:spcPts val="1170"/>
              </a:lnSpc>
              <a:spcBef>
                <a:spcPts val="5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 eyes, terminal</a:t>
            </a:r>
            <a:endParaRPr sz="1000">
              <a:latin typeface="Franklin Gothic Book"/>
              <a:cs typeface="Franklin Gothic Book"/>
            </a:endParaRPr>
          </a:p>
          <a:p>
            <a:pPr marL="123825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fittings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89575" y="973264"/>
            <a:ext cx="0" cy="1016000"/>
          </a:xfrm>
          <a:custGeom>
            <a:avLst/>
            <a:gdLst/>
            <a:ahLst/>
            <a:cxnLst/>
            <a:rect l="l" t="t" r="r" b="b"/>
            <a:pathLst>
              <a:path h="1016000">
                <a:moveTo>
                  <a:pt x="0" y="0"/>
                </a:moveTo>
                <a:lnTo>
                  <a:pt x="0" y="1015495"/>
                </a:lnTo>
              </a:path>
            </a:pathLst>
          </a:custGeom>
          <a:ln w="48513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82938" y="198249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7520" y="50609"/>
                </a:moveTo>
                <a:lnTo>
                  <a:pt x="37193" y="47761"/>
                </a:lnTo>
                <a:lnTo>
                  <a:pt x="44761" y="41635"/>
                </a:lnTo>
                <a:lnTo>
                  <a:pt x="49480" y="33116"/>
                </a:lnTo>
                <a:lnTo>
                  <a:pt x="50609" y="23088"/>
                </a:lnTo>
                <a:lnTo>
                  <a:pt x="47761" y="13415"/>
                </a:lnTo>
                <a:lnTo>
                  <a:pt x="41635" y="5848"/>
                </a:lnTo>
                <a:lnTo>
                  <a:pt x="33116" y="1128"/>
                </a:lnTo>
                <a:lnTo>
                  <a:pt x="23088" y="0"/>
                </a:lnTo>
                <a:lnTo>
                  <a:pt x="13415" y="2855"/>
                </a:lnTo>
                <a:lnTo>
                  <a:pt x="5848" y="8983"/>
                </a:lnTo>
                <a:lnTo>
                  <a:pt x="1128" y="17500"/>
                </a:lnTo>
                <a:lnTo>
                  <a:pt x="0" y="27520"/>
                </a:lnTo>
                <a:lnTo>
                  <a:pt x="2855" y="37193"/>
                </a:lnTo>
                <a:lnTo>
                  <a:pt x="8983" y="44761"/>
                </a:lnTo>
                <a:lnTo>
                  <a:pt x="17500" y="49480"/>
                </a:lnTo>
                <a:lnTo>
                  <a:pt x="27520" y="5060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98149" y="538429"/>
            <a:ext cx="1427480" cy="43497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89865" marR="182880" indent="52705">
              <a:lnSpc>
                <a:spcPts val="1140"/>
              </a:lnSpc>
              <a:spcBef>
                <a:spcPts val="5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heat 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98149" y="538429"/>
            <a:ext cx="1427480" cy="434975"/>
          </a:xfrm>
          <a:custGeom>
            <a:avLst/>
            <a:gdLst/>
            <a:ahLst/>
            <a:cxnLst/>
            <a:rect l="l" t="t" r="r" b="b"/>
            <a:pathLst>
              <a:path w="1427479" h="434975">
                <a:moveTo>
                  <a:pt x="0" y="434835"/>
                </a:moveTo>
                <a:lnTo>
                  <a:pt x="1427302" y="434835"/>
                </a:lnTo>
                <a:lnTo>
                  <a:pt x="1427302" y="0"/>
                </a:lnTo>
                <a:lnTo>
                  <a:pt x="0" y="0"/>
                </a:lnTo>
                <a:lnTo>
                  <a:pt x="0" y="43483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07085" y="1941765"/>
            <a:ext cx="501496" cy="179115"/>
          </a:xfrm>
          <a:custGeom>
            <a:avLst/>
            <a:gdLst/>
            <a:ahLst/>
            <a:cxnLst/>
            <a:rect l="l" t="t" r="r" b="b"/>
            <a:pathLst>
              <a:path w="554990" h="231139">
                <a:moveTo>
                  <a:pt x="554837" y="0"/>
                </a:moveTo>
                <a:lnTo>
                  <a:pt x="0" y="230581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8320" y="210477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7520" y="50609"/>
                </a:moveTo>
                <a:lnTo>
                  <a:pt x="37193" y="47761"/>
                </a:lnTo>
                <a:lnTo>
                  <a:pt x="44761" y="41635"/>
                </a:lnTo>
                <a:lnTo>
                  <a:pt x="49480" y="33116"/>
                </a:lnTo>
                <a:lnTo>
                  <a:pt x="50609" y="23088"/>
                </a:lnTo>
                <a:lnTo>
                  <a:pt x="47761" y="13415"/>
                </a:lnTo>
                <a:lnTo>
                  <a:pt x="41635" y="5848"/>
                </a:lnTo>
                <a:lnTo>
                  <a:pt x="33116" y="1128"/>
                </a:lnTo>
                <a:lnTo>
                  <a:pt x="23088" y="0"/>
                </a:lnTo>
                <a:lnTo>
                  <a:pt x="13415" y="2848"/>
                </a:lnTo>
                <a:lnTo>
                  <a:pt x="5848" y="8974"/>
                </a:lnTo>
                <a:lnTo>
                  <a:pt x="1128" y="17493"/>
                </a:lnTo>
                <a:lnTo>
                  <a:pt x="0" y="27520"/>
                </a:lnTo>
                <a:lnTo>
                  <a:pt x="2855" y="37193"/>
                </a:lnTo>
                <a:lnTo>
                  <a:pt x="8983" y="44761"/>
                </a:lnTo>
                <a:lnTo>
                  <a:pt x="17500" y="49480"/>
                </a:lnTo>
                <a:lnTo>
                  <a:pt x="27520" y="5060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44019" y="1546796"/>
            <a:ext cx="969644" cy="39497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41605" marR="133985" indent="81280">
              <a:lnSpc>
                <a:spcPts val="1140"/>
              </a:lnSpc>
              <a:spcBef>
                <a:spcPts val="4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visible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all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23716" y="1607553"/>
            <a:ext cx="168155" cy="614321"/>
          </a:xfrm>
          <a:custGeom>
            <a:avLst/>
            <a:gdLst/>
            <a:ahLst/>
            <a:cxnLst/>
            <a:rect l="l" t="t" r="r" b="b"/>
            <a:pathLst>
              <a:path w="142239" h="672464">
                <a:moveTo>
                  <a:pt x="142214" y="0"/>
                </a:moveTo>
                <a:lnTo>
                  <a:pt x="0" y="672211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93057" y="222107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05288" y="1321803"/>
            <a:ext cx="1187450" cy="28575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47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Stitching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73234" y="1814225"/>
            <a:ext cx="381678" cy="353855"/>
          </a:xfrm>
          <a:custGeom>
            <a:avLst/>
            <a:gdLst/>
            <a:ahLst/>
            <a:cxnLst/>
            <a:rect l="l" t="t" r="r" b="b"/>
            <a:pathLst>
              <a:path w="431800" h="455294">
                <a:moveTo>
                  <a:pt x="0" y="454964"/>
                </a:moveTo>
                <a:lnTo>
                  <a:pt x="43162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46812" y="177041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20315" y="2168080"/>
            <a:ext cx="1605915" cy="41275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4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label/tag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missing,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72594" y="2386568"/>
            <a:ext cx="171236" cy="50801"/>
          </a:xfrm>
          <a:custGeom>
            <a:avLst/>
            <a:gdLst/>
            <a:ahLst/>
            <a:cxnLst/>
            <a:rect l="l" t="t" r="r" b="b"/>
            <a:pathLst>
              <a:path w="421004" h="104775">
                <a:moveTo>
                  <a:pt x="0" y="104178"/>
                </a:moveTo>
                <a:lnTo>
                  <a:pt x="420763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42841" y="23551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88"/>
                </a:lnTo>
                <a:lnTo>
                  <a:pt x="7437" y="7418"/>
                </a:lnTo>
                <a:lnTo>
                  <a:pt x="1995" y="15489"/>
                </a:lnTo>
                <a:lnTo>
                  <a:pt x="0" y="25400"/>
                </a:lnTo>
                <a:lnTo>
                  <a:pt x="1995" y="35273"/>
                </a:lnTo>
                <a:lnTo>
                  <a:pt x="7437" y="43348"/>
                </a:lnTo>
                <a:lnTo>
                  <a:pt x="15510" y="48799"/>
                </a:lnTo>
                <a:lnTo>
                  <a:pt x="25400" y="50800"/>
                </a:lnTo>
                <a:lnTo>
                  <a:pt x="35289" y="48799"/>
                </a:lnTo>
                <a:lnTo>
                  <a:pt x="43362" y="43348"/>
                </a:lnTo>
                <a:lnTo>
                  <a:pt x="48804" y="35273"/>
                </a:lnTo>
                <a:lnTo>
                  <a:pt x="50800" y="25400"/>
                </a:lnTo>
                <a:lnTo>
                  <a:pt x="48804" y="15489"/>
                </a:lnTo>
                <a:lnTo>
                  <a:pt x="43362" y="7418"/>
                </a:lnTo>
                <a:lnTo>
                  <a:pt x="35289" y="1988"/>
                </a:lnTo>
                <a:lnTo>
                  <a:pt x="25400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91440" y="3122171"/>
            <a:ext cx="362527" cy="158760"/>
          </a:xfrm>
          <a:custGeom>
            <a:avLst/>
            <a:gdLst/>
            <a:ahLst/>
            <a:cxnLst/>
            <a:rect l="l" t="t" r="r" b="b"/>
            <a:pathLst>
              <a:path w="524510" h="313054">
                <a:moveTo>
                  <a:pt x="0" y="312889"/>
                </a:moveTo>
                <a:lnTo>
                  <a:pt x="524129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0118" y="308383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7914" y="50545"/>
                </a:moveTo>
                <a:lnTo>
                  <a:pt x="37542" y="47544"/>
                </a:lnTo>
                <a:lnTo>
                  <a:pt x="45004" y="41294"/>
                </a:lnTo>
                <a:lnTo>
                  <a:pt x="49572" y="32700"/>
                </a:lnTo>
                <a:lnTo>
                  <a:pt x="50520" y="22669"/>
                </a:lnTo>
                <a:lnTo>
                  <a:pt x="47505" y="13040"/>
                </a:lnTo>
                <a:lnTo>
                  <a:pt x="41249" y="5562"/>
                </a:lnTo>
                <a:lnTo>
                  <a:pt x="32650" y="970"/>
                </a:lnTo>
                <a:lnTo>
                  <a:pt x="22605" y="0"/>
                </a:lnTo>
                <a:lnTo>
                  <a:pt x="12985" y="3037"/>
                </a:lnTo>
                <a:lnTo>
                  <a:pt x="5526" y="9317"/>
                </a:lnTo>
                <a:lnTo>
                  <a:pt x="955" y="17932"/>
                </a:lnTo>
                <a:lnTo>
                  <a:pt x="0" y="27978"/>
                </a:lnTo>
                <a:lnTo>
                  <a:pt x="3022" y="37590"/>
                </a:lnTo>
                <a:lnTo>
                  <a:pt x="9280" y="45043"/>
                </a:lnTo>
                <a:lnTo>
                  <a:pt x="17877" y="49605"/>
                </a:lnTo>
                <a:lnTo>
                  <a:pt x="27914" y="5054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75382" y="3280930"/>
            <a:ext cx="1425575" cy="429259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330200" marR="61594" indent="-260985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Nylon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contacted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acid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alkaline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26230" y="2942046"/>
            <a:ext cx="226920" cy="967141"/>
          </a:xfrm>
          <a:custGeom>
            <a:avLst/>
            <a:gdLst/>
            <a:ahLst/>
            <a:cxnLst/>
            <a:rect l="l" t="t" r="r" b="b"/>
            <a:pathLst>
              <a:path w="302260" h="1018539">
                <a:moveTo>
                  <a:pt x="0" y="1017930"/>
                </a:moveTo>
                <a:lnTo>
                  <a:pt x="302056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34877" y="289243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3088" y="0"/>
                </a:moveTo>
                <a:lnTo>
                  <a:pt x="13408" y="2859"/>
                </a:lnTo>
                <a:lnTo>
                  <a:pt x="5838" y="8985"/>
                </a:lnTo>
                <a:lnTo>
                  <a:pt x="1121" y="17502"/>
                </a:lnTo>
                <a:lnTo>
                  <a:pt x="0" y="27533"/>
                </a:lnTo>
                <a:lnTo>
                  <a:pt x="2842" y="37195"/>
                </a:lnTo>
                <a:lnTo>
                  <a:pt x="8969" y="44761"/>
                </a:lnTo>
                <a:lnTo>
                  <a:pt x="17491" y="49479"/>
                </a:lnTo>
                <a:lnTo>
                  <a:pt x="27520" y="50596"/>
                </a:lnTo>
                <a:lnTo>
                  <a:pt x="37191" y="47735"/>
                </a:lnTo>
                <a:lnTo>
                  <a:pt x="44756" y="41597"/>
                </a:lnTo>
                <a:lnTo>
                  <a:pt x="49475" y="33074"/>
                </a:lnTo>
                <a:lnTo>
                  <a:pt x="50609" y="23063"/>
                </a:lnTo>
                <a:lnTo>
                  <a:pt x="47754" y="13385"/>
                </a:lnTo>
                <a:lnTo>
                  <a:pt x="41625" y="5821"/>
                </a:lnTo>
                <a:lnTo>
                  <a:pt x="33109" y="1112"/>
                </a:lnTo>
                <a:lnTo>
                  <a:pt x="23088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173234" y="3909187"/>
            <a:ext cx="135572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67310" marR="60325" algn="ctr">
              <a:lnSpc>
                <a:spcPts val="1140"/>
              </a:lnSpc>
              <a:spcBef>
                <a:spcPts val="5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Polyester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contacted paint, coal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tar  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paint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stripper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76911" y="3204325"/>
            <a:ext cx="94733" cy="473403"/>
          </a:xfrm>
          <a:custGeom>
            <a:avLst/>
            <a:gdLst/>
            <a:ahLst/>
            <a:cxnLst/>
            <a:rect l="l" t="t" r="r" b="b"/>
            <a:pathLst>
              <a:path w="207645" h="800735">
                <a:moveTo>
                  <a:pt x="0" y="800696"/>
                </a:moveTo>
                <a:lnTo>
                  <a:pt x="20706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52017" y="315432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799"/>
                </a:lnTo>
                <a:lnTo>
                  <a:pt x="43362" y="43348"/>
                </a:lnTo>
                <a:lnTo>
                  <a:pt x="48804" y="35273"/>
                </a:lnTo>
                <a:lnTo>
                  <a:pt x="50800" y="25400"/>
                </a:lnTo>
                <a:lnTo>
                  <a:pt x="48804" y="15489"/>
                </a:lnTo>
                <a:lnTo>
                  <a:pt x="43362" y="7418"/>
                </a:lnTo>
                <a:lnTo>
                  <a:pt x="35289" y="1988"/>
                </a:lnTo>
                <a:lnTo>
                  <a:pt x="25400" y="0"/>
                </a:lnTo>
                <a:lnTo>
                  <a:pt x="15510" y="1988"/>
                </a:lnTo>
                <a:lnTo>
                  <a:pt x="7437" y="7418"/>
                </a:lnTo>
                <a:lnTo>
                  <a:pt x="1995" y="15489"/>
                </a:lnTo>
                <a:lnTo>
                  <a:pt x="0" y="25400"/>
                </a:lnTo>
                <a:lnTo>
                  <a:pt x="1995" y="35273"/>
                </a:lnTo>
                <a:lnTo>
                  <a:pt x="7437" y="43348"/>
                </a:lnTo>
                <a:lnTo>
                  <a:pt x="15510" y="48799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86348" y="3678364"/>
            <a:ext cx="1427480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33020" marR="24765" algn="ctr">
              <a:lnSpc>
                <a:spcPts val="1140"/>
              </a:lnSpc>
              <a:spcBef>
                <a:spcPts val="5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tear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abrasions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(rub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marks)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1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outside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08376" y="3727164"/>
            <a:ext cx="311785" cy="1002030"/>
          </a:xfrm>
          <a:custGeom>
            <a:avLst/>
            <a:gdLst/>
            <a:ahLst/>
            <a:cxnLst/>
            <a:rect l="l" t="t" r="r" b="b"/>
            <a:pathLst>
              <a:path w="311785" h="1002029">
                <a:moveTo>
                  <a:pt x="0" y="1001560"/>
                </a:moveTo>
                <a:lnTo>
                  <a:pt x="31130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02047" y="367772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8582" y="616"/>
                </a:moveTo>
                <a:lnTo>
                  <a:pt x="9556" y="5107"/>
                </a:lnTo>
                <a:lnTo>
                  <a:pt x="3169" y="12473"/>
                </a:lnTo>
                <a:lnTo>
                  <a:pt x="0" y="21699"/>
                </a:lnTo>
                <a:lnTo>
                  <a:pt x="624" y="31770"/>
                </a:lnTo>
                <a:lnTo>
                  <a:pt x="5113" y="40793"/>
                </a:lnTo>
                <a:lnTo>
                  <a:pt x="12461" y="47162"/>
                </a:lnTo>
                <a:lnTo>
                  <a:pt x="21666" y="50311"/>
                </a:lnTo>
                <a:lnTo>
                  <a:pt x="31727" y="49677"/>
                </a:lnTo>
                <a:lnTo>
                  <a:pt x="40766" y="45202"/>
                </a:lnTo>
                <a:lnTo>
                  <a:pt x="47154" y="37870"/>
                </a:lnTo>
                <a:lnTo>
                  <a:pt x="50318" y="28679"/>
                </a:lnTo>
                <a:lnTo>
                  <a:pt x="49684" y="18625"/>
                </a:lnTo>
                <a:lnTo>
                  <a:pt x="45203" y="9591"/>
                </a:lnTo>
                <a:lnTo>
                  <a:pt x="37858" y="3187"/>
                </a:lnTo>
                <a:lnTo>
                  <a:pt x="28650" y="0"/>
                </a:lnTo>
                <a:lnTo>
                  <a:pt x="18582" y="61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39488" y="4615396"/>
            <a:ext cx="1139825" cy="239395"/>
          </a:xfrm>
          <a:custGeom>
            <a:avLst/>
            <a:gdLst/>
            <a:ahLst/>
            <a:cxnLst/>
            <a:rect l="l" t="t" r="r" b="b"/>
            <a:pathLst>
              <a:path w="1139825" h="239395">
                <a:moveTo>
                  <a:pt x="0" y="239306"/>
                </a:moveTo>
                <a:lnTo>
                  <a:pt x="1139304" y="239306"/>
                </a:lnTo>
                <a:lnTo>
                  <a:pt x="1139304" y="0"/>
                </a:lnTo>
                <a:lnTo>
                  <a:pt x="0" y="0"/>
                </a:lnTo>
                <a:lnTo>
                  <a:pt x="0" y="239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239488" y="4615396"/>
            <a:ext cx="113982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sleeve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62</a:t>
            </a:r>
            <a:endParaRPr sz="1100">
              <a:latin typeface="Franklin Gothic Demi"/>
              <a:cs typeface="Franklin Gothic Demi"/>
            </a:endParaRPr>
          </a:p>
          <a:p>
            <a:pPr marL="107950" marR="143510">
              <a:lnSpc>
                <a:spcPts val="1140"/>
              </a:lnSpc>
              <a:spcBef>
                <a:spcPts val="7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Name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problems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synthetic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unsafe 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2.4,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68964" y="2328354"/>
            <a:ext cx="1103630" cy="425450"/>
          </a:xfrm>
          <a:prstGeom prst="rect">
            <a:avLst/>
          </a:prstGeom>
          <a:solidFill>
            <a:schemeClr val="bg1"/>
          </a:solidFill>
          <a:ln w="12700">
            <a:solidFill>
              <a:srgbClr val="687A9E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67310" marR="60325" indent="62865">
              <a:lnSpc>
                <a:spcPts val="1140"/>
              </a:lnSpc>
              <a:spcBef>
                <a:spcPts val="54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tear or  burns on the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inside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1139AFC-3598-43B1-B8BA-53826429C842}"/>
              </a:ext>
            </a:extLst>
          </p:cNvPr>
          <p:cNvSpPr/>
          <p:nvPr/>
        </p:nvSpPr>
        <p:spPr>
          <a:xfrm>
            <a:off x="2772454" y="421777"/>
            <a:ext cx="1619418" cy="468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7FE697-E806-4106-9711-C662534D8D4A}"/>
              </a:ext>
            </a:extLst>
          </p:cNvPr>
          <p:cNvSpPr/>
          <p:nvPr/>
        </p:nvSpPr>
        <p:spPr>
          <a:xfrm>
            <a:off x="4479866" y="507255"/>
            <a:ext cx="1619418" cy="468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E4F15F0-4CE1-40E2-898F-5FFA3375A6A6}"/>
              </a:ext>
            </a:extLst>
          </p:cNvPr>
          <p:cNvSpPr/>
          <p:nvPr/>
        </p:nvSpPr>
        <p:spPr>
          <a:xfrm>
            <a:off x="3797694" y="1135467"/>
            <a:ext cx="1350763" cy="468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CE8C241-33AD-43D2-ADB5-0A995E57DB91}"/>
              </a:ext>
            </a:extLst>
          </p:cNvPr>
          <p:cNvSpPr/>
          <p:nvPr/>
        </p:nvSpPr>
        <p:spPr>
          <a:xfrm>
            <a:off x="6034936" y="1475364"/>
            <a:ext cx="1350763" cy="468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EC0736-673B-4875-83B1-CC93A1370604}"/>
              </a:ext>
            </a:extLst>
          </p:cNvPr>
          <p:cNvSpPr/>
          <p:nvPr/>
        </p:nvSpPr>
        <p:spPr>
          <a:xfrm>
            <a:off x="4576695" y="2306833"/>
            <a:ext cx="1350763" cy="468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D590409-AFDE-48F1-B13A-51488966CDBF}"/>
              </a:ext>
            </a:extLst>
          </p:cNvPr>
          <p:cNvSpPr/>
          <p:nvPr/>
        </p:nvSpPr>
        <p:spPr>
          <a:xfrm>
            <a:off x="2253047" y="2148260"/>
            <a:ext cx="1688859" cy="468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77F736-BA40-460A-907F-A43780B29F66}"/>
              </a:ext>
            </a:extLst>
          </p:cNvPr>
          <p:cNvSpPr/>
          <p:nvPr/>
        </p:nvSpPr>
        <p:spPr>
          <a:xfrm>
            <a:off x="2208965" y="3273476"/>
            <a:ext cx="1491992" cy="468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9A6A8E9-68B8-4E23-90F3-364E9ED54B28}"/>
              </a:ext>
            </a:extLst>
          </p:cNvPr>
          <p:cNvSpPr/>
          <p:nvPr/>
        </p:nvSpPr>
        <p:spPr>
          <a:xfrm>
            <a:off x="3109077" y="3864146"/>
            <a:ext cx="1419882" cy="636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BE6098C-FD9F-4204-B225-8333BF839981}"/>
              </a:ext>
            </a:extLst>
          </p:cNvPr>
          <p:cNvSpPr/>
          <p:nvPr/>
        </p:nvSpPr>
        <p:spPr>
          <a:xfrm>
            <a:off x="4193057" y="4615395"/>
            <a:ext cx="1350763" cy="393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C772C2-F047-4048-82D4-12F082A8C2D1}"/>
              </a:ext>
            </a:extLst>
          </p:cNvPr>
          <p:cNvSpPr/>
          <p:nvPr/>
        </p:nvSpPr>
        <p:spPr>
          <a:xfrm>
            <a:off x="5504773" y="3671929"/>
            <a:ext cx="1525288" cy="597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4922" y="117014"/>
            <a:ext cx="17043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 ROUTINE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5667" y="1425655"/>
            <a:ext cx="4457043" cy="2827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18352" y="2678900"/>
            <a:ext cx="99568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strands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0079" y="2567048"/>
            <a:ext cx="605790" cy="232410"/>
          </a:xfrm>
          <a:custGeom>
            <a:avLst/>
            <a:gdLst/>
            <a:ahLst/>
            <a:cxnLst/>
            <a:rect l="l" t="t" r="r" b="b"/>
            <a:pathLst>
              <a:path w="605789" h="232410">
                <a:moveTo>
                  <a:pt x="605561" y="232168"/>
                </a:moveTo>
                <a:lnTo>
                  <a:pt x="0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0963" y="253256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7095" y="2333683"/>
            <a:ext cx="193675" cy="245110"/>
          </a:xfrm>
          <a:custGeom>
            <a:avLst/>
            <a:gdLst/>
            <a:ahLst/>
            <a:cxnLst/>
            <a:rect l="l" t="t" r="r" b="b"/>
            <a:pathLst>
              <a:path w="193675" h="245110">
                <a:moveTo>
                  <a:pt x="193230" y="0"/>
                </a:moveTo>
                <a:lnTo>
                  <a:pt x="0" y="24497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5988" y="257321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617" y="2361"/>
                </a:moveTo>
                <a:lnTo>
                  <a:pt x="6514" y="8330"/>
                </a:lnTo>
                <a:lnTo>
                  <a:pt x="1513" y="16698"/>
                </a:lnTo>
                <a:lnTo>
                  <a:pt x="0" y="26330"/>
                </a:lnTo>
                <a:lnTo>
                  <a:pt x="2362" y="36092"/>
                </a:lnTo>
                <a:lnTo>
                  <a:pt x="8338" y="44196"/>
                </a:lnTo>
                <a:lnTo>
                  <a:pt x="16680" y="49203"/>
                </a:lnTo>
                <a:lnTo>
                  <a:pt x="26295" y="50732"/>
                </a:lnTo>
                <a:lnTo>
                  <a:pt x="36093" y="48399"/>
                </a:lnTo>
                <a:lnTo>
                  <a:pt x="44204" y="42401"/>
                </a:lnTo>
                <a:lnTo>
                  <a:pt x="49223" y="34062"/>
                </a:lnTo>
                <a:lnTo>
                  <a:pt x="50754" y="24458"/>
                </a:lnTo>
                <a:lnTo>
                  <a:pt x="48399" y="14667"/>
                </a:lnTo>
                <a:lnTo>
                  <a:pt x="42416" y="6592"/>
                </a:lnTo>
                <a:lnTo>
                  <a:pt x="34056" y="1556"/>
                </a:lnTo>
                <a:lnTo>
                  <a:pt x="24423" y="0"/>
                </a:lnTo>
                <a:lnTo>
                  <a:pt x="14617" y="236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33010" y="2113927"/>
            <a:ext cx="116522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than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10%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wear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43931" y="2354656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147"/>
                </a:lnTo>
              </a:path>
            </a:pathLst>
          </a:custGeom>
          <a:ln w="24091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1071" y="243935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11"/>
                </a:lnTo>
                <a:lnTo>
                  <a:pt x="43362" y="43381"/>
                </a:lnTo>
                <a:lnTo>
                  <a:pt x="48804" y="35310"/>
                </a:lnTo>
                <a:lnTo>
                  <a:pt x="50800" y="25400"/>
                </a:lnTo>
                <a:lnTo>
                  <a:pt x="48804" y="15526"/>
                </a:lnTo>
                <a:lnTo>
                  <a:pt x="43362" y="7451"/>
                </a:lnTo>
                <a:lnTo>
                  <a:pt x="35289" y="2000"/>
                </a:lnTo>
                <a:lnTo>
                  <a:pt x="25400" y="0"/>
                </a:lnTo>
                <a:lnTo>
                  <a:pt x="15510" y="2000"/>
                </a:lnTo>
                <a:lnTo>
                  <a:pt x="7437" y="7451"/>
                </a:lnTo>
                <a:lnTo>
                  <a:pt x="1995" y="15526"/>
                </a:lnTo>
                <a:lnTo>
                  <a:pt x="0" y="25400"/>
                </a:lnTo>
                <a:lnTo>
                  <a:pt x="1995" y="35310"/>
                </a:lnTo>
                <a:lnTo>
                  <a:pt x="7437" y="43381"/>
                </a:lnTo>
                <a:lnTo>
                  <a:pt x="15510" y="48811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82631" y="2115350"/>
            <a:ext cx="77978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Stretching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6690" y="835778"/>
            <a:ext cx="74295" cy="716915"/>
          </a:xfrm>
          <a:custGeom>
            <a:avLst/>
            <a:gdLst/>
            <a:ahLst/>
            <a:cxnLst/>
            <a:rect l="l" t="t" r="r" b="b"/>
            <a:pathLst>
              <a:path w="74294" h="716915">
                <a:moveTo>
                  <a:pt x="73913" y="0"/>
                </a:moveTo>
                <a:lnTo>
                  <a:pt x="0" y="716407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9117" y="155251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46023" y="10735"/>
                </a:moveTo>
                <a:lnTo>
                  <a:pt x="38833" y="3665"/>
                </a:lnTo>
                <a:lnTo>
                  <a:pt x="29791" y="14"/>
                </a:lnTo>
                <a:lnTo>
                  <a:pt x="20061" y="0"/>
                </a:lnTo>
                <a:lnTo>
                  <a:pt x="10806" y="3839"/>
                </a:lnTo>
                <a:lnTo>
                  <a:pt x="3715" y="11031"/>
                </a:lnTo>
                <a:lnTo>
                  <a:pt x="32" y="20084"/>
                </a:lnTo>
                <a:lnTo>
                  <a:pt x="0" y="29844"/>
                </a:lnTo>
                <a:lnTo>
                  <a:pt x="3859" y="39157"/>
                </a:lnTo>
                <a:lnTo>
                  <a:pt x="11051" y="46220"/>
                </a:lnTo>
                <a:lnTo>
                  <a:pt x="20104" y="49851"/>
                </a:lnTo>
                <a:lnTo>
                  <a:pt x="29864" y="49834"/>
                </a:lnTo>
                <a:lnTo>
                  <a:pt x="39178" y="45952"/>
                </a:lnTo>
                <a:lnTo>
                  <a:pt x="46204" y="38797"/>
                </a:lnTo>
                <a:lnTo>
                  <a:pt x="49854" y="29777"/>
                </a:lnTo>
                <a:lnTo>
                  <a:pt x="49878" y="20040"/>
                </a:lnTo>
                <a:lnTo>
                  <a:pt x="46023" y="1073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70352" y="586155"/>
            <a:ext cx="1110615" cy="23749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28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Ferrule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78266" y="1267358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576"/>
                </a:lnTo>
              </a:path>
            </a:pathLst>
          </a:custGeom>
          <a:ln w="25171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46309" y="197857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799"/>
                </a:lnTo>
                <a:lnTo>
                  <a:pt x="43362" y="43348"/>
                </a:lnTo>
                <a:lnTo>
                  <a:pt x="48804" y="35273"/>
                </a:lnTo>
                <a:lnTo>
                  <a:pt x="50800" y="25400"/>
                </a:lnTo>
                <a:lnTo>
                  <a:pt x="48804" y="15489"/>
                </a:lnTo>
                <a:lnTo>
                  <a:pt x="43362" y="7418"/>
                </a:lnTo>
                <a:lnTo>
                  <a:pt x="35289" y="1988"/>
                </a:lnTo>
                <a:lnTo>
                  <a:pt x="25400" y="0"/>
                </a:lnTo>
                <a:lnTo>
                  <a:pt x="15510" y="1988"/>
                </a:lnTo>
                <a:lnTo>
                  <a:pt x="7437" y="7418"/>
                </a:lnTo>
                <a:lnTo>
                  <a:pt x="1995" y="15489"/>
                </a:lnTo>
                <a:lnTo>
                  <a:pt x="0" y="25400"/>
                </a:lnTo>
                <a:lnTo>
                  <a:pt x="1995" y="35273"/>
                </a:lnTo>
                <a:lnTo>
                  <a:pt x="7437" y="43348"/>
                </a:lnTo>
                <a:lnTo>
                  <a:pt x="15510" y="48799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65753" y="904710"/>
            <a:ext cx="653415" cy="3632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5725" marR="78105" indent="67945">
              <a:lnSpc>
                <a:spcPts val="1140"/>
              </a:lnSpc>
              <a:spcBef>
                <a:spcPts val="2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Core is  collaps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35056" y="1585430"/>
            <a:ext cx="171213" cy="298991"/>
          </a:xfrm>
          <a:custGeom>
            <a:avLst/>
            <a:gdLst/>
            <a:ahLst/>
            <a:cxnLst/>
            <a:rect l="l" t="t" r="r" b="b"/>
            <a:pathLst>
              <a:path w="283210" h="473075">
                <a:moveTo>
                  <a:pt x="282994" y="0"/>
                </a:moveTo>
                <a:lnTo>
                  <a:pt x="0" y="47247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96610" y="188015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11"/>
                </a:lnTo>
                <a:lnTo>
                  <a:pt x="43362" y="43381"/>
                </a:lnTo>
                <a:lnTo>
                  <a:pt x="48804" y="35310"/>
                </a:lnTo>
                <a:lnTo>
                  <a:pt x="50800" y="25400"/>
                </a:lnTo>
                <a:lnTo>
                  <a:pt x="48804" y="15526"/>
                </a:lnTo>
                <a:lnTo>
                  <a:pt x="43362" y="7451"/>
                </a:lnTo>
                <a:lnTo>
                  <a:pt x="35289" y="2000"/>
                </a:lnTo>
                <a:lnTo>
                  <a:pt x="25400" y="0"/>
                </a:lnTo>
                <a:lnTo>
                  <a:pt x="15510" y="2000"/>
                </a:lnTo>
                <a:lnTo>
                  <a:pt x="7437" y="7451"/>
                </a:lnTo>
                <a:lnTo>
                  <a:pt x="1995" y="15526"/>
                </a:lnTo>
                <a:lnTo>
                  <a:pt x="0" y="25400"/>
                </a:lnTo>
                <a:lnTo>
                  <a:pt x="1995" y="35310"/>
                </a:lnTo>
                <a:lnTo>
                  <a:pt x="7437" y="43381"/>
                </a:lnTo>
                <a:lnTo>
                  <a:pt x="15510" y="48811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55402" y="1372705"/>
            <a:ext cx="626745" cy="2127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Abrasions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81399" y="596610"/>
            <a:ext cx="175895" cy="800100"/>
          </a:xfrm>
          <a:custGeom>
            <a:avLst/>
            <a:gdLst/>
            <a:ahLst/>
            <a:cxnLst/>
            <a:rect l="l" t="t" r="r" b="b"/>
            <a:pathLst>
              <a:path w="175895" h="800100">
                <a:moveTo>
                  <a:pt x="175755" y="0"/>
                </a:moveTo>
                <a:lnTo>
                  <a:pt x="0" y="800049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50643" y="139616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7520" y="0"/>
                </a:moveTo>
                <a:lnTo>
                  <a:pt x="17500" y="1119"/>
                </a:lnTo>
                <a:lnTo>
                  <a:pt x="8983" y="5840"/>
                </a:lnTo>
                <a:lnTo>
                  <a:pt x="2855" y="13407"/>
                </a:lnTo>
                <a:lnTo>
                  <a:pt x="0" y="23063"/>
                </a:lnTo>
                <a:lnTo>
                  <a:pt x="1128" y="33096"/>
                </a:lnTo>
                <a:lnTo>
                  <a:pt x="5848" y="41616"/>
                </a:lnTo>
                <a:lnTo>
                  <a:pt x="13415" y="47743"/>
                </a:lnTo>
                <a:lnTo>
                  <a:pt x="23088" y="50596"/>
                </a:lnTo>
                <a:lnTo>
                  <a:pt x="33116" y="49456"/>
                </a:lnTo>
                <a:lnTo>
                  <a:pt x="41635" y="44735"/>
                </a:lnTo>
                <a:lnTo>
                  <a:pt x="47761" y="37166"/>
                </a:lnTo>
                <a:lnTo>
                  <a:pt x="50609" y="27482"/>
                </a:lnTo>
                <a:lnTo>
                  <a:pt x="49487" y="17473"/>
                </a:lnTo>
                <a:lnTo>
                  <a:pt x="44770" y="8959"/>
                </a:lnTo>
                <a:lnTo>
                  <a:pt x="37200" y="2836"/>
                </a:lnTo>
                <a:lnTo>
                  <a:pt x="27520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39348" y="483362"/>
            <a:ext cx="1139825" cy="239395"/>
          </a:xfrm>
          <a:custGeom>
            <a:avLst/>
            <a:gdLst/>
            <a:ahLst/>
            <a:cxnLst/>
            <a:rect l="l" t="t" r="r" b="b"/>
            <a:pathLst>
              <a:path w="1139825" h="239395">
                <a:moveTo>
                  <a:pt x="0" y="239293"/>
                </a:moveTo>
                <a:lnTo>
                  <a:pt x="1139304" y="239293"/>
                </a:lnTo>
                <a:lnTo>
                  <a:pt x="1139304" y="0"/>
                </a:lnTo>
                <a:lnTo>
                  <a:pt x="0" y="0"/>
                </a:lnTo>
                <a:lnTo>
                  <a:pt x="0" y="2392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39348" y="483362"/>
            <a:ext cx="113982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89441" y="975527"/>
            <a:ext cx="71755" cy="707390"/>
          </a:xfrm>
          <a:custGeom>
            <a:avLst/>
            <a:gdLst/>
            <a:ahLst/>
            <a:cxnLst/>
            <a:rect l="l" t="t" r="r" b="b"/>
            <a:pathLst>
              <a:path w="71754" h="707389">
                <a:moveTo>
                  <a:pt x="71691" y="0"/>
                </a:moveTo>
                <a:lnTo>
                  <a:pt x="0" y="70727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61483" y="168265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2000"/>
                </a:lnTo>
                <a:lnTo>
                  <a:pt x="7437" y="7451"/>
                </a:lnTo>
                <a:lnTo>
                  <a:pt x="1995" y="15526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26"/>
                </a:lnTo>
                <a:lnTo>
                  <a:pt x="43362" y="7451"/>
                </a:lnTo>
                <a:lnTo>
                  <a:pt x="35289" y="2000"/>
                </a:lnTo>
                <a:lnTo>
                  <a:pt x="25400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62563" y="898804"/>
            <a:ext cx="995680" cy="239395"/>
          </a:xfrm>
          <a:custGeom>
            <a:avLst/>
            <a:gdLst/>
            <a:ahLst/>
            <a:cxnLst/>
            <a:rect l="l" t="t" r="r" b="b"/>
            <a:pathLst>
              <a:path w="995679" h="239394">
                <a:moveTo>
                  <a:pt x="0" y="239293"/>
                </a:moveTo>
                <a:lnTo>
                  <a:pt x="995299" y="239293"/>
                </a:lnTo>
                <a:lnTo>
                  <a:pt x="995299" y="0"/>
                </a:lnTo>
                <a:lnTo>
                  <a:pt x="0" y="0"/>
                </a:lnTo>
                <a:lnTo>
                  <a:pt x="0" y="2392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62563" y="898804"/>
            <a:ext cx="99568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28414" y="3393438"/>
            <a:ext cx="332251" cy="200164"/>
          </a:xfrm>
          <a:custGeom>
            <a:avLst/>
            <a:gdLst/>
            <a:ahLst/>
            <a:cxnLst/>
            <a:rect l="l" t="t" r="r" b="b"/>
            <a:pathLst>
              <a:path w="382270" h="254635">
                <a:moveTo>
                  <a:pt x="381825" y="0"/>
                </a:moveTo>
                <a:lnTo>
                  <a:pt x="0" y="25405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81862" y="358165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2000"/>
                </a:lnTo>
                <a:lnTo>
                  <a:pt x="7437" y="7451"/>
                </a:lnTo>
                <a:lnTo>
                  <a:pt x="1995" y="15526"/>
                </a:lnTo>
                <a:lnTo>
                  <a:pt x="0" y="25399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799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399"/>
                </a:lnTo>
                <a:lnTo>
                  <a:pt x="48804" y="15526"/>
                </a:lnTo>
                <a:lnTo>
                  <a:pt x="43362" y="7451"/>
                </a:lnTo>
                <a:lnTo>
                  <a:pt x="35289" y="2000"/>
                </a:lnTo>
                <a:lnTo>
                  <a:pt x="25400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78829" y="3046222"/>
            <a:ext cx="735330" cy="3479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54000" marR="85090" indent="-161925">
              <a:lnSpc>
                <a:spcPts val="1140"/>
              </a:lnSpc>
              <a:spcBef>
                <a:spcPts val="2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eyes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034981" y="3896880"/>
            <a:ext cx="213411" cy="284177"/>
          </a:xfrm>
          <a:custGeom>
            <a:avLst/>
            <a:gdLst/>
            <a:ahLst/>
            <a:cxnLst/>
            <a:rect l="l" t="t" r="r" b="b"/>
            <a:pathLst>
              <a:path w="205104" h="296545">
                <a:moveTo>
                  <a:pt x="204685" y="296062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95411" y="385095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8757" y="49690"/>
                </a:moveTo>
                <a:lnTo>
                  <a:pt x="9695" y="45261"/>
                </a:lnTo>
                <a:lnTo>
                  <a:pt x="3246" y="37983"/>
                </a:lnTo>
                <a:lnTo>
                  <a:pt x="0" y="28844"/>
                </a:lnTo>
                <a:lnTo>
                  <a:pt x="545" y="18829"/>
                </a:lnTo>
                <a:lnTo>
                  <a:pt x="4961" y="9700"/>
                </a:lnTo>
                <a:lnTo>
                  <a:pt x="12252" y="3231"/>
                </a:lnTo>
                <a:lnTo>
                  <a:pt x="21423" y="0"/>
                </a:lnTo>
                <a:lnTo>
                  <a:pt x="31483" y="579"/>
                </a:lnTo>
                <a:lnTo>
                  <a:pt x="40563" y="4952"/>
                </a:lnTo>
                <a:lnTo>
                  <a:pt x="47027" y="12220"/>
                </a:lnTo>
                <a:lnTo>
                  <a:pt x="50281" y="21405"/>
                </a:lnTo>
                <a:lnTo>
                  <a:pt x="49733" y="31529"/>
                </a:lnTo>
                <a:lnTo>
                  <a:pt x="45319" y="40549"/>
                </a:lnTo>
                <a:lnTo>
                  <a:pt x="38022" y="46972"/>
                </a:lnTo>
                <a:lnTo>
                  <a:pt x="28835" y="50213"/>
                </a:lnTo>
                <a:lnTo>
                  <a:pt x="18757" y="4969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658345" y="4174578"/>
            <a:ext cx="135572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Thimble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12863" y="4006407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0"/>
                </a:moveTo>
                <a:lnTo>
                  <a:pt x="0" y="305548"/>
                </a:lnTo>
              </a:path>
            </a:pathLst>
          </a:custGeom>
          <a:ln w="20408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91785" y="396197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702" y="49204"/>
                </a:moveTo>
                <a:lnTo>
                  <a:pt x="50745" y="24125"/>
                </a:lnTo>
                <a:lnTo>
                  <a:pt x="48387" y="14636"/>
                </a:lnTo>
                <a:lnTo>
                  <a:pt x="42663" y="6731"/>
                </a:lnTo>
                <a:lnTo>
                  <a:pt x="34062" y="1477"/>
                </a:lnTo>
                <a:lnTo>
                  <a:pt x="24081" y="0"/>
                </a:lnTo>
                <a:lnTo>
                  <a:pt x="14628" y="2382"/>
                </a:lnTo>
                <a:lnTo>
                  <a:pt x="6752" y="8131"/>
                </a:lnTo>
                <a:lnTo>
                  <a:pt x="1500" y="16755"/>
                </a:lnTo>
                <a:lnTo>
                  <a:pt x="0" y="26685"/>
                </a:lnTo>
                <a:lnTo>
                  <a:pt x="2357" y="36108"/>
                </a:lnTo>
                <a:lnTo>
                  <a:pt x="8086" y="43967"/>
                </a:lnTo>
                <a:lnTo>
                  <a:pt x="16702" y="4920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253090" y="4311955"/>
            <a:ext cx="1139825" cy="38989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25425" marR="156210" indent="-62865">
              <a:lnSpc>
                <a:spcPts val="1140"/>
              </a:lnSpc>
              <a:spcBef>
                <a:spcPts val="4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SWL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WLL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unreadable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06368" y="4006757"/>
            <a:ext cx="269066" cy="274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438933" y="4138917"/>
            <a:ext cx="106743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Bends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cracks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40794" y="2909102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358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89994" y="288370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329152" y="2730347"/>
            <a:ext cx="1139825" cy="419734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51130" marR="96520" indent="-47625">
              <a:lnSpc>
                <a:spcPts val="1140"/>
              </a:lnSpc>
              <a:spcBef>
                <a:spcPts val="5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broken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wires  than are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871255" y="3422107"/>
            <a:ext cx="457898" cy="74450"/>
          </a:xfrm>
          <a:custGeom>
            <a:avLst/>
            <a:gdLst/>
            <a:ahLst/>
            <a:cxnLst/>
            <a:rect l="l" t="t" r="r" b="b"/>
            <a:pathLst>
              <a:path w="548004" h="71754">
                <a:moveTo>
                  <a:pt x="547890" y="71145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20668" y="339343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11"/>
                </a:lnTo>
                <a:lnTo>
                  <a:pt x="43362" y="43381"/>
                </a:lnTo>
                <a:lnTo>
                  <a:pt x="48804" y="35310"/>
                </a:lnTo>
                <a:lnTo>
                  <a:pt x="50800" y="25400"/>
                </a:lnTo>
                <a:lnTo>
                  <a:pt x="48804" y="15526"/>
                </a:lnTo>
                <a:lnTo>
                  <a:pt x="43362" y="7451"/>
                </a:lnTo>
                <a:lnTo>
                  <a:pt x="35289" y="2000"/>
                </a:lnTo>
                <a:lnTo>
                  <a:pt x="25400" y="0"/>
                </a:lnTo>
                <a:lnTo>
                  <a:pt x="15510" y="2000"/>
                </a:lnTo>
                <a:lnTo>
                  <a:pt x="7437" y="7451"/>
                </a:lnTo>
                <a:lnTo>
                  <a:pt x="1995" y="15526"/>
                </a:lnTo>
                <a:lnTo>
                  <a:pt x="0" y="25400"/>
                </a:lnTo>
                <a:lnTo>
                  <a:pt x="1995" y="35310"/>
                </a:lnTo>
                <a:lnTo>
                  <a:pt x="7437" y="43381"/>
                </a:lnTo>
                <a:lnTo>
                  <a:pt x="15510" y="48811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329190" y="3298456"/>
            <a:ext cx="1533525" cy="38989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springy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wires</a:t>
            </a:r>
            <a:endParaRPr sz="1000">
              <a:latin typeface="Franklin Gothic Book"/>
              <a:cs typeface="Franklin Gothic Book"/>
            </a:endParaRPr>
          </a:p>
          <a:p>
            <a:pPr marL="635" algn="ctr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caused by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rust or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corrosion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088257" y="3199941"/>
            <a:ext cx="188986" cy="492967"/>
          </a:xfrm>
          <a:custGeom>
            <a:avLst/>
            <a:gdLst/>
            <a:ahLst/>
            <a:cxnLst/>
            <a:rect l="l" t="t" r="r" b="b"/>
            <a:pathLst>
              <a:path w="188595" h="598170">
                <a:moveTo>
                  <a:pt x="188302" y="0"/>
                </a:moveTo>
                <a:lnTo>
                  <a:pt x="0" y="597941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55229" y="369149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26"/>
                </a:lnTo>
                <a:lnTo>
                  <a:pt x="43362" y="7451"/>
                </a:lnTo>
                <a:lnTo>
                  <a:pt x="35289" y="2000"/>
                </a:lnTo>
                <a:lnTo>
                  <a:pt x="25400" y="0"/>
                </a:lnTo>
                <a:lnTo>
                  <a:pt x="15510" y="2000"/>
                </a:lnTo>
                <a:lnTo>
                  <a:pt x="7437" y="7451"/>
                </a:lnTo>
                <a:lnTo>
                  <a:pt x="1995" y="15526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688916" y="2960547"/>
            <a:ext cx="117538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Splice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481139" y="2233521"/>
            <a:ext cx="107314" cy="242570"/>
          </a:xfrm>
          <a:custGeom>
            <a:avLst/>
            <a:gdLst/>
            <a:ahLst/>
            <a:cxnLst/>
            <a:rect l="l" t="t" r="r" b="b"/>
            <a:pathLst>
              <a:path w="107314" h="242569">
                <a:moveTo>
                  <a:pt x="0" y="0"/>
                </a:moveTo>
                <a:lnTo>
                  <a:pt x="106972" y="242049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73165" y="247357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8308" y="50406"/>
                </a:moveTo>
                <a:lnTo>
                  <a:pt x="37876" y="47206"/>
                </a:lnTo>
                <a:lnTo>
                  <a:pt x="45226" y="40817"/>
                </a:lnTo>
                <a:lnTo>
                  <a:pt x="49644" y="32143"/>
                </a:lnTo>
                <a:lnTo>
                  <a:pt x="50418" y="22085"/>
                </a:lnTo>
                <a:lnTo>
                  <a:pt x="47229" y="12508"/>
                </a:lnTo>
                <a:lnTo>
                  <a:pt x="40841" y="5165"/>
                </a:lnTo>
                <a:lnTo>
                  <a:pt x="32164" y="761"/>
                </a:lnTo>
                <a:lnTo>
                  <a:pt x="22110" y="0"/>
                </a:lnTo>
                <a:lnTo>
                  <a:pt x="12542" y="3170"/>
                </a:lnTo>
                <a:lnTo>
                  <a:pt x="5192" y="9545"/>
                </a:lnTo>
                <a:lnTo>
                  <a:pt x="774" y="18218"/>
                </a:lnTo>
                <a:lnTo>
                  <a:pt x="0" y="28282"/>
                </a:lnTo>
                <a:lnTo>
                  <a:pt x="3189" y="37854"/>
                </a:lnTo>
                <a:lnTo>
                  <a:pt x="9577" y="45202"/>
                </a:lnTo>
                <a:lnTo>
                  <a:pt x="18254" y="49621"/>
                </a:lnTo>
                <a:lnTo>
                  <a:pt x="28308" y="5040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70747" y="2072081"/>
            <a:ext cx="1226820" cy="389890"/>
          </a:xfrm>
          <a:custGeom>
            <a:avLst/>
            <a:gdLst/>
            <a:ahLst/>
            <a:cxnLst/>
            <a:rect l="l" t="t" r="r" b="b"/>
            <a:pathLst>
              <a:path w="1226820" h="389889">
                <a:moveTo>
                  <a:pt x="0" y="389648"/>
                </a:moveTo>
                <a:lnTo>
                  <a:pt x="1226489" y="389648"/>
                </a:lnTo>
                <a:lnTo>
                  <a:pt x="1226489" y="0"/>
                </a:lnTo>
                <a:lnTo>
                  <a:pt x="0" y="0"/>
                </a:lnTo>
                <a:lnTo>
                  <a:pt x="0" y="389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270747" y="2072081"/>
            <a:ext cx="1226820" cy="38989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11480" marR="51435" indent="-353060">
              <a:lnSpc>
                <a:spcPts val="1140"/>
              </a:lnSpc>
              <a:spcBef>
                <a:spcPts val="4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Strands are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squashed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stuck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752631" y="1421053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667"/>
                </a:lnTo>
              </a:path>
            </a:pathLst>
          </a:custGeom>
          <a:ln w="197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31142" y="163736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799"/>
                </a:lnTo>
                <a:lnTo>
                  <a:pt x="43362" y="43348"/>
                </a:lnTo>
                <a:lnTo>
                  <a:pt x="48804" y="35273"/>
                </a:lnTo>
                <a:lnTo>
                  <a:pt x="50800" y="25400"/>
                </a:lnTo>
                <a:lnTo>
                  <a:pt x="48804" y="15489"/>
                </a:lnTo>
                <a:lnTo>
                  <a:pt x="43362" y="7418"/>
                </a:lnTo>
                <a:lnTo>
                  <a:pt x="35289" y="1988"/>
                </a:lnTo>
                <a:lnTo>
                  <a:pt x="25400" y="0"/>
                </a:lnTo>
                <a:lnTo>
                  <a:pt x="15510" y="1988"/>
                </a:lnTo>
                <a:lnTo>
                  <a:pt x="7437" y="7418"/>
                </a:lnTo>
                <a:lnTo>
                  <a:pt x="1995" y="15489"/>
                </a:lnTo>
                <a:lnTo>
                  <a:pt x="0" y="25400"/>
                </a:lnTo>
                <a:lnTo>
                  <a:pt x="1995" y="35273"/>
                </a:lnTo>
                <a:lnTo>
                  <a:pt x="7437" y="43348"/>
                </a:lnTo>
                <a:lnTo>
                  <a:pt x="15510" y="48799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70747" y="1049020"/>
            <a:ext cx="839469" cy="372110"/>
          </a:xfrm>
          <a:custGeom>
            <a:avLst/>
            <a:gdLst/>
            <a:ahLst/>
            <a:cxnLst/>
            <a:rect l="l" t="t" r="r" b="b"/>
            <a:pathLst>
              <a:path w="839469" h="372109">
                <a:moveTo>
                  <a:pt x="0" y="372033"/>
                </a:moveTo>
                <a:lnTo>
                  <a:pt x="839304" y="372033"/>
                </a:lnTo>
                <a:lnTo>
                  <a:pt x="839304" y="0"/>
                </a:lnTo>
                <a:lnTo>
                  <a:pt x="0" y="0"/>
                </a:lnTo>
                <a:lnTo>
                  <a:pt x="0" y="372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270747" y="1049020"/>
            <a:ext cx="839469" cy="3721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64769">
              <a:lnSpc>
                <a:spcPts val="1170"/>
              </a:lnSpc>
              <a:spcBef>
                <a:spcPts val="244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strands</a:t>
            </a:r>
            <a:endParaRPr sz="1000">
              <a:latin typeface="Franklin Gothic Book"/>
              <a:cs typeface="Franklin Gothic Book"/>
            </a:endParaRPr>
          </a:p>
          <a:p>
            <a:pPr marL="10922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(bird-caging)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61" name="object 6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63</a:t>
            </a:r>
            <a:endParaRPr sz="1100">
              <a:latin typeface="Franklin Gothic Demi"/>
              <a:cs typeface="Franklin Gothic Demi"/>
            </a:endParaRPr>
          </a:p>
          <a:p>
            <a:pPr marL="107950" marR="268605">
              <a:lnSpc>
                <a:spcPts val="1140"/>
              </a:lnSpc>
              <a:spcBef>
                <a:spcPts val="7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Name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problems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 you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flexible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steel wire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(FSWR)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lifting.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2.4,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BF1074-C1BB-4178-BF84-CBB614188907}"/>
              </a:ext>
            </a:extLst>
          </p:cNvPr>
          <p:cNvSpPr/>
          <p:nvPr/>
        </p:nvSpPr>
        <p:spPr>
          <a:xfrm>
            <a:off x="4239348" y="494451"/>
            <a:ext cx="1139825" cy="223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5DC7F74-6720-49F8-8728-0EFE10CB89E9}"/>
              </a:ext>
            </a:extLst>
          </p:cNvPr>
          <p:cNvSpPr/>
          <p:nvPr/>
        </p:nvSpPr>
        <p:spPr>
          <a:xfrm>
            <a:off x="2664608" y="581522"/>
            <a:ext cx="1139825" cy="256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FC863F-A810-45F6-B164-085F3601279D}"/>
              </a:ext>
            </a:extLst>
          </p:cNvPr>
          <p:cNvSpPr/>
          <p:nvPr/>
        </p:nvSpPr>
        <p:spPr>
          <a:xfrm>
            <a:off x="3339945" y="889107"/>
            <a:ext cx="703986" cy="39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D4D010C-A9D1-48D3-9BB3-FF7F6AE1A1F4}"/>
              </a:ext>
            </a:extLst>
          </p:cNvPr>
          <p:cNvSpPr/>
          <p:nvPr/>
        </p:nvSpPr>
        <p:spPr>
          <a:xfrm>
            <a:off x="2242932" y="1053815"/>
            <a:ext cx="867283" cy="36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34C6E8E-7708-4C6A-8DF5-CB02F1A25376}"/>
              </a:ext>
            </a:extLst>
          </p:cNvPr>
          <p:cNvSpPr/>
          <p:nvPr/>
        </p:nvSpPr>
        <p:spPr>
          <a:xfrm>
            <a:off x="3702051" y="1365536"/>
            <a:ext cx="691336" cy="223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7B1E447-B18E-4570-BA91-3E85785E379B}"/>
              </a:ext>
            </a:extLst>
          </p:cNvPr>
          <p:cNvSpPr/>
          <p:nvPr/>
        </p:nvSpPr>
        <p:spPr>
          <a:xfrm>
            <a:off x="4853596" y="897479"/>
            <a:ext cx="1139825" cy="27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1FF6C22-74D8-4DFB-A6E9-FA2B6CF6F9CE}"/>
              </a:ext>
            </a:extLst>
          </p:cNvPr>
          <p:cNvSpPr/>
          <p:nvPr/>
        </p:nvSpPr>
        <p:spPr>
          <a:xfrm>
            <a:off x="2243854" y="2073988"/>
            <a:ext cx="1253713" cy="392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E2FC51A-E2C3-4D38-A84A-C1B95E60D36B}"/>
              </a:ext>
            </a:extLst>
          </p:cNvPr>
          <p:cNvSpPr/>
          <p:nvPr/>
        </p:nvSpPr>
        <p:spPr>
          <a:xfrm>
            <a:off x="3646309" y="2098227"/>
            <a:ext cx="866730" cy="262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916E32B-E58E-4562-A0ED-94A661E27458}"/>
              </a:ext>
            </a:extLst>
          </p:cNvPr>
          <p:cNvSpPr/>
          <p:nvPr/>
        </p:nvSpPr>
        <p:spPr>
          <a:xfrm>
            <a:off x="4633010" y="2112835"/>
            <a:ext cx="1175385" cy="247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9F8C1D0-6522-478D-8510-3FEE43622E5C}"/>
              </a:ext>
            </a:extLst>
          </p:cNvPr>
          <p:cNvSpPr/>
          <p:nvPr/>
        </p:nvSpPr>
        <p:spPr>
          <a:xfrm>
            <a:off x="3322586" y="2716703"/>
            <a:ext cx="1139825" cy="42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3BBA69-8E08-4389-9170-779D4323C448}"/>
              </a:ext>
            </a:extLst>
          </p:cNvPr>
          <p:cNvSpPr/>
          <p:nvPr/>
        </p:nvSpPr>
        <p:spPr>
          <a:xfrm>
            <a:off x="4668570" y="2947311"/>
            <a:ext cx="1222465" cy="25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C3298B-E708-474C-84FE-5427AB4F653A}"/>
              </a:ext>
            </a:extLst>
          </p:cNvPr>
          <p:cNvSpPr/>
          <p:nvPr/>
        </p:nvSpPr>
        <p:spPr>
          <a:xfrm>
            <a:off x="5987660" y="2604655"/>
            <a:ext cx="1139825" cy="36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73A5B0A-FA37-4300-B382-3C4ACAAF1FBC}"/>
              </a:ext>
            </a:extLst>
          </p:cNvPr>
          <p:cNvSpPr/>
          <p:nvPr/>
        </p:nvSpPr>
        <p:spPr>
          <a:xfrm>
            <a:off x="3329152" y="3306278"/>
            <a:ext cx="1554330" cy="382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946A693-96D8-48DA-B13B-C70F007487EF}"/>
              </a:ext>
            </a:extLst>
          </p:cNvPr>
          <p:cNvSpPr/>
          <p:nvPr/>
        </p:nvSpPr>
        <p:spPr>
          <a:xfrm>
            <a:off x="6263643" y="3049358"/>
            <a:ext cx="766446" cy="372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D2EA62E-3B51-4ACC-A87F-258E512CC972}"/>
              </a:ext>
            </a:extLst>
          </p:cNvPr>
          <p:cNvSpPr/>
          <p:nvPr/>
        </p:nvSpPr>
        <p:spPr>
          <a:xfrm>
            <a:off x="2402304" y="4133813"/>
            <a:ext cx="1139825" cy="27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2833AD0-21D5-4136-AE6F-742FC443BE14}"/>
              </a:ext>
            </a:extLst>
          </p:cNvPr>
          <p:cNvSpPr/>
          <p:nvPr/>
        </p:nvSpPr>
        <p:spPr>
          <a:xfrm>
            <a:off x="4239349" y="4294275"/>
            <a:ext cx="1166552" cy="407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49E8F38-9241-4B67-A438-AA8F38909A48}"/>
              </a:ext>
            </a:extLst>
          </p:cNvPr>
          <p:cNvSpPr/>
          <p:nvPr/>
        </p:nvSpPr>
        <p:spPr>
          <a:xfrm>
            <a:off x="5658501" y="4165581"/>
            <a:ext cx="1371588" cy="243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4922" y="117014"/>
            <a:ext cx="17043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 ROUTINE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7607" y="1285443"/>
            <a:ext cx="4438062" cy="2770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64</a:t>
            </a:r>
            <a:endParaRPr sz="1100">
              <a:latin typeface="Franklin Gothic Demi"/>
              <a:cs typeface="Franklin Gothic Demi"/>
            </a:endParaRPr>
          </a:p>
          <a:p>
            <a:pPr marL="107950" marR="175260">
              <a:lnSpc>
                <a:spcPts val="1140"/>
              </a:lnSpc>
              <a:spcBef>
                <a:spcPts val="7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Name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problems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 you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a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1984" y="3217677"/>
            <a:ext cx="107950" cy="1008380"/>
          </a:xfrm>
          <a:custGeom>
            <a:avLst/>
            <a:gdLst/>
            <a:ahLst/>
            <a:cxnLst/>
            <a:rect l="l" t="t" r="r" b="b"/>
            <a:pathLst>
              <a:path w="107950" h="1008379">
                <a:moveTo>
                  <a:pt x="0" y="1007859"/>
                </a:moveTo>
                <a:lnTo>
                  <a:pt x="107683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36971" y="3167028"/>
            <a:ext cx="50800" cy="51435"/>
          </a:xfrm>
          <a:custGeom>
            <a:avLst/>
            <a:gdLst/>
            <a:ahLst/>
            <a:cxnLst/>
            <a:rect l="l" t="t" r="r" b="b"/>
            <a:pathLst>
              <a:path w="50800" h="51435">
                <a:moveTo>
                  <a:pt x="35910" y="48511"/>
                </a:moveTo>
                <a:lnTo>
                  <a:pt x="44084" y="42599"/>
                </a:lnTo>
                <a:lnTo>
                  <a:pt x="49174" y="34297"/>
                </a:lnTo>
                <a:lnTo>
                  <a:pt x="50774" y="24694"/>
                </a:lnTo>
                <a:lnTo>
                  <a:pt x="48483" y="14882"/>
                </a:lnTo>
                <a:lnTo>
                  <a:pt x="42573" y="6716"/>
                </a:lnTo>
                <a:lnTo>
                  <a:pt x="34270" y="1618"/>
                </a:lnTo>
                <a:lnTo>
                  <a:pt x="24661" y="0"/>
                </a:lnTo>
                <a:lnTo>
                  <a:pt x="14828" y="2271"/>
                </a:lnTo>
                <a:lnTo>
                  <a:pt x="6672" y="8212"/>
                </a:lnTo>
                <a:lnTo>
                  <a:pt x="1596" y="16531"/>
                </a:lnTo>
                <a:lnTo>
                  <a:pt x="0" y="26143"/>
                </a:lnTo>
                <a:lnTo>
                  <a:pt x="2281" y="35964"/>
                </a:lnTo>
                <a:lnTo>
                  <a:pt x="8201" y="44127"/>
                </a:lnTo>
                <a:lnTo>
                  <a:pt x="16500" y="49215"/>
                </a:lnTo>
                <a:lnTo>
                  <a:pt x="26096" y="50814"/>
                </a:lnTo>
                <a:lnTo>
                  <a:pt x="35910" y="4851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4946" y="4200360"/>
            <a:ext cx="1369060" cy="530860"/>
          </a:xfrm>
          <a:custGeom>
            <a:avLst/>
            <a:gdLst/>
            <a:ahLst/>
            <a:cxnLst/>
            <a:rect l="l" t="t" r="r" b="b"/>
            <a:pathLst>
              <a:path w="1369059" h="530860">
                <a:moveTo>
                  <a:pt x="0" y="530453"/>
                </a:moveTo>
                <a:lnTo>
                  <a:pt x="1368704" y="530453"/>
                </a:lnTo>
                <a:lnTo>
                  <a:pt x="1368704" y="0"/>
                </a:lnTo>
                <a:lnTo>
                  <a:pt x="0" y="0"/>
                </a:lnTo>
                <a:lnTo>
                  <a:pt x="0" y="530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44946" y="4200360"/>
            <a:ext cx="1369060" cy="53086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9060" marR="94615" algn="ctr">
              <a:lnSpc>
                <a:spcPts val="1140"/>
              </a:lnSpc>
              <a:spcBef>
                <a:spcPts val="38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label/tag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missing,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you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1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54266" y="3291992"/>
            <a:ext cx="45719" cy="256338"/>
          </a:xfrm>
          <a:custGeom>
            <a:avLst/>
            <a:gdLst/>
            <a:ahLst/>
            <a:cxnLst/>
            <a:rect l="l" t="t" r="r" b="b"/>
            <a:pathLst>
              <a:path w="34925" h="300354">
                <a:moveTo>
                  <a:pt x="34848" y="299885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26180" y="32416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2085" y="3393"/>
                </a:moveTo>
                <a:lnTo>
                  <a:pt x="4635" y="10180"/>
                </a:lnTo>
                <a:lnTo>
                  <a:pt x="514" y="19006"/>
                </a:lnTo>
                <a:lnTo>
                  <a:pt x="0" y="28744"/>
                </a:lnTo>
                <a:lnTo>
                  <a:pt x="3373" y="38267"/>
                </a:lnTo>
                <a:lnTo>
                  <a:pt x="10190" y="45720"/>
                </a:lnTo>
                <a:lnTo>
                  <a:pt x="19021" y="49826"/>
                </a:lnTo>
                <a:lnTo>
                  <a:pt x="28749" y="50324"/>
                </a:lnTo>
                <a:lnTo>
                  <a:pt x="38260" y="46954"/>
                </a:lnTo>
                <a:lnTo>
                  <a:pt x="45707" y="40140"/>
                </a:lnTo>
                <a:lnTo>
                  <a:pt x="49821" y="31317"/>
                </a:lnTo>
                <a:lnTo>
                  <a:pt x="50324" y="21593"/>
                </a:lnTo>
                <a:lnTo>
                  <a:pt x="46934" y="12080"/>
                </a:lnTo>
                <a:lnTo>
                  <a:pt x="40137" y="4614"/>
                </a:lnTo>
                <a:lnTo>
                  <a:pt x="31314" y="497"/>
                </a:lnTo>
                <a:lnTo>
                  <a:pt x="21589" y="0"/>
                </a:lnTo>
                <a:lnTo>
                  <a:pt x="12085" y="339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81028" y="3548329"/>
            <a:ext cx="84518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250190" marR="80010" indent="-163195">
              <a:lnSpc>
                <a:spcPts val="1140"/>
              </a:lnSpc>
              <a:spcBef>
                <a:spcPts val="4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Gouge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marks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00107" y="3429453"/>
            <a:ext cx="79649" cy="435716"/>
          </a:xfrm>
          <a:custGeom>
            <a:avLst/>
            <a:gdLst/>
            <a:ahLst/>
            <a:cxnLst/>
            <a:rect l="l" t="t" r="r" b="b"/>
            <a:pathLst>
              <a:path w="82550" h="557529">
                <a:moveTo>
                  <a:pt x="0" y="557263"/>
                </a:moveTo>
                <a:lnTo>
                  <a:pt x="82283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8957" y="337890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18702" y="3865169"/>
            <a:ext cx="149987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Cracks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spot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welds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41900" y="2420996"/>
            <a:ext cx="478790" cy="323850"/>
          </a:xfrm>
          <a:custGeom>
            <a:avLst/>
            <a:gdLst/>
            <a:ahLst/>
            <a:cxnLst/>
            <a:rect l="l" t="t" r="r" b="b"/>
            <a:pathLst>
              <a:path w="478789" h="323850">
                <a:moveTo>
                  <a:pt x="478599" y="0"/>
                </a:moveTo>
                <a:lnTo>
                  <a:pt x="0" y="323557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5459" y="273338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73"/>
                </a:lnTo>
                <a:lnTo>
                  <a:pt x="7437" y="43348"/>
                </a:lnTo>
                <a:lnTo>
                  <a:pt x="15510" y="48799"/>
                </a:lnTo>
                <a:lnTo>
                  <a:pt x="25400" y="50800"/>
                </a:lnTo>
                <a:lnTo>
                  <a:pt x="35289" y="48799"/>
                </a:lnTo>
                <a:lnTo>
                  <a:pt x="43362" y="43348"/>
                </a:lnTo>
                <a:lnTo>
                  <a:pt x="48804" y="3527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05855" y="2187270"/>
            <a:ext cx="1108075" cy="53530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15570" marR="108585" algn="ctr">
              <a:lnSpc>
                <a:spcPts val="1140"/>
              </a:lnSpc>
              <a:spcBef>
                <a:spcPts val="4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Link has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than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10%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wear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 the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diameter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89540" y="2457828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508" y="0"/>
                </a:lnTo>
              </a:path>
            </a:pathLst>
          </a:custGeom>
          <a:ln w="21882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5689" y="242709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41345" y="2267242"/>
            <a:ext cx="74866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210185" marR="96520" indent="-106680">
              <a:lnSpc>
                <a:spcPts val="1140"/>
              </a:lnSpc>
              <a:spcBef>
                <a:spcPts val="4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Pitting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rust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40403" y="1170491"/>
            <a:ext cx="245110" cy="728345"/>
          </a:xfrm>
          <a:custGeom>
            <a:avLst/>
            <a:gdLst/>
            <a:ahLst/>
            <a:cxnLst/>
            <a:rect l="l" t="t" r="r" b="b"/>
            <a:pathLst>
              <a:path w="245110" h="728344">
                <a:moveTo>
                  <a:pt x="244995" y="0"/>
                </a:moveTo>
                <a:lnTo>
                  <a:pt x="0" y="727824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6905" y="189697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60846" y="815416"/>
            <a:ext cx="1108075" cy="3556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83845" marR="46990" indent="-228600">
              <a:lnSpc>
                <a:spcPts val="1140"/>
              </a:lnSpc>
              <a:spcBef>
                <a:spcPts val="2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Locked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stretched  chain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links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42102" y="1005690"/>
            <a:ext cx="156845" cy="281305"/>
          </a:xfrm>
          <a:custGeom>
            <a:avLst/>
            <a:gdLst/>
            <a:ahLst/>
            <a:cxnLst/>
            <a:rect l="l" t="t" r="r" b="b"/>
            <a:pathLst>
              <a:path w="156845" h="281305">
                <a:moveTo>
                  <a:pt x="156527" y="0"/>
                </a:moveTo>
                <a:lnTo>
                  <a:pt x="0" y="281089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04349" y="128355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4447" y="815543"/>
            <a:ext cx="1549400" cy="239395"/>
          </a:xfrm>
          <a:custGeom>
            <a:avLst/>
            <a:gdLst/>
            <a:ahLst/>
            <a:cxnLst/>
            <a:rect l="l" t="t" r="r" b="b"/>
            <a:pathLst>
              <a:path w="1549400" h="239394">
                <a:moveTo>
                  <a:pt x="0" y="239306"/>
                </a:moveTo>
                <a:lnTo>
                  <a:pt x="1548828" y="239306"/>
                </a:lnTo>
                <a:lnTo>
                  <a:pt x="1548828" y="0"/>
                </a:lnTo>
                <a:lnTo>
                  <a:pt x="0" y="0"/>
                </a:lnTo>
                <a:lnTo>
                  <a:pt x="0" y="239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884447" y="815543"/>
            <a:ext cx="154940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2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Twisted,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kinked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knotted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51956" y="999984"/>
            <a:ext cx="363855" cy="701040"/>
          </a:xfrm>
          <a:custGeom>
            <a:avLst/>
            <a:gdLst/>
            <a:ahLst/>
            <a:cxnLst/>
            <a:rect l="l" t="t" r="r" b="b"/>
            <a:pathLst>
              <a:path w="363854" h="701039">
                <a:moveTo>
                  <a:pt x="0" y="0"/>
                </a:moveTo>
                <a:lnTo>
                  <a:pt x="363232" y="700887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01921" y="169848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9794" y="0"/>
                </a:moveTo>
                <a:lnTo>
                  <a:pt x="39116" y="3850"/>
                </a:lnTo>
                <a:lnTo>
                  <a:pt x="46000" y="10742"/>
                </a:lnTo>
                <a:lnTo>
                  <a:pt x="49802" y="19718"/>
                </a:lnTo>
                <a:lnTo>
                  <a:pt x="49872" y="29819"/>
                </a:lnTo>
                <a:lnTo>
                  <a:pt x="46030" y="39103"/>
                </a:lnTo>
                <a:lnTo>
                  <a:pt x="39144" y="45978"/>
                </a:lnTo>
                <a:lnTo>
                  <a:pt x="30177" y="49784"/>
                </a:lnTo>
                <a:lnTo>
                  <a:pt x="20091" y="49860"/>
                </a:lnTo>
                <a:lnTo>
                  <a:pt x="10769" y="46011"/>
                </a:lnTo>
                <a:lnTo>
                  <a:pt x="3883" y="39130"/>
                </a:lnTo>
                <a:lnTo>
                  <a:pt x="78" y="30184"/>
                </a:lnTo>
                <a:lnTo>
                  <a:pt x="0" y="20142"/>
                </a:lnTo>
                <a:lnTo>
                  <a:pt x="3849" y="10799"/>
                </a:lnTo>
                <a:lnTo>
                  <a:pt x="10739" y="3894"/>
                </a:lnTo>
                <a:lnTo>
                  <a:pt x="19707" y="77"/>
                </a:lnTo>
                <a:lnTo>
                  <a:pt x="29794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83154" y="815543"/>
            <a:ext cx="995680" cy="245745"/>
          </a:xfrm>
          <a:custGeom>
            <a:avLst/>
            <a:gdLst/>
            <a:ahLst/>
            <a:cxnLst/>
            <a:rect l="l" t="t" r="r" b="b"/>
            <a:pathLst>
              <a:path w="995679" h="245744">
                <a:moveTo>
                  <a:pt x="0" y="245630"/>
                </a:moveTo>
                <a:lnTo>
                  <a:pt x="995299" y="245630"/>
                </a:lnTo>
                <a:lnTo>
                  <a:pt x="995299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483154" y="815543"/>
            <a:ext cx="99568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2.4,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831AFD-8728-4F12-844A-445E7AC87EA2}"/>
              </a:ext>
            </a:extLst>
          </p:cNvPr>
          <p:cNvSpPr/>
          <p:nvPr/>
        </p:nvSpPr>
        <p:spPr>
          <a:xfrm>
            <a:off x="2457885" y="819231"/>
            <a:ext cx="1020950" cy="245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EBDB5E-8B29-4E2B-8A58-6DDFAD677C6E}"/>
              </a:ext>
            </a:extLst>
          </p:cNvPr>
          <p:cNvSpPr/>
          <p:nvPr/>
        </p:nvSpPr>
        <p:spPr>
          <a:xfrm>
            <a:off x="3884446" y="814188"/>
            <a:ext cx="1557454" cy="245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A3A3FE3-1764-4254-BF46-A245B0B63A75}"/>
              </a:ext>
            </a:extLst>
          </p:cNvPr>
          <p:cNvSpPr/>
          <p:nvPr/>
        </p:nvSpPr>
        <p:spPr>
          <a:xfrm>
            <a:off x="5854147" y="759263"/>
            <a:ext cx="1139825" cy="452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DEB5C0-31F9-45D9-AF96-211C34FE94B5}"/>
              </a:ext>
            </a:extLst>
          </p:cNvPr>
          <p:cNvSpPr/>
          <p:nvPr/>
        </p:nvSpPr>
        <p:spPr>
          <a:xfrm>
            <a:off x="2782173" y="2254386"/>
            <a:ext cx="807367" cy="421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B2B06D-88E7-48A8-81B2-A02D262F85C4}"/>
              </a:ext>
            </a:extLst>
          </p:cNvPr>
          <p:cNvSpPr/>
          <p:nvPr/>
        </p:nvSpPr>
        <p:spPr>
          <a:xfrm>
            <a:off x="5905386" y="2146405"/>
            <a:ext cx="1155144" cy="576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20EF5C-A49B-4E8F-933C-1720C07678A6}"/>
              </a:ext>
            </a:extLst>
          </p:cNvPr>
          <p:cNvSpPr/>
          <p:nvPr/>
        </p:nvSpPr>
        <p:spPr>
          <a:xfrm>
            <a:off x="2313927" y="3865169"/>
            <a:ext cx="1499870" cy="241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787D37-EC15-49D0-BA01-7DDA72C9C3B2}"/>
              </a:ext>
            </a:extLst>
          </p:cNvPr>
          <p:cNvSpPr/>
          <p:nvPr/>
        </p:nvSpPr>
        <p:spPr>
          <a:xfrm>
            <a:off x="4981028" y="3522920"/>
            <a:ext cx="873119" cy="415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7F19D5-BF27-4F4D-8E7A-1128F4FCBAFD}"/>
              </a:ext>
            </a:extLst>
          </p:cNvPr>
          <p:cNvSpPr/>
          <p:nvPr/>
        </p:nvSpPr>
        <p:spPr>
          <a:xfrm>
            <a:off x="5644946" y="4194768"/>
            <a:ext cx="1368984" cy="53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7848" y="1145908"/>
            <a:ext cx="3314569" cy="3106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4" y="1690903"/>
            <a:ext cx="3080787" cy="335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Test </a:t>
            </a:r>
            <a:r>
              <a:rPr spc="-5" dirty="0"/>
              <a:t>the</a:t>
            </a:r>
            <a:r>
              <a:rPr spc="-40" dirty="0"/>
              <a:t> </a:t>
            </a:r>
            <a:r>
              <a:rPr spc="-10" dirty="0"/>
              <a:t>movements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562850"/>
            <a:ext cx="5917565" cy="4591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crane’s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everything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all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full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86049" y="3076034"/>
            <a:ext cx="401320" cy="582095"/>
          </a:xfrm>
          <a:custGeom>
            <a:avLst/>
            <a:gdLst/>
            <a:ahLst/>
            <a:cxnLst/>
            <a:rect l="l" t="t" r="r" b="b"/>
            <a:pathLst>
              <a:path w="420369" h="599439">
                <a:moveTo>
                  <a:pt x="419836" y="0"/>
                </a:moveTo>
                <a:lnTo>
                  <a:pt x="0" y="59886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6016" y="302983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6404" y="3237408"/>
            <a:ext cx="1833245" cy="806450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695"/>
              </a:spcBef>
            </a:pP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Long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travel</a:t>
            </a:r>
            <a:endParaRPr sz="1000">
              <a:latin typeface="Calibri"/>
              <a:cs typeface="Calibri"/>
            </a:endParaRPr>
          </a:p>
          <a:p>
            <a:pPr marL="78105" marR="115570">
              <a:lnSpc>
                <a:spcPts val="1140"/>
              </a:lnSpc>
              <a:spcBef>
                <a:spcPts val="31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Test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crane along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rail.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both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stops.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9005" y="1730912"/>
            <a:ext cx="75565" cy="276225"/>
          </a:xfrm>
          <a:custGeom>
            <a:avLst/>
            <a:gdLst/>
            <a:ahLst/>
            <a:cxnLst/>
            <a:rect l="l" t="t" r="r" b="b"/>
            <a:pathLst>
              <a:path w="75565" h="276225">
                <a:moveTo>
                  <a:pt x="75196" y="275818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5483" y="20058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6404" y="1113409"/>
            <a:ext cx="2858770" cy="644525"/>
          </a:xfrm>
          <a:custGeom>
            <a:avLst/>
            <a:gdLst/>
            <a:ahLst/>
            <a:cxnLst/>
            <a:rect l="l" t="t" r="r" b="b"/>
            <a:pathLst>
              <a:path w="2858770" h="644525">
                <a:moveTo>
                  <a:pt x="0" y="644194"/>
                </a:moveTo>
                <a:lnTo>
                  <a:pt x="2858198" y="644194"/>
                </a:lnTo>
                <a:lnTo>
                  <a:pt x="2858198" y="0"/>
                </a:lnTo>
                <a:lnTo>
                  <a:pt x="0" y="0"/>
                </a:lnTo>
                <a:lnTo>
                  <a:pt x="0" y="644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6404" y="1113409"/>
            <a:ext cx="2858770" cy="64452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630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Cross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travel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(crabbing)</a:t>
            </a:r>
            <a:endParaRPr sz="1000">
              <a:latin typeface="Calibri"/>
              <a:cs typeface="Calibri"/>
            </a:endParaRPr>
          </a:p>
          <a:p>
            <a:pPr marL="78105">
              <a:lnSpc>
                <a:spcPts val="1170"/>
              </a:lnSpc>
              <a:spcBef>
                <a:spcPts val="22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Test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cross travel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crab</a:t>
            </a:r>
            <a:r>
              <a:rPr sz="1000" spc="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along</a:t>
            </a:r>
            <a:endParaRPr sz="1000">
              <a:latin typeface="Franklin Gothic Book"/>
              <a:cs typeface="Franklin Gothic Book"/>
            </a:endParaRPr>
          </a:p>
          <a:p>
            <a:pPr marL="78105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runway.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both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stops.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41394" y="4094150"/>
            <a:ext cx="1472565" cy="762635"/>
          </a:xfrm>
          <a:custGeom>
            <a:avLst/>
            <a:gdLst/>
            <a:ahLst/>
            <a:cxnLst/>
            <a:rect l="l" t="t" r="r" b="b"/>
            <a:pathLst>
              <a:path w="1472564" h="762635">
                <a:moveTo>
                  <a:pt x="0" y="762355"/>
                </a:moveTo>
                <a:lnTo>
                  <a:pt x="1472196" y="762355"/>
                </a:lnTo>
                <a:lnTo>
                  <a:pt x="1472196" y="0"/>
                </a:lnTo>
                <a:lnTo>
                  <a:pt x="0" y="0"/>
                </a:lnTo>
                <a:lnTo>
                  <a:pt x="0" y="762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41394" y="4094150"/>
            <a:ext cx="1472565" cy="76263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525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Hoist</a:t>
            </a:r>
            <a:endParaRPr sz="1000">
              <a:latin typeface="Calibri"/>
              <a:cs typeface="Calibri"/>
            </a:endParaRPr>
          </a:p>
          <a:p>
            <a:pPr marL="78105" marR="120650">
              <a:lnSpc>
                <a:spcPts val="1140"/>
              </a:lnSpc>
              <a:spcBef>
                <a:spcPts val="3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raise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hoist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 test 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hoist limit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switch.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69547" y="4092410"/>
            <a:ext cx="1644650" cy="752475"/>
          </a:xfrm>
          <a:custGeom>
            <a:avLst/>
            <a:gdLst/>
            <a:ahLst/>
            <a:cxnLst/>
            <a:rect l="l" t="t" r="r" b="b"/>
            <a:pathLst>
              <a:path w="1644650" h="752475">
                <a:moveTo>
                  <a:pt x="0" y="752195"/>
                </a:moveTo>
                <a:lnTo>
                  <a:pt x="1644053" y="752195"/>
                </a:lnTo>
                <a:lnTo>
                  <a:pt x="1644053" y="0"/>
                </a:lnTo>
                <a:lnTo>
                  <a:pt x="0" y="0"/>
                </a:lnTo>
                <a:lnTo>
                  <a:pt x="0" y="752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69547" y="4092410"/>
            <a:ext cx="1644650" cy="75247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84"/>
              </a:spcBef>
            </a:pP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Grab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rotation</a:t>
            </a:r>
            <a:endParaRPr sz="1000">
              <a:latin typeface="Calibri"/>
              <a:cs typeface="Calibri"/>
            </a:endParaRPr>
          </a:p>
          <a:p>
            <a:pPr marL="78105" marR="136525">
              <a:lnSpc>
                <a:spcPts val="1140"/>
              </a:lnSpc>
              <a:spcBef>
                <a:spcPts val="3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extra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lets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grab  assembly turn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360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degrees.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7300" y="117014"/>
            <a:ext cx="636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6979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2.7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 ROUTINE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C62245-4F2D-4D1B-96AE-3859D1D738C3}"/>
              </a:ext>
            </a:extLst>
          </p:cNvPr>
          <p:cNvSpPr/>
          <p:nvPr/>
        </p:nvSpPr>
        <p:spPr>
          <a:xfrm>
            <a:off x="524082" y="1047059"/>
            <a:ext cx="2881091" cy="73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271C89-876A-4B47-9670-37E0C365A144}"/>
              </a:ext>
            </a:extLst>
          </p:cNvPr>
          <p:cNvSpPr/>
          <p:nvPr/>
        </p:nvSpPr>
        <p:spPr>
          <a:xfrm>
            <a:off x="507908" y="3230480"/>
            <a:ext cx="1878141" cy="861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ED6A36-47A4-45E6-9F28-44D1D7231D05}"/>
              </a:ext>
            </a:extLst>
          </p:cNvPr>
          <p:cNvSpPr/>
          <p:nvPr/>
        </p:nvSpPr>
        <p:spPr>
          <a:xfrm>
            <a:off x="3717848" y="4092410"/>
            <a:ext cx="1496112" cy="76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15AC7D-97F7-4BC1-93C3-30B9C652B363}"/>
              </a:ext>
            </a:extLst>
          </p:cNvPr>
          <p:cNvSpPr/>
          <p:nvPr/>
        </p:nvSpPr>
        <p:spPr>
          <a:xfrm>
            <a:off x="5319577" y="4092409"/>
            <a:ext cx="1694620" cy="76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933"/>
            <a:ext cx="7326630" cy="1477010"/>
          </a:xfrm>
          <a:custGeom>
            <a:avLst/>
            <a:gdLst/>
            <a:ahLst/>
            <a:cxnLst/>
            <a:rect l="l" t="t" r="r" b="b"/>
            <a:pathLst>
              <a:path w="7326630" h="1477010">
                <a:moveTo>
                  <a:pt x="0" y="0"/>
                </a:moveTo>
                <a:lnTo>
                  <a:pt x="7326401" y="0"/>
                </a:lnTo>
                <a:lnTo>
                  <a:pt x="7326401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3950970">
              <a:lnSpc>
                <a:spcPct val="100000"/>
              </a:lnSpc>
              <a:spcBef>
                <a:spcPts val="2590"/>
              </a:spcBef>
            </a:pPr>
            <a:r>
              <a:rPr sz="4200" spc="-40" dirty="0">
                <a:solidFill>
                  <a:srgbClr val="FFFFFF"/>
                </a:solidFill>
                <a:latin typeface="Calibri"/>
                <a:cs typeface="Calibri"/>
              </a:rPr>
              <a:t>Transfer</a:t>
            </a:r>
            <a:r>
              <a:rPr sz="4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60" dirty="0">
                <a:solidFill>
                  <a:srgbClr val="FFFFFF"/>
                </a:solidFill>
                <a:latin typeface="Calibri"/>
                <a:cs typeface="Calibri"/>
              </a:rPr>
              <a:t>loads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84177" y="2470491"/>
            <a:ext cx="4638200" cy="2542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60417" y="2046000"/>
            <a:ext cx="772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Chapter</a:t>
            </a:r>
            <a:r>
              <a:rPr sz="1400" spc="-6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3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0938" y="117014"/>
            <a:ext cx="1116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TRANSFER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1312" y="699258"/>
            <a:ext cx="0" cy="2460625"/>
          </a:xfrm>
          <a:custGeom>
            <a:avLst/>
            <a:gdLst/>
            <a:ahLst/>
            <a:cxnLst/>
            <a:rect l="l" t="t" r="r" b="b"/>
            <a:pathLst>
              <a:path h="2460625">
                <a:moveTo>
                  <a:pt x="0" y="246059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7299" y="699258"/>
            <a:ext cx="0" cy="2460625"/>
          </a:xfrm>
          <a:custGeom>
            <a:avLst/>
            <a:gdLst/>
            <a:ahLst/>
            <a:cxnLst/>
            <a:rect l="l" t="t" r="r" b="b"/>
            <a:pathLst>
              <a:path h="2460625">
                <a:moveTo>
                  <a:pt x="0" y="246059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312" y="3159856"/>
            <a:ext cx="0" cy="1802130"/>
          </a:xfrm>
          <a:custGeom>
            <a:avLst/>
            <a:gdLst/>
            <a:ahLst/>
            <a:cxnLst/>
            <a:rect l="l" t="t" r="r" b="b"/>
            <a:pathLst>
              <a:path h="1802129">
                <a:moveTo>
                  <a:pt x="0" y="180179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7299" y="3159856"/>
            <a:ext cx="0" cy="1802130"/>
          </a:xfrm>
          <a:custGeom>
            <a:avLst/>
            <a:gdLst/>
            <a:ahLst/>
            <a:cxnLst/>
            <a:rect l="l" t="t" r="r" b="b"/>
            <a:pathLst>
              <a:path h="1802129">
                <a:moveTo>
                  <a:pt x="0" y="180179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4487" y="3159857"/>
            <a:ext cx="3380104" cy="0"/>
          </a:xfrm>
          <a:custGeom>
            <a:avLst/>
            <a:gdLst/>
            <a:ahLst/>
            <a:cxnLst/>
            <a:rect l="l" t="t" r="r" b="b"/>
            <a:pathLst>
              <a:path w="3380104">
                <a:moveTo>
                  <a:pt x="0" y="0"/>
                </a:moveTo>
                <a:lnTo>
                  <a:pt x="337963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4964831"/>
            <a:ext cx="3091815" cy="0"/>
          </a:xfrm>
          <a:custGeom>
            <a:avLst/>
            <a:gdLst/>
            <a:ahLst/>
            <a:cxnLst/>
            <a:rect l="l" t="t" r="r" b="b"/>
            <a:pathLst>
              <a:path w="3091815">
                <a:moveTo>
                  <a:pt x="0" y="0"/>
                </a:moveTo>
                <a:lnTo>
                  <a:pt x="309130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1312" y="4964831"/>
            <a:ext cx="3389629" cy="0"/>
          </a:xfrm>
          <a:custGeom>
            <a:avLst/>
            <a:gdLst/>
            <a:ahLst/>
            <a:cxnLst/>
            <a:rect l="l" t="t" r="r" b="b"/>
            <a:pathLst>
              <a:path w="3389629">
                <a:moveTo>
                  <a:pt x="0" y="0"/>
                </a:moveTo>
                <a:lnTo>
                  <a:pt x="338916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000" y="696083"/>
            <a:ext cx="3091815" cy="0"/>
          </a:xfrm>
          <a:custGeom>
            <a:avLst/>
            <a:gdLst/>
            <a:ahLst/>
            <a:cxnLst/>
            <a:rect l="l" t="t" r="r" b="b"/>
            <a:pathLst>
              <a:path w="3091815">
                <a:moveTo>
                  <a:pt x="0" y="0"/>
                </a:moveTo>
                <a:lnTo>
                  <a:pt x="309130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175" y="699258"/>
            <a:ext cx="0" cy="2460625"/>
          </a:xfrm>
          <a:custGeom>
            <a:avLst/>
            <a:gdLst/>
            <a:ahLst/>
            <a:cxnLst/>
            <a:rect l="l" t="t" r="r" b="b"/>
            <a:pathLst>
              <a:path h="2460625">
                <a:moveTo>
                  <a:pt x="0" y="246059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31312" y="696083"/>
            <a:ext cx="3389629" cy="0"/>
          </a:xfrm>
          <a:custGeom>
            <a:avLst/>
            <a:gdLst/>
            <a:ahLst/>
            <a:cxnLst/>
            <a:rect l="l" t="t" r="r" b="b"/>
            <a:pathLst>
              <a:path w="3389629">
                <a:moveTo>
                  <a:pt x="0" y="0"/>
                </a:moveTo>
                <a:lnTo>
                  <a:pt x="338916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175" y="3159856"/>
            <a:ext cx="0" cy="1802130"/>
          </a:xfrm>
          <a:custGeom>
            <a:avLst/>
            <a:gdLst/>
            <a:ahLst/>
            <a:cxnLst/>
            <a:rect l="l" t="t" r="r" b="b"/>
            <a:pathLst>
              <a:path h="1802129">
                <a:moveTo>
                  <a:pt x="0" y="180179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9300" y="754725"/>
            <a:ext cx="2885440" cy="50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hoist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raising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lowering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hook.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 might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sheaves.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Position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hoist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load’s centre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gravity.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31322" y="1388438"/>
            <a:ext cx="1399177" cy="3088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496" y="1388438"/>
            <a:ext cx="1397073" cy="3080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0219" y="1115953"/>
            <a:ext cx="2882932" cy="2011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48985" y="3228365"/>
            <a:ext cx="1339001" cy="1666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7300" y="366000"/>
            <a:ext cx="18027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Position the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hoist</a:t>
            </a:r>
            <a:r>
              <a:rPr sz="1400" spc="-6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block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2000" y="1371600"/>
            <a:ext cx="585000" cy="43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35885" y="1408950"/>
            <a:ext cx="482396" cy="4815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90800" y="754725"/>
            <a:ext cx="302704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hoist block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up properly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reduces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swing,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crane,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overloading the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90800" y="3215475"/>
            <a:ext cx="178498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required, a dogger can help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up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position the hoist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7727" y="4551350"/>
            <a:ext cx="110807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Centre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gravity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7300" y="117014"/>
            <a:ext cx="424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9C45F-8728-4B33-A158-6F1531074B1E}"/>
              </a:ext>
            </a:extLst>
          </p:cNvPr>
          <p:cNvSpPr/>
          <p:nvPr/>
        </p:nvSpPr>
        <p:spPr>
          <a:xfrm>
            <a:off x="602662" y="787879"/>
            <a:ext cx="2969163" cy="3689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F4B2-344D-48E0-8C3B-E6B3C0DB909F}"/>
              </a:ext>
            </a:extLst>
          </p:cNvPr>
          <p:cNvSpPr/>
          <p:nvPr/>
        </p:nvSpPr>
        <p:spPr>
          <a:xfrm>
            <a:off x="711172" y="4506024"/>
            <a:ext cx="1443818" cy="322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A7AA3D-C9C7-4650-B4CE-24F76845A226}"/>
              </a:ext>
            </a:extLst>
          </p:cNvPr>
          <p:cNvSpPr/>
          <p:nvPr/>
        </p:nvSpPr>
        <p:spPr>
          <a:xfrm>
            <a:off x="3677070" y="788031"/>
            <a:ext cx="3252931" cy="2309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717BC6-1D4C-4B32-927C-A81DC416BF98}"/>
              </a:ext>
            </a:extLst>
          </p:cNvPr>
          <p:cNvSpPr/>
          <p:nvPr/>
        </p:nvSpPr>
        <p:spPr>
          <a:xfrm>
            <a:off x="3716153" y="3222483"/>
            <a:ext cx="3213848" cy="1709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2644" y="115933"/>
            <a:ext cx="29222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BRIDGE AND GANTRY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3673" y="879429"/>
            <a:ext cx="5602328" cy="3919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759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Parts of a bridge</a:t>
            </a:r>
            <a:r>
              <a:rPr spc="-95" dirty="0"/>
              <a:t> </a:t>
            </a:r>
            <a:r>
              <a:rPr dirty="0"/>
              <a:t>crane</a:t>
            </a:r>
          </a:p>
        </p:txBody>
      </p:sp>
      <p:sp>
        <p:nvSpPr>
          <p:cNvPr id="5" name="object 5"/>
          <p:cNvSpPr/>
          <p:nvPr/>
        </p:nvSpPr>
        <p:spPr>
          <a:xfrm>
            <a:off x="3207597" y="101552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4">
                <a:moveTo>
                  <a:pt x="25654" y="0"/>
                </a:moveTo>
                <a:lnTo>
                  <a:pt x="15666" y="2017"/>
                </a:lnTo>
                <a:lnTo>
                  <a:pt x="7512" y="7516"/>
                </a:lnTo>
                <a:lnTo>
                  <a:pt x="2015" y="15671"/>
                </a:lnTo>
                <a:lnTo>
                  <a:pt x="0" y="25654"/>
                </a:lnTo>
                <a:lnTo>
                  <a:pt x="2015" y="35641"/>
                </a:lnTo>
                <a:lnTo>
                  <a:pt x="7512" y="43795"/>
                </a:lnTo>
                <a:lnTo>
                  <a:pt x="15666" y="49292"/>
                </a:lnTo>
                <a:lnTo>
                  <a:pt x="25654" y="51308"/>
                </a:lnTo>
                <a:lnTo>
                  <a:pt x="35641" y="49292"/>
                </a:lnTo>
                <a:lnTo>
                  <a:pt x="43795" y="43795"/>
                </a:lnTo>
                <a:lnTo>
                  <a:pt x="49292" y="35641"/>
                </a:lnTo>
                <a:lnTo>
                  <a:pt x="51308" y="25654"/>
                </a:lnTo>
                <a:lnTo>
                  <a:pt x="49292" y="15671"/>
                </a:lnTo>
                <a:lnTo>
                  <a:pt x="43795" y="7516"/>
                </a:lnTo>
                <a:lnTo>
                  <a:pt x="35641" y="2017"/>
                </a:lnTo>
                <a:lnTo>
                  <a:pt x="25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55015" y="770405"/>
            <a:ext cx="438784" cy="252729"/>
          </a:xfrm>
          <a:custGeom>
            <a:avLst/>
            <a:gdLst/>
            <a:ahLst/>
            <a:cxnLst/>
            <a:rect l="l" t="t" r="r" b="b"/>
            <a:pathLst>
              <a:path w="438785" h="252730">
                <a:moveTo>
                  <a:pt x="438353" y="0"/>
                </a:moveTo>
                <a:lnTo>
                  <a:pt x="0" y="25227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8139" y="101041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0" y="29781"/>
                </a:moveTo>
                <a:lnTo>
                  <a:pt x="3834" y="39103"/>
                </a:lnTo>
                <a:lnTo>
                  <a:pt x="10691" y="45988"/>
                </a:lnTo>
                <a:lnTo>
                  <a:pt x="19632" y="49789"/>
                </a:lnTo>
                <a:lnTo>
                  <a:pt x="29718" y="49860"/>
                </a:lnTo>
                <a:lnTo>
                  <a:pt x="39060" y="46012"/>
                </a:lnTo>
                <a:lnTo>
                  <a:pt x="45966" y="39127"/>
                </a:lnTo>
                <a:lnTo>
                  <a:pt x="49783" y="30163"/>
                </a:lnTo>
                <a:lnTo>
                  <a:pt x="49860" y="20078"/>
                </a:lnTo>
                <a:lnTo>
                  <a:pt x="46009" y="10756"/>
                </a:lnTo>
                <a:lnTo>
                  <a:pt x="39117" y="3871"/>
                </a:lnTo>
                <a:lnTo>
                  <a:pt x="30141" y="70"/>
                </a:lnTo>
                <a:lnTo>
                  <a:pt x="20040" y="0"/>
                </a:lnTo>
                <a:lnTo>
                  <a:pt x="10713" y="3847"/>
                </a:lnTo>
                <a:lnTo>
                  <a:pt x="3843" y="10733"/>
                </a:lnTo>
                <a:lnTo>
                  <a:pt x="61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85552" y="647585"/>
            <a:ext cx="9779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Resistor banks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4001" y="1700268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72326" y="1327877"/>
            <a:ext cx="345440" cy="381000"/>
          </a:xfrm>
          <a:custGeom>
            <a:avLst/>
            <a:gdLst/>
            <a:ahLst/>
            <a:cxnLst/>
            <a:rect l="l" t="t" r="r" b="b"/>
            <a:pathLst>
              <a:path w="345439" h="381000">
                <a:moveTo>
                  <a:pt x="344830" y="0"/>
                </a:moveTo>
                <a:lnTo>
                  <a:pt x="0" y="380606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0352" y="170236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94"/>
                </a:moveTo>
                <a:lnTo>
                  <a:pt x="3857" y="39114"/>
                </a:lnTo>
                <a:lnTo>
                  <a:pt x="10761" y="45996"/>
                </a:lnTo>
                <a:lnTo>
                  <a:pt x="19739" y="49796"/>
                </a:lnTo>
                <a:lnTo>
                  <a:pt x="29819" y="49872"/>
                </a:lnTo>
                <a:lnTo>
                  <a:pt x="39146" y="46024"/>
                </a:lnTo>
                <a:lnTo>
                  <a:pt x="46016" y="39139"/>
                </a:lnTo>
                <a:lnTo>
                  <a:pt x="49798" y="30175"/>
                </a:lnTo>
                <a:lnTo>
                  <a:pt x="49860" y="20091"/>
                </a:lnTo>
                <a:lnTo>
                  <a:pt x="46017" y="10762"/>
                </a:lnTo>
                <a:lnTo>
                  <a:pt x="39142" y="3873"/>
                </a:lnTo>
                <a:lnTo>
                  <a:pt x="30184" y="71"/>
                </a:lnTo>
                <a:lnTo>
                  <a:pt x="20091" y="0"/>
                </a:lnTo>
                <a:lnTo>
                  <a:pt x="10778" y="3842"/>
                </a:lnTo>
                <a:lnTo>
                  <a:pt x="3887" y="10729"/>
                </a:lnTo>
                <a:lnTo>
                  <a:pt x="76" y="19700"/>
                </a:lnTo>
                <a:lnTo>
                  <a:pt x="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20908" y="1203350"/>
            <a:ext cx="51879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Crab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47001" y="43964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55" y="0"/>
                </a:moveTo>
                <a:lnTo>
                  <a:pt x="16218" y="2086"/>
                </a:lnTo>
                <a:lnTo>
                  <a:pt x="7777" y="7777"/>
                </a:lnTo>
                <a:lnTo>
                  <a:pt x="2086" y="16218"/>
                </a:lnTo>
                <a:lnTo>
                  <a:pt x="0" y="26555"/>
                </a:lnTo>
                <a:lnTo>
                  <a:pt x="2086" y="36893"/>
                </a:lnTo>
                <a:lnTo>
                  <a:pt x="7777" y="45334"/>
                </a:lnTo>
                <a:lnTo>
                  <a:pt x="16218" y="51024"/>
                </a:lnTo>
                <a:lnTo>
                  <a:pt x="26555" y="53111"/>
                </a:lnTo>
                <a:lnTo>
                  <a:pt x="36893" y="51024"/>
                </a:lnTo>
                <a:lnTo>
                  <a:pt x="45334" y="45334"/>
                </a:lnTo>
                <a:lnTo>
                  <a:pt x="51024" y="36893"/>
                </a:lnTo>
                <a:lnTo>
                  <a:pt x="53111" y="26555"/>
                </a:lnTo>
                <a:lnTo>
                  <a:pt x="51024" y="16218"/>
                </a:lnTo>
                <a:lnTo>
                  <a:pt x="45334" y="7777"/>
                </a:lnTo>
                <a:lnTo>
                  <a:pt x="36893" y="2086"/>
                </a:lnTo>
                <a:lnTo>
                  <a:pt x="2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96379" y="4437024"/>
            <a:ext cx="267073" cy="211176"/>
          </a:xfrm>
          <a:custGeom>
            <a:avLst/>
            <a:gdLst/>
            <a:ahLst/>
            <a:cxnLst/>
            <a:rect l="l" t="t" r="r" b="b"/>
            <a:pathLst>
              <a:path w="343535" h="208279">
                <a:moveTo>
                  <a:pt x="343052" y="207835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9698" y="439890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9781"/>
                </a:moveTo>
                <a:lnTo>
                  <a:pt x="46009" y="39103"/>
                </a:lnTo>
                <a:lnTo>
                  <a:pt x="39117" y="45988"/>
                </a:lnTo>
                <a:lnTo>
                  <a:pt x="30141" y="49789"/>
                </a:lnTo>
                <a:lnTo>
                  <a:pt x="20040" y="49860"/>
                </a:lnTo>
                <a:lnTo>
                  <a:pt x="10756" y="46019"/>
                </a:lnTo>
                <a:lnTo>
                  <a:pt x="3881" y="39138"/>
                </a:lnTo>
                <a:lnTo>
                  <a:pt x="75" y="30175"/>
                </a:lnTo>
                <a:lnTo>
                  <a:pt x="0" y="20091"/>
                </a:lnTo>
                <a:lnTo>
                  <a:pt x="3856" y="10769"/>
                </a:lnTo>
                <a:lnTo>
                  <a:pt x="10755" y="3883"/>
                </a:lnTo>
                <a:lnTo>
                  <a:pt x="19718" y="78"/>
                </a:lnTo>
                <a:lnTo>
                  <a:pt x="29768" y="0"/>
                </a:lnTo>
                <a:lnTo>
                  <a:pt x="39103" y="3847"/>
                </a:lnTo>
                <a:lnTo>
                  <a:pt x="45991" y="10733"/>
                </a:lnTo>
                <a:lnTo>
                  <a:pt x="49790" y="19697"/>
                </a:lnTo>
                <a:lnTo>
                  <a:pt x="4986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65992" y="4508106"/>
            <a:ext cx="6477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6880" y="2682456"/>
            <a:ext cx="840105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Beam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bridge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53619" y="2315225"/>
            <a:ext cx="183306" cy="164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37915" y="2348153"/>
            <a:ext cx="424815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SWL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86467" y="3750763"/>
            <a:ext cx="270378" cy="121311"/>
          </a:xfrm>
          <a:custGeom>
            <a:avLst/>
            <a:gdLst/>
            <a:ahLst/>
            <a:cxnLst/>
            <a:rect l="l" t="t" r="r" b="b"/>
            <a:pathLst>
              <a:path w="280035" h="165735">
                <a:moveTo>
                  <a:pt x="0" y="165569"/>
                </a:moveTo>
                <a:lnTo>
                  <a:pt x="27969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3430" y="371288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0091"/>
                </a:moveTo>
                <a:lnTo>
                  <a:pt x="46018" y="10769"/>
                </a:lnTo>
                <a:lnTo>
                  <a:pt x="39149" y="3883"/>
                </a:lnTo>
                <a:lnTo>
                  <a:pt x="30205" y="78"/>
                </a:lnTo>
                <a:lnTo>
                  <a:pt x="20142" y="0"/>
                </a:lnTo>
                <a:lnTo>
                  <a:pt x="10799" y="3847"/>
                </a:lnTo>
                <a:lnTo>
                  <a:pt x="3894" y="10733"/>
                </a:lnTo>
                <a:lnTo>
                  <a:pt x="77" y="19697"/>
                </a:lnTo>
                <a:lnTo>
                  <a:pt x="0" y="29781"/>
                </a:lnTo>
                <a:lnTo>
                  <a:pt x="3850" y="39103"/>
                </a:lnTo>
                <a:lnTo>
                  <a:pt x="10742" y="45988"/>
                </a:lnTo>
                <a:lnTo>
                  <a:pt x="19718" y="49789"/>
                </a:lnTo>
                <a:lnTo>
                  <a:pt x="29819" y="49860"/>
                </a:lnTo>
                <a:lnTo>
                  <a:pt x="39124" y="46019"/>
                </a:lnTo>
                <a:lnTo>
                  <a:pt x="45997" y="39138"/>
                </a:lnTo>
                <a:lnTo>
                  <a:pt x="49791" y="30175"/>
                </a:lnTo>
                <a:lnTo>
                  <a:pt x="49860" y="2009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29852" y="3787203"/>
            <a:ext cx="8566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Hoist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34054" y="275181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250" y="0"/>
                </a:moveTo>
                <a:lnTo>
                  <a:pt x="16030" y="2063"/>
                </a:lnTo>
                <a:lnTo>
                  <a:pt x="7686" y="7691"/>
                </a:lnTo>
                <a:lnTo>
                  <a:pt x="2062" y="16035"/>
                </a:lnTo>
                <a:lnTo>
                  <a:pt x="0" y="26250"/>
                </a:lnTo>
                <a:lnTo>
                  <a:pt x="2062" y="36465"/>
                </a:lnTo>
                <a:lnTo>
                  <a:pt x="7686" y="44810"/>
                </a:lnTo>
                <a:lnTo>
                  <a:pt x="16030" y="50437"/>
                </a:lnTo>
                <a:lnTo>
                  <a:pt x="26250" y="52501"/>
                </a:lnTo>
                <a:lnTo>
                  <a:pt x="36471" y="50437"/>
                </a:lnTo>
                <a:lnTo>
                  <a:pt x="44815" y="44810"/>
                </a:lnTo>
                <a:lnTo>
                  <a:pt x="50439" y="36465"/>
                </a:lnTo>
                <a:lnTo>
                  <a:pt x="52501" y="26250"/>
                </a:lnTo>
                <a:lnTo>
                  <a:pt x="50439" y="16035"/>
                </a:lnTo>
                <a:lnTo>
                  <a:pt x="44815" y="7691"/>
                </a:lnTo>
                <a:lnTo>
                  <a:pt x="36471" y="2063"/>
                </a:lnTo>
                <a:lnTo>
                  <a:pt x="26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28007" y="2795751"/>
            <a:ext cx="307975" cy="345440"/>
          </a:xfrm>
          <a:custGeom>
            <a:avLst/>
            <a:gdLst/>
            <a:ahLst/>
            <a:cxnLst/>
            <a:rect l="l" t="t" r="r" b="b"/>
            <a:pathLst>
              <a:path w="307975" h="345439">
                <a:moveTo>
                  <a:pt x="0" y="345274"/>
                </a:moveTo>
                <a:lnTo>
                  <a:pt x="307924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27635" y="275164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9736" y="5056"/>
                </a:moveTo>
                <a:lnTo>
                  <a:pt x="18783" y="614"/>
                </a:lnTo>
                <a:lnTo>
                  <a:pt x="28495" y="0"/>
                </a:lnTo>
                <a:lnTo>
                  <a:pt x="37734" y="3079"/>
                </a:lnTo>
                <a:lnTo>
                  <a:pt x="45359" y="9717"/>
                </a:lnTo>
                <a:lnTo>
                  <a:pt x="49765" y="18749"/>
                </a:lnTo>
                <a:lnTo>
                  <a:pt x="50352" y="28476"/>
                </a:lnTo>
                <a:lnTo>
                  <a:pt x="47265" y="37729"/>
                </a:lnTo>
                <a:lnTo>
                  <a:pt x="40647" y="45340"/>
                </a:lnTo>
                <a:lnTo>
                  <a:pt x="31573" y="49768"/>
                </a:lnTo>
                <a:lnTo>
                  <a:pt x="21856" y="50358"/>
                </a:lnTo>
                <a:lnTo>
                  <a:pt x="12642" y="47274"/>
                </a:lnTo>
                <a:lnTo>
                  <a:pt x="5075" y="40679"/>
                </a:lnTo>
                <a:lnTo>
                  <a:pt x="611" y="31604"/>
                </a:lnTo>
                <a:lnTo>
                  <a:pt x="0" y="21882"/>
                </a:lnTo>
                <a:lnTo>
                  <a:pt x="3091" y="12652"/>
                </a:lnTo>
                <a:lnTo>
                  <a:pt x="9736" y="505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178062" y="3140341"/>
            <a:ext cx="84010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Drivers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cabin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59866" y="401610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55" y="0"/>
                </a:moveTo>
                <a:lnTo>
                  <a:pt x="16218" y="2086"/>
                </a:lnTo>
                <a:lnTo>
                  <a:pt x="7777" y="7777"/>
                </a:lnTo>
                <a:lnTo>
                  <a:pt x="2086" y="16218"/>
                </a:lnTo>
                <a:lnTo>
                  <a:pt x="0" y="26555"/>
                </a:lnTo>
                <a:lnTo>
                  <a:pt x="2086" y="36893"/>
                </a:lnTo>
                <a:lnTo>
                  <a:pt x="7777" y="45334"/>
                </a:lnTo>
                <a:lnTo>
                  <a:pt x="16218" y="51024"/>
                </a:lnTo>
                <a:lnTo>
                  <a:pt x="26555" y="53111"/>
                </a:lnTo>
                <a:lnTo>
                  <a:pt x="36893" y="51024"/>
                </a:lnTo>
                <a:lnTo>
                  <a:pt x="45334" y="45334"/>
                </a:lnTo>
                <a:lnTo>
                  <a:pt x="51024" y="36893"/>
                </a:lnTo>
                <a:lnTo>
                  <a:pt x="53111" y="26555"/>
                </a:lnTo>
                <a:lnTo>
                  <a:pt x="51024" y="16218"/>
                </a:lnTo>
                <a:lnTo>
                  <a:pt x="45334" y="7777"/>
                </a:lnTo>
                <a:lnTo>
                  <a:pt x="36893" y="2086"/>
                </a:lnTo>
                <a:lnTo>
                  <a:pt x="2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09217" y="4056644"/>
            <a:ext cx="269640" cy="156805"/>
          </a:xfrm>
          <a:custGeom>
            <a:avLst/>
            <a:gdLst/>
            <a:ahLst/>
            <a:cxnLst/>
            <a:rect l="l" t="t" r="r" b="b"/>
            <a:pathLst>
              <a:path w="343535" h="208279">
                <a:moveTo>
                  <a:pt x="343052" y="207835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62534" y="401852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9781"/>
                </a:moveTo>
                <a:lnTo>
                  <a:pt x="46009" y="39103"/>
                </a:lnTo>
                <a:lnTo>
                  <a:pt x="39117" y="45988"/>
                </a:lnTo>
                <a:lnTo>
                  <a:pt x="30141" y="49789"/>
                </a:lnTo>
                <a:lnTo>
                  <a:pt x="20040" y="49860"/>
                </a:lnTo>
                <a:lnTo>
                  <a:pt x="10756" y="46019"/>
                </a:lnTo>
                <a:lnTo>
                  <a:pt x="3881" y="39138"/>
                </a:lnTo>
                <a:lnTo>
                  <a:pt x="75" y="30175"/>
                </a:lnTo>
                <a:lnTo>
                  <a:pt x="0" y="20091"/>
                </a:lnTo>
                <a:lnTo>
                  <a:pt x="3856" y="10769"/>
                </a:lnTo>
                <a:lnTo>
                  <a:pt x="10755" y="3883"/>
                </a:lnTo>
                <a:lnTo>
                  <a:pt x="19718" y="78"/>
                </a:lnTo>
                <a:lnTo>
                  <a:pt x="29768" y="0"/>
                </a:lnTo>
                <a:lnTo>
                  <a:pt x="39103" y="3847"/>
                </a:lnTo>
                <a:lnTo>
                  <a:pt x="45991" y="10733"/>
                </a:lnTo>
                <a:lnTo>
                  <a:pt x="49790" y="19697"/>
                </a:lnTo>
                <a:lnTo>
                  <a:pt x="4986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378856" y="4127728"/>
            <a:ext cx="6477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Rails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825702" y="2083507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67702" y="1709484"/>
            <a:ext cx="345440" cy="381000"/>
          </a:xfrm>
          <a:custGeom>
            <a:avLst/>
            <a:gdLst/>
            <a:ahLst/>
            <a:cxnLst/>
            <a:rect l="l" t="t" r="r" b="b"/>
            <a:pathLst>
              <a:path w="345439" h="381000">
                <a:moveTo>
                  <a:pt x="344830" y="0"/>
                </a:moveTo>
                <a:lnTo>
                  <a:pt x="0" y="380606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5727" y="208397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94"/>
                </a:moveTo>
                <a:lnTo>
                  <a:pt x="3857" y="39114"/>
                </a:lnTo>
                <a:lnTo>
                  <a:pt x="10761" y="45996"/>
                </a:lnTo>
                <a:lnTo>
                  <a:pt x="19739" y="49796"/>
                </a:lnTo>
                <a:lnTo>
                  <a:pt x="29819" y="49872"/>
                </a:lnTo>
                <a:lnTo>
                  <a:pt x="39146" y="46024"/>
                </a:lnTo>
                <a:lnTo>
                  <a:pt x="46016" y="39139"/>
                </a:lnTo>
                <a:lnTo>
                  <a:pt x="49798" y="30175"/>
                </a:lnTo>
                <a:lnTo>
                  <a:pt x="49860" y="20091"/>
                </a:lnTo>
                <a:lnTo>
                  <a:pt x="46017" y="10762"/>
                </a:lnTo>
                <a:lnTo>
                  <a:pt x="39142" y="3873"/>
                </a:lnTo>
                <a:lnTo>
                  <a:pt x="30184" y="71"/>
                </a:lnTo>
                <a:lnTo>
                  <a:pt x="20091" y="0"/>
                </a:lnTo>
                <a:lnTo>
                  <a:pt x="10778" y="3842"/>
                </a:lnTo>
                <a:lnTo>
                  <a:pt x="3887" y="10729"/>
                </a:lnTo>
                <a:lnTo>
                  <a:pt x="76" y="19700"/>
                </a:lnTo>
                <a:lnTo>
                  <a:pt x="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70956" y="1563344"/>
            <a:ext cx="88773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panel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93199" y="2140205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573" y="1912024"/>
            <a:ext cx="339428" cy="245745"/>
          </a:xfrm>
          <a:custGeom>
            <a:avLst/>
            <a:gdLst/>
            <a:ahLst/>
            <a:cxnLst/>
            <a:rect l="l" t="t" r="r" b="b"/>
            <a:pathLst>
              <a:path w="366394" h="264160">
                <a:moveTo>
                  <a:pt x="0" y="0"/>
                </a:moveTo>
                <a:lnTo>
                  <a:pt x="366064" y="263994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91308" y="214753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57" y="39109"/>
                </a:lnTo>
                <a:lnTo>
                  <a:pt x="10761" y="45994"/>
                </a:lnTo>
                <a:lnTo>
                  <a:pt x="19739" y="49796"/>
                </a:lnTo>
                <a:lnTo>
                  <a:pt x="29819" y="49872"/>
                </a:lnTo>
                <a:lnTo>
                  <a:pt x="39146" y="46024"/>
                </a:lnTo>
                <a:lnTo>
                  <a:pt x="46016" y="39138"/>
                </a:lnTo>
                <a:lnTo>
                  <a:pt x="49798" y="30170"/>
                </a:lnTo>
                <a:lnTo>
                  <a:pt x="49860" y="20078"/>
                </a:lnTo>
                <a:lnTo>
                  <a:pt x="46017" y="10756"/>
                </a:lnTo>
                <a:lnTo>
                  <a:pt x="39142" y="3871"/>
                </a:lnTo>
                <a:lnTo>
                  <a:pt x="30184" y="70"/>
                </a:lnTo>
                <a:lnTo>
                  <a:pt x="20091" y="0"/>
                </a:lnTo>
                <a:lnTo>
                  <a:pt x="10778" y="3842"/>
                </a:lnTo>
                <a:lnTo>
                  <a:pt x="3887" y="10728"/>
                </a:lnTo>
                <a:lnTo>
                  <a:pt x="76" y="19695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646999" y="1672196"/>
            <a:ext cx="6026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Bogeys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20332" y="5083075"/>
            <a:ext cx="1289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2644" y="115933"/>
            <a:ext cx="29222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BRIDGE AND GANTRY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63747" y="590048"/>
            <a:ext cx="4238732" cy="4316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830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</a:t>
            </a:r>
            <a:r>
              <a:rPr dirty="0"/>
              <a:t>is a gantry</a:t>
            </a:r>
            <a:r>
              <a:rPr spc="-80" dirty="0"/>
              <a:t> </a:t>
            </a:r>
            <a:r>
              <a:rPr dirty="0"/>
              <a:t>crane?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20332" y="5083075"/>
            <a:ext cx="1289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625947"/>
            <a:ext cx="2131695" cy="1734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ts val="1170"/>
              </a:lnSpc>
              <a:spcBef>
                <a:spcPts val="100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gantry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has a bridge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beam</a:t>
            </a:r>
            <a:endParaRPr sz="1000">
              <a:latin typeface="Franklin Gothic Book"/>
              <a:cs typeface="Franklin Gothic Book"/>
            </a:endParaRPr>
          </a:p>
          <a:p>
            <a:pPr marL="1651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supported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legs</a:t>
            </a:r>
            <a:endParaRPr sz="1000">
              <a:latin typeface="Franklin Gothic Book"/>
              <a:cs typeface="Franklin Gothic Book"/>
            </a:endParaRPr>
          </a:p>
          <a:p>
            <a:pPr marL="165100" marR="26670" indent="-152400">
              <a:lnSpc>
                <a:spcPts val="1140"/>
              </a:lnSpc>
              <a:spcBef>
                <a:spcPts val="31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legs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carriages  which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along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supporting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</a:t>
            </a:r>
            <a:endParaRPr sz="1000">
              <a:latin typeface="Franklin Gothic Book"/>
              <a:cs typeface="Franklin Gothic Book"/>
            </a:endParaRPr>
          </a:p>
          <a:p>
            <a:pPr marL="165100" marR="5080" indent="-152400">
              <a:lnSpc>
                <a:spcPts val="1140"/>
              </a:lnSpc>
              <a:spcBef>
                <a:spcPts val="284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crab with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hoisting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mechanism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side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side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across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bridge</a:t>
            </a:r>
            <a:endParaRPr sz="1000">
              <a:latin typeface="Franklin Gothic Book"/>
              <a:cs typeface="Franklin Gothic Book"/>
            </a:endParaRPr>
          </a:p>
          <a:p>
            <a:pPr marL="165100" marR="173355" indent="-152400" algn="just">
              <a:lnSpc>
                <a:spcPts val="1140"/>
              </a:lnSpc>
              <a:spcBef>
                <a:spcPts val="280"/>
              </a:spcBef>
              <a:buChar char="•"/>
              <a:tabLst>
                <a:tab pos="1651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Gantry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factories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outdoor areas including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railway 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shipping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yards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893" y="406933"/>
            <a:ext cx="6890384" cy="1477010"/>
          </a:xfrm>
          <a:custGeom>
            <a:avLst/>
            <a:gdLst/>
            <a:ahLst/>
            <a:cxnLst/>
            <a:rect l="l" t="t" r="r" b="b"/>
            <a:pathLst>
              <a:path w="6890384" h="1477010">
                <a:moveTo>
                  <a:pt x="0" y="0"/>
                </a:moveTo>
                <a:lnTo>
                  <a:pt x="6890004" y="0"/>
                </a:lnTo>
                <a:lnTo>
                  <a:pt x="6890004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994" y="432003"/>
            <a:ext cx="6732270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1113155" algn="ctr">
              <a:lnSpc>
                <a:spcPct val="100000"/>
              </a:lnSpc>
              <a:spcBef>
                <a:spcPts val="2590"/>
              </a:spcBef>
            </a:pPr>
            <a:r>
              <a:rPr sz="4200" spc="110" dirty="0">
                <a:solidFill>
                  <a:srgbClr val="FFFFFF"/>
                </a:solidFill>
                <a:latin typeface="Calibri"/>
                <a:cs typeface="Calibri"/>
              </a:rPr>
              <a:t>Conduct </a:t>
            </a:r>
            <a:r>
              <a:rPr sz="4200" spc="25" dirty="0">
                <a:solidFill>
                  <a:srgbClr val="FFFFFF"/>
                </a:solidFill>
                <a:latin typeface="Calibri"/>
                <a:cs typeface="Calibri"/>
              </a:rPr>
              <a:t>routine</a:t>
            </a:r>
            <a:r>
              <a:rPr sz="4200" spc="-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70" dirty="0">
                <a:solidFill>
                  <a:srgbClr val="FFFFFF"/>
                </a:solidFill>
                <a:latin typeface="Calibri"/>
                <a:cs typeface="Calibri"/>
              </a:rPr>
              <a:t>checks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0417" y="2046000"/>
            <a:ext cx="772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Chapter</a:t>
            </a:r>
            <a:r>
              <a:rPr sz="1400" spc="-6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2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98622" y="2639712"/>
            <a:ext cx="3762759" cy="2291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4922" y="117014"/>
            <a:ext cx="17043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 ROUTINE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82495" y="1067905"/>
            <a:ext cx="4762804" cy="3333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6829" y="432005"/>
          <a:ext cx="6477000" cy="4532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45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35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arises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after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work, stop</a:t>
                      </a:r>
                      <a:r>
                        <a:rPr sz="1000" spc="9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immediately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1755">
                        <a:lnSpc>
                          <a:spcPts val="109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put controls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19">
                <a:tc>
                  <a:txBody>
                    <a:bodyPr/>
                    <a:lstStyle/>
                    <a:p>
                      <a:pPr marL="107950">
                        <a:lnSpc>
                          <a:spcPts val="1040"/>
                        </a:lnSpc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put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9">
                <a:tc>
                  <a:txBody>
                    <a:bodyPr/>
                    <a:lstStyle/>
                    <a:p>
                      <a:pPr marL="107950">
                        <a:lnSpc>
                          <a:spcPts val="104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(risk) controls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865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place?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9EF99-ECCF-40E6-A8CE-E7881879204C}"/>
              </a:ext>
            </a:extLst>
          </p:cNvPr>
          <p:cNvSpPr/>
          <p:nvPr/>
        </p:nvSpPr>
        <p:spPr>
          <a:xfrm>
            <a:off x="2198631" y="470271"/>
            <a:ext cx="4746668" cy="4254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4922" y="117014"/>
            <a:ext cx="17043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 ROUTINE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2625" y="534965"/>
            <a:ext cx="2638414" cy="2096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48286" y="3560140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0" y="0"/>
                </a:moveTo>
                <a:lnTo>
                  <a:pt x="713232" y="0"/>
                </a:lnTo>
                <a:lnTo>
                  <a:pt x="713232" y="713232"/>
                </a:lnTo>
                <a:lnTo>
                  <a:pt x="0" y="71323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3913" y="3595776"/>
            <a:ext cx="567055" cy="567055"/>
          </a:xfrm>
          <a:custGeom>
            <a:avLst/>
            <a:gdLst/>
            <a:ahLst/>
            <a:cxnLst/>
            <a:rect l="l" t="t" r="r" b="b"/>
            <a:pathLst>
              <a:path w="567054" h="567054">
                <a:moveTo>
                  <a:pt x="283235" y="0"/>
                </a:moveTo>
                <a:lnTo>
                  <a:pt x="237293" y="3707"/>
                </a:lnTo>
                <a:lnTo>
                  <a:pt x="193711" y="14439"/>
                </a:lnTo>
                <a:lnTo>
                  <a:pt x="153072" y="31614"/>
                </a:lnTo>
                <a:lnTo>
                  <a:pt x="115960" y="54648"/>
                </a:lnTo>
                <a:lnTo>
                  <a:pt x="82957" y="82957"/>
                </a:lnTo>
                <a:lnTo>
                  <a:pt x="54648" y="115960"/>
                </a:lnTo>
                <a:lnTo>
                  <a:pt x="31614" y="153072"/>
                </a:lnTo>
                <a:lnTo>
                  <a:pt x="14439" y="193711"/>
                </a:lnTo>
                <a:lnTo>
                  <a:pt x="3707" y="237293"/>
                </a:lnTo>
                <a:lnTo>
                  <a:pt x="0" y="283235"/>
                </a:lnTo>
                <a:lnTo>
                  <a:pt x="3707" y="329180"/>
                </a:lnTo>
                <a:lnTo>
                  <a:pt x="14439" y="372764"/>
                </a:lnTo>
                <a:lnTo>
                  <a:pt x="31614" y="413403"/>
                </a:lnTo>
                <a:lnTo>
                  <a:pt x="54648" y="450515"/>
                </a:lnTo>
                <a:lnTo>
                  <a:pt x="82957" y="483517"/>
                </a:lnTo>
                <a:lnTo>
                  <a:pt x="115960" y="511826"/>
                </a:lnTo>
                <a:lnTo>
                  <a:pt x="153072" y="534858"/>
                </a:lnTo>
                <a:lnTo>
                  <a:pt x="193711" y="552032"/>
                </a:lnTo>
                <a:lnTo>
                  <a:pt x="237293" y="562764"/>
                </a:lnTo>
                <a:lnTo>
                  <a:pt x="283235" y="566470"/>
                </a:lnTo>
                <a:lnTo>
                  <a:pt x="329177" y="562764"/>
                </a:lnTo>
                <a:lnTo>
                  <a:pt x="372759" y="552032"/>
                </a:lnTo>
                <a:lnTo>
                  <a:pt x="413398" y="534858"/>
                </a:lnTo>
                <a:lnTo>
                  <a:pt x="450510" y="511826"/>
                </a:lnTo>
                <a:lnTo>
                  <a:pt x="483512" y="483517"/>
                </a:lnTo>
                <a:lnTo>
                  <a:pt x="511822" y="450515"/>
                </a:lnTo>
                <a:lnTo>
                  <a:pt x="534856" y="413403"/>
                </a:lnTo>
                <a:lnTo>
                  <a:pt x="552031" y="372764"/>
                </a:lnTo>
                <a:lnTo>
                  <a:pt x="562763" y="329180"/>
                </a:lnTo>
                <a:lnTo>
                  <a:pt x="566470" y="283235"/>
                </a:lnTo>
                <a:lnTo>
                  <a:pt x="562763" y="237293"/>
                </a:lnTo>
                <a:lnTo>
                  <a:pt x="552031" y="193711"/>
                </a:lnTo>
                <a:lnTo>
                  <a:pt x="534856" y="153072"/>
                </a:lnTo>
                <a:lnTo>
                  <a:pt x="511822" y="115960"/>
                </a:lnTo>
                <a:lnTo>
                  <a:pt x="483512" y="82957"/>
                </a:lnTo>
                <a:lnTo>
                  <a:pt x="450510" y="54648"/>
                </a:lnTo>
                <a:lnTo>
                  <a:pt x="413398" y="31614"/>
                </a:lnTo>
                <a:lnTo>
                  <a:pt x="372759" y="14439"/>
                </a:lnTo>
                <a:lnTo>
                  <a:pt x="329177" y="3707"/>
                </a:lnTo>
                <a:lnTo>
                  <a:pt x="283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3913" y="3595776"/>
            <a:ext cx="567055" cy="567055"/>
          </a:xfrm>
          <a:custGeom>
            <a:avLst/>
            <a:gdLst/>
            <a:ahLst/>
            <a:cxnLst/>
            <a:rect l="l" t="t" r="r" b="b"/>
            <a:pathLst>
              <a:path w="567054" h="567054">
                <a:moveTo>
                  <a:pt x="283235" y="566470"/>
                </a:moveTo>
                <a:lnTo>
                  <a:pt x="329177" y="562764"/>
                </a:lnTo>
                <a:lnTo>
                  <a:pt x="372759" y="552032"/>
                </a:lnTo>
                <a:lnTo>
                  <a:pt x="413398" y="534858"/>
                </a:lnTo>
                <a:lnTo>
                  <a:pt x="450510" y="511826"/>
                </a:lnTo>
                <a:lnTo>
                  <a:pt x="483512" y="483517"/>
                </a:lnTo>
                <a:lnTo>
                  <a:pt x="511822" y="450515"/>
                </a:lnTo>
                <a:lnTo>
                  <a:pt x="534856" y="413403"/>
                </a:lnTo>
                <a:lnTo>
                  <a:pt x="552031" y="372764"/>
                </a:lnTo>
                <a:lnTo>
                  <a:pt x="562763" y="329180"/>
                </a:lnTo>
                <a:lnTo>
                  <a:pt x="566470" y="283235"/>
                </a:lnTo>
                <a:lnTo>
                  <a:pt x="562763" y="237293"/>
                </a:lnTo>
                <a:lnTo>
                  <a:pt x="552031" y="193711"/>
                </a:lnTo>
                <a:lnTo>
                  <a:pt x="534856" y="153072"/>
                </a:lnTo>
                <a:lnTo>
                  <a:pt x="511822" y="115960"/>
                </a:lnTo>
                <a:lnTo>
                  <a:pt x="483512" y="82957"/>
                </a:lnTo>
                <a:lnTo>
                  <a:pt x="450510" y="54648"/>
                </a:lnTo>
                <a:lnTo>
                  <a:pt x="413398" y="31614"/>
                </a:lnTo>
                <a:lnTo>
                  <a:pt x="372759" y="14439"/>
                </a:lnTo>
                <a:lnTo>
                  <a:pt x="329177" y="3707"/>
                </a:lnTo>
                <a:lnTo>
                  <a:pt x="283235" y="0"/>
                </a:lnTo>
                <a:lnTo>
                  <a:pt x="237293" y="3707"/>
                </a:lnTo>
                <a:lnTo>
                  <a:pt x="193711" y="14439"/>
                </a:lnTo>
                <a:lnTo>
                  <a:pt x="153072" y="31614"/>
                </a:lnTo>
                <a:lnTo>
                  <a:pt x="115960" y="54648"/>
                </a:lnTo>
                <a:lnTo>
                  <a:pt x="82957" y="82957"/>
                </a:lnTo>
                <a:lnTo>
                  <a:pt x="54648" y="115960"/>
                </a:lnTo>
                <a:lnTo>
                  <a:pt x="31614" y="153072"/>
                </a:lnTo>
                <a:lnTo>
                  <a:pt x="14439" y="193711"/>
                </a:lnTo>
                <a:lnTo>
                  <a:pt x="3707" y="237293"/>
                </a:lnTo>
                <a:lnTo>
                  <a:pt x="0" y="283235"/>
                </a:lnTo>
                <a:lnTo>
                  <a:pt x="3707" y="329180"/>
                </a:lnTo>
                <a:lnTo>
                  <a:pt x="14439" y="372764"/>
                </a:lnTo>
                <a:lnTo>
                  <a:pt x="31614" y="413403"/>
                </a:lnTo>
                <a:lnTo>
                  <a:pt x="54648" y="450515"/>
                </a:lnTo>
                <a:lnTo>
                  <a:pt x="82957" y="483517"/>
                </a:lnTo>
                <a:lnTo>
                  <a:pt x="115960" y="511826"/>
                </a:lnTo>
                <a:lnTo>
                  <a:pt x="153072" y="534858"/>
                </a:lnTo>
                <a:lnTo>
                  <a:pt x="193711" y="552032"/>
                </a:lnTo>
                <a:lnTo>
                  <a:pt x="237293" y="562764"/>
                </a:lnTo>
                <a:lnTo>
                  <a:pt x="283235" y="56647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1069" y="3548967"/>
            <a:ext cx="2918482" cy="638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36829" y="432005"/>
          <a:ext cx="6477000" cy="4537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6500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36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321310" algn="just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type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tagline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you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near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powerlines?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Non-conductive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rope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82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37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451484">
                        <a:lnSpc>
                          <a:spcPts val="1140"/>
                        </a:lnSpc>
                        <a:spcBef>
                          <a:spcPts val="81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smallest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tagline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335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16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mm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R="4794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16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mm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76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3.5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462A34-722A-4849-A689-DC96470A4B6B}"/>
              </a:ext>
            </a:extLst>
          </p:cNvPr>
          <p:cNvSpPr/>
          <p:nvPr/>
        </p:nvSpPr>
        <p:spPr>
          <a:xfrm>
            <a:off x="2178050" y="470271"/>
            <a:ext cx="4800599" cy="219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8E2610-B5EC-4596-A3A1-7B4E52E9E957}"/>
              </a:ext>
            </a:extLst>
          </p:cNvPr>
          <p:cNvSpPr/>
          <p:nvPr/>
        </p:nvSpPr>
        <p:spPr>
          <a:xfrm>
            <a:off x="2178050" y="2731279"/>
            <a:ext cx="4800599" cy="219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4922" y="117014"/>
            <a:ext cx="17043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 ROUTINE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48183" y="1666369"/>
            <a:ext cx="1066795" cy="879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2435" y="1054497"/>
            <a:ext cx="435863" cy="632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2150" y="982039"/>
            <a:ext cx="748956" cy="1630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31625" y="432005"/>
          <a:ext cx="4882515" cy="4537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661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Warning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barriers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556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Flag person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398145">
                        <a:lnSpc>
                          <a:spcPts val="1140"/>
                        </a:lnSpc>
                        <a:spcBef>
                          <a:spcPts val="68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Traffic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such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 witches hats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69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663">
                <a:tc>
                  <a:txBody>
                    <a:bodyPr/>
                    <a:lstStyle/>
                    <a:p>
                      <a:pPr marL="71755" marR="120650">
                        <a:lnSpc>
                          <a:spcPts val="1140"/>
                        </a:lnSpc>
                        <a:spcBef>
                          <a:spcPts val="65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Flashing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yellow hazard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lights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warn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people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318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  <a:spcBef>
                          <a:spcPts val="56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Scaffolding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gantry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people walking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75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  <a:spcBef>
                          <a:spcPts val="56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Pedestrian/vehicle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1120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exclusion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zones.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75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40004" y="432003"/>
            <a:ext cx="1597660" cy="451739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 algn="just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38</a:t>
            </a:r>
            <a:endParaRPr sz="1100">
              <a:latin typeface="Franklin Gothic Demi"/>
              <a:cs typeface="Franklin Gothic Demi"/>
            </a:endParaRPr>
          </a:p>
          <a:p>
            <a:pPr marL="107950" marR="336550" algn="just">
              <a:lnSpc>
                <a:spcPts val="1140"/>
              </a:lnSpc>
              <a:spcBef>
                <a:spcPts val="7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vehicles,  mobile plant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 on site?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11695" y="3784443"/>
            <a:ext cx="421709" cy="1137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0358" y="3340788"/>
            <a:ext cx="1349627" cy="13146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8896" y="1252844"/>
            <a:ext cx="948354" cy="13146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29316" y="3305681"/>
            <a:ext cx="1489506" cy="16167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26123" y="3749200"/>
            <a:ext cx="653529" cy="1173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98007" y="3194532"/>
            <a:ext cx="796226" cy="7932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1.6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3DB03A-7EDA-4B23-A48C-C4FAC40CD9F7}"/>
              </a:ext>
            </a:extLst>
          </p:cNvPr>
          <p:cNvSpPr/>
          <p:nvPr/>
        </p:nvSpPr>
        <p:spPr>
          <a:xfrm>
            <a:off x="2178050" y="470271"/>
            <a:ext cx="1551235" cy="219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F4D281-2F75-44ED-9F0E-88C0B080AFBD}"/>
              </a:ext>
            </a:extLst>
          </p:cNvPr>
          <p:cNvSpPr/>
          <p:nvPr/>
        </p:nvSpPr>
        <p:spPr>
          <a:xfrm>
            <a:off x="3778250" y="461599"/>
            <a:ext cx="1551235" cy="219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AEADF1-6F7B-41CB-9732-A7B7DD4FAD23}"/>
              </a:ext>
            </a:extLst>
          </p:cNvPr>
          <p:cNvSpPr/>
          <p:nvPr/>
        </p:nvSpPr>
        <p:spPr>
          <a:xfrm>
            <a:off x="5418838" y="457200"/>
            <a:ext cx="1551235" cy="219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844448-C162-4047-A4C2-956709431BA8}"/>
              </a:ext>
            </a:extLst>
          </p:cNvPr>
          <p:cNvSpPr/>
          <p:nvPr/>
        </p:nvSpPr>
        <p:spPr>
          <a:xfrm>
            <a:off x="2169553" y="2747509"/>
            <a:ext cx="1551235" cy="219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7E05A9-DB7A-4BB6-9A24-A3C53B5E166F}"/>
              </a:ext>
            </a:extLst>
          </p:cNvPr>
          <p:cNvSpPr/>
          <p:nvPr/>
        </p:nvSpPr>
        <p:spPr>
          <a:xfrm>
            <a:off x="3778249" y="2743200"/>
            <a:ext cx="1551235" cy="219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C5BCFE-2FA3-425F-8B0C-16E9E80F699F}"/>
              </a:ext>
            </a:extLst>
          </p:cNvPr>
          <p:cNvSpPr/>
          <p:nvPr/>
        </p:nvSpPr>
        <p:spPr>
          <a:xfrm>
            <a:off x="5418838" y="2747900"/>
            <a:ext cx="1551235" cy="219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4922" y="117014"/>
            <a:ext cx="17043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 ROUTINE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14228" y="481520"/>
            <a:ext cx="3049358" cy="2176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4228" y="2789999"/>
            <a:ext cx="3012173" cy="2126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52414" y="3736021"/>
            <a:ext cx="242697" cy="242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5107" y="4354174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4">
                <a:moveTo>
                  <a:pt x="164541" y="329107"/>
                </a:moveTo>
                <a:lnTo>
                  <a:pt x="208280" y="323229"/>
                </a:lnTo>
                <a:lnTo>
                  <a:pt x="247586" y="306641"/>
                </a:lnTo>
                <a:lnTo>
                  <a:pt x="280887" y="280911"/>
                </a:lnTo>
                <a:lnTo>
                  <a:pt x="306616" y="247607"/>
                </a:lnTo>
                <a:lnTo>
                  <a:pt x="323204" y="208299"/>
                </a:lnTo>
                <a:lnTo>
                  <a:pt x="329082" y="164553"/>
                </a:lnTo>
                <a:lnTo>
                  <a:pt x="323204" y="120808"/>
                </a:lnTo>
                <a:lnTo>
                  <a:pt x="306616" y="81500"/>
                </a:lnTo>
                <a:lnTo>
                  <a:pt x="280887" y="48196"/>
                </a:lnTo>
                <a:lnTo>
                  <a:pt x="247586" y="22466"/>
                </a:lnTo>
                <a:lnTo>
                  <a:pt x="208280" y="5877"/>
                </a:lnTo>
                <a:lnTo>
                  <a:pt x="164541" y="0"/>
                </a:lnTo>
                <a:lnTo>
                  <a:pt x="120801" y="5877"/>
                </a:lnTo>
                <a:lnTo>
                  <a:pt x="81496" y="22466"/>
                </a:lnTo>
                <a:lnTo>
                  <a:pt x="48194" y="48196"/>
                </a:lnTo>
                <a:lnTo>
                  <a:pt x="22465" y="81500"/>
                </a:lnTo>
                <a:lnTo>
                  <a:pt x="5877" y="120808"/>
                </a:lnTo>
                <a:lnTo>
                  <a:pt x="0" y="164553"/>
                </a:lnTo>
                <a:lnTo>
                  <a:pt x="5877" y="208299"/>
                </a:lnTo>
                <a:lnTo>
                  <a:pt x="22465" y="247607"/>
                </a:lnTo>
                <a:lnTo>
                  <a:pt x="48194" y="280911"/>
                </a:lnTo>
                <a:lnTo>
                  <a:pt x="81496" y="306641"/>
                </a:lnTo>
                <a:lnTo>
                  <a:pt x="120801" y="323229"/>
                </a:lnTo>
                <a:lnTo>
                  <a:pt x="164541" y="329107"/>
                </a:lnTo>
                <a:close/>
              </a:path>
            </a:pathLst>
          </a:custGeom>
          <a:ln w="25399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1614" y="3534457"/>
            <a:ext cx="242697" cy="2427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36829" y="432005"/>
          <a:ext cx="6477000" cy="4536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80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39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7495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when  working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dark?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3276600" algn="just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enough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light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work  safely.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dark,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extra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lighting.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40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54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3665220">
                        <a:lnSpc>
                          <a:spcPts val="1140"/>
                        </a:lnSpc>
                        <a:spcBef>
                          <a:spcPts val="59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parked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correctly.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7143">
                <a:tc>
                  <a:txBody>
                    <a:bodyPr/>
                    <a:lstStyle/>
                    <a:p>
                      <a:pPr marL="107950" marR="207645">
                        <a:lnSpc>
                          <a:spcPts val="1140"/>
                        </a:lnSpc>
                        <a:spcBef>
                          <a:spcPts val="17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safely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access  the crane’s cabin?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159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3489325">
                        <a:lnSpc>
                          <a:spcPts val="1140"/>
                        </a:lnSpc>
                        <a:spcBef>
                          <a:spcPts val="15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three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(3) points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contact.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example, two  hands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foot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two  feet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hand.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2.9,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F20B5-ED21-435D-B5CD-67290B407F13}"/>
              </a:ext>
            </a:extLst>
          </p:cNvPr>
          <p:cNvSpPr/>
          <p:nvPr/>
        </p:nvSpPr>
        <p:spPr>
          <a:xfrm>
            <a:off x="2133600" y="461278"/>
            <a:ext cx="4829986" cy="219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3570C6-4C5C-4991-8F7F-D008752EECDC}"/>
              </a:ext>
            </a:extLst>
          </p:cNvPr>
          <p:cNvSpPr/>
          <p:nvPr/>
        </p:nvSpPr>
        <p:spPr>
          <a:xfrm>
            <a:off x="2178050" y="2754655"/>
            <a:ext cx="4785536" cy="219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4922" y="117014"/>
            <a:ext cx="17043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 ROUTINE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47018" y="450011"/>
            <a:ext cx="1683677" cy="2126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7031" y="811522"/>
            <a:ext cx="484505" cy="484505"/>
          </a:xfrm>
          <a:custGeom>
            <a:avLst/>
            <a:gdLst/>
            <a:ahLst/>
            <a:cxnLst/>
            <a:rect l="l" t="t" r="r" b="b"/>
            <a:pathLst>
              <a:path w="484504" h="484505">
                <a:moveTo>
                  <a:pt x="242023" y="484035"/>
                </a:moveTo>
                <a:lnTo>
                  <a:pt x="290800" y="479118"/>
                </a:lnTo>
                <a:lnTo>
                  <a:pt x="336231" y="465017"/>
                </a:lnTo>
                <a:lnTo>
                  <a:pt x="377342" y="442704"/>
                </a:lnTo>
                <a:lnTo>
                  <a:pt x="413161" y="413153"/>
                </a:lnTo>
                <a:lnTo>
                  <a:pt x="442714" y="377335"/>
                </a:lnTo>
                <a:lnTo>
                  <a:pt x="465028" y="336223"/>
                </a:lnTo>
                <a:lnTo>
                  <a:pt x="479130" y="290791"/>
                </a:lnTo>
                <a:lnTo>
                  <a:pt x="484047" y="242011"/>
                </a:lnTo>
                <a:lnTo>
                  <a:pt x="479130" y="193235"/>
                </a:lnTo>
                <a:lnTo>
                  <a:pt x="465028" y="147805"/>
                </a:lnTo>
                <a:lnTo>
                  <a:pt x="442714" y="106696"/>
                </a:lnTo>
                <a:lnTo>
                  <a:pt x="413161" y="70880"/>
                </a:lnTo>
                <a:lnTo>
                  <a:pt x="377342" y="41329"/>
                </a:lnTo>
                <a:lnTo>
                  <a:pt x="336231" y="19017"/>
                </a:lnTo>
                <a:lnTo>
                  <a:pt x="290800" y="4916"/>
                </a:lnTo>
                <a:lnTo>
                  <a:pt x="242023" y="0"/>
                </a:lnTo>
                <a:lnTo>
                  <a:pt x="193247" y="4916"/>
                </a:lnTo>
                <a:lnTo>
                  <a:pt x="147816" y="19017"/>
                </a:lnTo>
                <a:lnTo>
                  <a:pt x="106705" y="41329"/>
                </a:lnTo>
                <a:lnTo>
                  <a:pt x="70886" y="70880"/>
                </a:lnTo>
                <a:lnTo>
                  <a:pt x="41333" y="106696"/>
                </a:lnTo>
                <a:lnTo>
                  <a:pt x="19019" y="147805"/>
                </a:lnTo>
                <a:lnTo>
                  <a:pt x="4917" y="193235"/>
                </a:lnTo>
                <a:lnTo>
                  <a:pt x="0" y="242011"/>
                </a:lnTo>
                <a:lnTo>
                  <a:pt x="4917" y="290791"/>
                </a:lnTo>
                <a:lnTo>
                  <a:pt x="19019" y="336223"/>
                </a:lnTo>
                <a:lnTo>
                  <a:pt x="41333" y="377335"/>
                </a:lnTo>
                <a:lnTo>
                  <a:pt x="70886" y="413153"/>
                </a:lnTo>
                <a:lnTo>
                  <a:pt x="106705" y="442704"/>
                </a:lnTo>
                <a:lnTo>
                  <a:pt x="147816" y="465017"/>
                </a:lnTo>
                <a:lnTo>
                  <a:pt x="193247" y="479118"/>
                </a:lnTo>
                <a:lnTo>
                  <a:pt x="242023" y="484035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3485" y="1305826"/>
            <a:ext cx="492125" cy="438784"/>
          </a:xfrm>
          <a:custGeom>
            <a:avLst/>
            <a:gdLst/>
            <a:ahLst/>
            <a:cxnLst/>
            <a:rect l="l" t="t" r="r" b="b"/>
            <a:pathLst>
              <a:path w="492125" h="438785">
                <a:moveTo>
                  <a:pt x="245770" y="438645"/>
                </a:moveTo>
                <a:lnTo>
                  <a:pt x="295302" y="434189"/>
                </a:lnTo>
                <a:lnTo>
                  <a:pt x="341436" y="421409"/>
                </a:lnTo>
                <a:lnTo>
                  <a:pt x="383184" y="401187"/>
                </a:lnTo>
                <a:lnTo>
                  <a:pt x="419557" y="374405"/>
                </a:lnTo>
                <a:lnTo>
                  <a:pt x="449567" y="341945"/>
                </a:lnTo>
                <a:lnTo>
                  <a:pt x="472227" y="304689"/>
                </a:lnTo>
                <a:lnTo>
                  <a:pt x="486547" y="263518"/>
                </a:lnTo>
                <a:lnTo>
                  <a:pt x="491540" y="219316"/>
                </a:lnTo>
                <a:lnTo>
                  <a:pt x="486547" y="175117"/>
                </a:lnTo>
                <a:lnTo>
                  <a:pt x="472227" y="133950"/>
                </a:lnTo>
                <a:lnTo>
                  <a:pt x="449567" y="96696"/>
                </a:lnTo>
                <a:lnTo>
                  <a:pt x="419557" y="64238"/>
                </a:lnTo>
                <a:lnTo>
                  <a:pt x="383184" y="37457"/>
                </a:lnTo>
                <a:lnTo>
                  <a:pt x="341436" y="17235"/>
                </a:lnTo>
                <a:lnTo>
                  <a:pt x="295302" y="4455"/>
                </a:lnTo>
                <a:lnTo>
                  <a:pt x="245770" y="0"/>
                </a:lnTo>
                <a:lnTo>
                  <a:pt x="196238" y="4455"/>
                </a:lnTo>
                <a:lnTo>
                  <a:pt x="150104" y="17235"/>
                </a:lnTo>
                <a:lnTo>
                  <a:pt x="108356" y="37457"/>
                </a:lnTo>
                <a:lnTo>
                  <a:pt x="71983" y="64238"/>
                </a:lnTo>
                <a:lnTo>
                  <a:pt x="41973" y="96696"/>
                </a:lnTo>
                <a:lnTo>
                  <a:pt x="19313" y="133950"/>
                </a:lnTo>
                <a:lnTo>
                  <a:pt x="4993" y="175117"/>
                </a:lnTo>
                <a:lnTo>
                  <a:pt x="0" y="219316"/>
                </a:lnTo>
                <a:lnTo>
                  <a:pt x="4993" y="263518"/>
                </a:lnTo>
                <a:lnTo>
                  <a:pt x="19313" y="304689"/>
                </a:lnTo>
                <a:lnTo>
                  <a:pt x="41973" y="341945"/>
                </a:lnTo>
                <a:lnTo>
                  <a:pt x="71983" y="374405"/>
                </a:lnTo>
                <a:lnTo>
                  <a:pt x="108356" y="401187"/>
                </a:lnTo>
                <a:lnTo>
                  <a:pt x="150104" y="421409"/>
                </a:lnTo>
                <a:lnTo>
                  <a:pt x="196238" y="434189"/>
                </a:lnTo>
                <a:lnTo>
                  <a:pt x="245770" y="438645"/>
                </a:lnTo>
                <a:close/>
              </a:path>
            </a:pathLst>
          </a:custGeom>
          <a:ln w="25399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4070" y="3910280"/>
            <a:ext cx="949301" cy="97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08520" y="3910280"/>
            <a:ext cx="875718" cy="974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2461" y="2746383"/>
            <a:ext cx="868774" cy="9742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06800" y="4420874"/>
            <a:ext cx="814069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•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stretched</a:t>
            </a:r>
            <a:r>
              <a:rPr sz="1000" spc="-1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49295" y="2771405"/>
            <a:ext cx="1046005" cy="974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62801" y="2858773"/>
            <a:ext cx="523875" cy="527685"/>
          </a:xfrm>
          <a:custGeom>
            <a:avLst/>
            <a:gdLst/>
            <a:ahLst/>
            <a:cxnLst/>
            <a:rect l="l" t="t" r="r" b="b"/>
            <a:pathLst>
              <a:path w="523875" h="527685">
                <a:moveTo>
                  <a:pt x="261924" y="527570"/>
                </a:moveTo>
                <a:lnTo>
                  <a:pt x="309005" y="523320"/>
                </a:lnTo>
                <a:lnTo>
                  <a:pt x="353317" y="511068"/>
                </a:lnTo>
                <a:lnTo>
                  <a:pt x="394121" y="491557"/>
                </a:lnTo>
                <a:lnTo>
                  <a:pt x="430677" y="465533"/>
                </a:lnTo>
                <a:lnTo>
                  <a:pt x="462246" y="433741"/>
                </a:lnTo>
                <a:lnTo>
                  <a:pt x="488088" y="396926"/>
                </a:lnTo>
                <a:lnTo>
                  <a:pt x="507462" y="355832"/>
                </a:lnTo>
                <a:lnTo>
                  <a:pt x="519629" y="311206"/>
                </a:lnTo>
                <a:lnTo>
                  <a:pt x="523849" y="263791"/>
                </a:lnTo>
                <a:lnTo>
                  <a:pt x="519629" y="216373"/>
                </a:lnTo>
                <a:lnTo>
                  <a:pt x="507462" y="171743"/>
                </a:lnTo>
                <a:lnTo>
                  <a:pt x="488088" y="130648"/>
                </a:lnTo>
                <a:lnTo>
                  <a:pt x="462246" y="93831"/>
                </a:lnTo>
                <a:lnTo>
                  <a:pt x="430677" y="62038"/>
                </a:lnTo>
                <a:lnTo>
                  <a:pt x="394121" y="36013"/>
                </a:lnTo>
                <a:lnTo>
                  <a:pt x="353317" y="16502"/>
                </a:lnTo>
                <a:lnTo>
                  <a:pt x="309005" y="4249"/>
                </a:lnTo>
                <a:lnTo>
                  <a:pt x="261924" y="0"/>
                </a:lnTo>
                <a:lnTo>
                  <a:pt x="214844" y="4249"/>
                </a:lnTo>
                <a:lnTo>
                  <a:pt x="170532" y="16502"/>
                </a:lnTo>
                <a:lnTo>
                  <a:pt x="129728" y="36013"/>
                </a:lnTo>
                <a:lnTo>
                  <a:pt x="93171" y="62038"/>
                </a:lnTo>
                <a:lnTo>
                  <a:pt x="61602" y="93831"/>
                </a:lnTo>
                <a:lnTo>
                  <a:pt x="35761" y="130648"/>
                </a:lnTo>
                <a:lnTo>
                  <a:pt x="16387" y="171743"/>
                </a:lnTo>
                <a:lnTo>
                  <a:pt x="4220" y="216373"/>
                </a:lnTo>
                <a:lnTo>
                  <a:pt x="0" y="263791"/>
                </a:lnTo>
                <a:lnTo>
                  <a:pt x="4220" y="311206"/>
                </a:lnTo>
                <a:lnTo>
                  <a:pt x="16387" y="355832"/>
                </a:lnTo>
                <a:lnTo>
                  <a:pt x="35761" y="396926"/>
                </a:lnTo>
                <a:lnTo>
                  <a:pt x="61602" y="433741"/>
                </a:lnTo>
                <a:lnTo>
                  <a:pt x="93171" y="465533"/>
                </a:lnTo>
                <a:lnTo>
                  <a:pt x="129728" y="491557"/>
                </a:lnTo>
                <a:lnTo>
                  <a:pt x="170532" y="511068"/>
                </a:lnTo>
                <a:lnTo>
                  <a:pt x="214844" y="523320"/>
                </a:lnTo>
                <a:lnTo>
                  <a:pt x="261924" y="527570"/>
                </a:lnTo>
                <a:close/>
              </a:path>
            </a:pathLst>
          </a:custGeom>
          <a:ln w="27686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0004" y="432016"/>
            <a:ext cx="1597660" cy="2149475"/>
          </a:xfrm>
          <a:custGeom>
            <a:avLst/>
            <a:gdLst/>
            <a:ahLst/>
            <a:cxnLst/>
            <a:rect l="l" t="t" r="r" b="b"/>
            <a:pathLst>
              <a:path w="1597660" h="2149475">
                <a:moveTo>
                  <a:pt x="0" y="2149195"/>
                </a:moveTo>
                <a:lnTo>
                  <a:pt x="1597494" y="2149195"/>
                </a:lnTo>
                <a:lnTo>
                  <a:pt x="1597494" y="0"/>
                </a:lnTo>
                <a:lnTo>
                  <a:pt x="0" y="0"/>
                </a:lnTo>
                <a:lnTo>
                  <a:pt x="0" y="214919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004" y="2691015"/>
            <a:ext cx="1597660" cy="2277110"/>
          </a:xfrm>
          <a:custGeom>
            <a:avLst/>
            <a:gdLst/>
            <a:ahLst/>
            <a:cxnLst/>
            <a:rect l="l" t="t" r="r" b="b"/>
            <a:pathLst>
              <a:path w="1597660" h="2277110">
                <a:moveTo>
                  <a:pt x="0" y="2276995"/>
                </a:moveTo>
                <a:lnTo>
                  <a:pt x="1597494" y="2276995"/>
                </a:lnTo>
                <a:lnTo>
                  <a:pt x="1597494" y="0"/>
                </a:lnTo>
                <a:lnTo>
                  <a:pt x="0" y="0"/>
                </a:lnTo>
                <a:lnTo>
                  <a:pt x="0" y="227699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636289"/>
              </p:ext>
            </p:extLst>
          </p:nvPr>
        </p:nvGraphicFramePr>
        <p:xfrm>
          <a:off x="536822" y="432005"/>
          <a:ext cx="6478270" cy="4529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0693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41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45529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obvious  defects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a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1460" indent="-180340">
                        <a:lnSpc>
                          <a:spcPct val="100000"/>
                        </a:lnSpc>
                        <a:spcBef>
                          <a:spcPts val="525"/>
                        </a:spcBef>
                        <a:buAutoNum type="arabicPeriod"/>
                        <a:tabLst>
                          <a:tab pos="25209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Cracks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structure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welds.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51460" indent="-180340">
                        <a:lnSpc>
                          <a:spcPct val="100000"/>
                        </a:lnSpc>
                        <a:spcBef>
                          <a:spcPts val="505"/>
                        </a:spcBef>
                        <a:buAutoNum type="arabicPeriod"/>
                        <a:tabLst>
                          <a:tab pos="25209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Bends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twists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(or both)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structure.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51460" indent="-180340">
                        <a:lnSpc>
                          <a:spcPct val="100000"/>
                        </a:lnSpc>
                        <a:spcBef>
                          <a:spcPts val="509"/>
                        </a:spcBef>
                        <a:buAutoNum type="arabicPeriod"/>
                        <a:tabLst>
                          <a:tab pos="252095" algn="l"/>
                        </a:tabLst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Visible rust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– especially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welds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joints.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51460" indent="-180340">
                        <a:lnSpc>
                          <a:spcPct val="100000"/>
                        </a:lnSpc>
                        <a:spcBef>
                          <a:spcPts val="505"/>
                        </a:spcBef>
                        <a:buAutoNum type="arabicPeriod"/>
                        <a:tabLst>
                          <a:tab pos="25209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Paint flaking.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51460" indent="-180340">
                        <a:lnSpc>
                          <a:spcPct val="100000"/>
                        </a:lnSpc>
                        <a:spcBef>
                          <a:spcPts val="505"/>
                        </a:spcBef>
                        <a:buAutoNum type="arabicPeriod"/>
                        <a:tabLst>
                          <a:tab pos="25209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Bolts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loose.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42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54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Chips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cracks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858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835" marR="1475105">
                        <a:lnSpc>
                          <a:spcPts val="1140"/>
                        </a:lnSpc>
                        <a:spcBef>
                          <a:spcPts val="6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Can’t read the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limit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105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  <a:spcBef>
                          <a:spcPts val="3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sort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would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127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12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(WLL)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marking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9">
                <a:tc>
                  <a:txBody>
                    <a:bodyPr/>
                    <a:lstStyle/>
                    <a:p>
                      <a:pPr marL="107950">
                        <a:lnSpc>
                          <a:spcPts val="1040"/>
                        </a:lnSpc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shackles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12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lifting?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defects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–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731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Bends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twists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2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wrong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pin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60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missing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2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pin won’t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screw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779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6212819" y="203230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30">
                <a:moveTo>
                  <a:pt x="170713" y="341414"/>
                </a:moveTo>
                <a:lnTo>
                  <a:pt x="216096" y="335316"/>
                </a:lnTo>
                <a:lnTo>
                  <a:pt x="256876" y="318107"/>
                </a:lnTo>
                <a:lnTo>
                  <a:pt x="291426" y="291415"/>
                </a:lnTo>
                <a:lnTo>
                  <a:pt x="318119" y="256867"/>
                </a:lnTo>
                <a:lnTo>
                  <a:pt x="335328" y="216091"/>
                </a:lnTo>
                <a:lnTo>
                  <a:pt x="341426" y="170713"/>
                </a:lnTo>
                <a:lnTo>
                  <a:pt x="335328" y="125330"/>
                </a:lnTo>
                <a:lnTo>
                  <a:pt x="318119" y="84550"/>
                </a:lnTo>
                <a:lnTo>
                  <a:pt x="291426" y="49999"/>
                </a:lnTo>
                <a:lnTo>
                  <a:pt x="256876" y="23306"/>
                </a:lnTo>
                <a:lnTo>
                  <a:pt x="216096" y="6097"/>
                </a:lnTo>
                <a:lnTo>
                  <a:pt x="170713" y="0"/>
                </a:lnTo>
                <a:lnTo>
                  <a:pt x="125330" y="6097"/>
                </a:lnTo>
                <a:lnTo>
                  <a:pt x="84550" y="23306"/>
                </a:lnTo>
                <a:lnTo>
                  <a:pt x="49999" y="49999"/>
                </a:lnTo>
                <a:lnTo>
                  <a:pt x="23306" y="84550"/>
                </a:lnTo>
                <a:lnTo>
                  <a:pt x="6097" y="125330"/>
                </a:lnTo>
                <a:lnTo>
                  <a:pt x="0" y="170713"/>
                </a:lnTo>
                <a:lnTo>
                  <a:pt x="6097" y="216091"/>
                </a:lnTo>
                <a:lnTo>
                  <a:pt x="23306" y="256867"/>
                </a:lnTo>
                <a:lnTo>
                  <a:pt x="49999" y="291415"/>
                </a:lnTo>
                <a:lnTo>
                  <a:pt x="84550" y="318107"/>
                </a:lnTo>
                <a:lnTo>
                  <a:pt x="125330" y="335316"/>
                </a:lnTo>
                <a:lnTo>
                  <a:pt x="170713" y="341414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17703" y="824668"/>
            <a:ext cx="484505" cy="484505"/>
          </a:xfrm>
          <a:custGeom>
            <a:avLst/>
            <a:gdLst/>
            <a:ahLst/>
            <a:cxnLst/>
            <a:rect l="l" t="t" r="r" b="b"/>
            <a:pathLst>
              <a:path w="484504" h="484505">
                <a:moveTo>
                  <a:pt x="242023" y="484035"/>
                </a:moveTo>
                <a:lnTo>
                  <a:pt x="290800" y="479118"/>
                </a:lnTo>
                <a:lnTo>
                  <a:pt x="336231" y="465017"/>
                </a:lnTo>
                <a:lnTo>
                  <a:pt x="377342" y="442704"/>
                </a:lnTo>
                <a:lnTo>
                  <a:pt x="413161" y="413153"/>
                </a:lnTo>
                <a:lnTo>
                  <a:pt x="442714" y="377335"/>
                </a:lnTo>
                <a:lnTo>
                  <a:pt x="465028" y="336223"/>
                </a:lnTo>
                <a:lnTo>
                  <a:pt x="479130" y="290791"/>
                </a:lnTo>
                <a:lnTo>
                  <a:pt x="484047" y="242011"/>
                </a:lnTo>
                <a:lnTo>
                  <a:pt x="479130" y="193235"/>
                </a:lnTo>
                <a:lnTo>
                  <a:pt x="465028" y="147805"/>
                </a:lnTo>
                <a:lnTo>
                  <a:pt x="442714" y="106696"/>
                </a:lnTo>
                <a:lnTo>
                  <a:pt x="413161" y="70880"/>
                </a:lnTo>
                <a:lnTo>
                  <a:pt x="377342" y="41329"/>
                </a:lnTo>
                <a:lnTo>
                  <a:pt x="336231" y="19017"/>
                </a:lnTo>
                <a:lnTo>
                  <a:pt x="290800" y="4916"/>
                </a:lnTo>
                <a:lnTo>
                  <a:pt x="242023" y="0"/>
                </a:lnTo>
                <a:lnTo>
                  <a:pt x="193247" y="4916"/>
                </a:lnTo>
                <a:lnTo>
                  <a:pt x="147816" y="19017"/>
                </a:lnTo>
                <a:lnTo>
                  <a:pt x="106705" y="41329"/>
                </a:lnTo>
                <a:lnTo>
                  <a:pt x="70886" y="70880"/>
                </a:lnTo>
                <a:lnTo>
                  <a:pt x="41333" y="106696"/>
                </a:lnTo>
                <a:lnTo>
                  <a:pt x="19019" y="147805"/>
                </a:lnTo>
                <a:lnTo>
                  <a:pt x="4917" y="193235"/>
                </a:lnTo>
                <a:lnTo>
                  <a:pt x="0" y="242011"/>
                </a:lnTo>
                <a:lnTo>
                  <a:pt x="4917" y="290791"/>
                </a:lnTo>
                <a:lnTo>
                  <a:pt x="19019" y="336223"/>
                </a:lnTo>
                <a:lnTo>
                  <a:pt x="41333" y="377335"/>
                </a:lnTo>
                <a:lnTo>
                  <a:pt x="70886" y="413153"/>
                </a:lnTo>
                <a:lnTo>
                  <a:pt x="106705" y="442704"/>
                </a:lnTo>
                <a:lnTo>
                  <a:pt x="147816" y="465017"/>
                </a:lnTo>
                <a:lnTo>
                  <a:pt x="193247" y="479118"/>
                </a:lnTo>
                <a:lnTo>
                  <a:pt x="242023" y="484035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3011" y="2719502"/>
            <a:ext cx="482409" cy="481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28943" y="2696997"/>
            <a:ext cx="482396" cy="481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28943" y="3896919"/>
            <a:ext cx="482396" cy="4815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3011" y="3847503"/>
            <a:ext cx="482409" cy="4814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2.4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04999" y="4440009"/>
            <a:ext cx="1035050" cy="180340"/>
          </a:xfrm>
          <a:custGeom>
            <a:avLst/>
            <a:gdLst/>
            <a:ahLst/>
            <a:cxnLst/>
            <a:rect l="l" t="t" r="r" b="b"/>
            <a:pathLst>
              <a:path w="1035050" h="180339">
                <a:moveTo>
                  <a:pt x="1034999" y="179997"/>
                </a:moveTo>
                <a:lnTo>
                  <a:pt x="0" y="179997"/>
                </a:lnTo>
                <a:lnTo>
                  <a:pt x="0" y="0"/>
                </a:lnTo>
                <a:lnTo>
                  <a:pt x="1034999" y="0"/>
                </a:lnTo>
                <a:lnTo>
                  <a:pt x="1034999" y="179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746E05-1000-4B71-AF62-0E76DD0647E1}"/>
              </a:ext>
            </a:extLst>
          </p:cNvPr>
          <p:cNvSpPr/>
          <p:nvPr/>
        </p:nvSpPr>
        <p:spPr>
          <a:xfrm>
            <a:off x="2137664" y="461278"/>
            <a:ext cx="4825922" cy="2152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287BFD-6841-4213-930C-F6C5AA8F2897}"/>
              </a:ext>
            </a:extLst>
          </p:cNvPr>
          <p:cNvSpPr/>
          <p:nvPr/>
        </p:nvSpPr>
        <p:spPr>
          <a:xfrm>
            <a:off x="2204999" y="2691015"/>
            <a:ext cx="2325591" cy="105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8BBACA-5FF3-4345-B9EE-B11F6C6807CE}"/>
              </a:ext>
            </a:extLst>
          </p:cNvPr>
          <p:cNvSpPr/>
          <p:nvPr/>
        </p:nvSpPr>
        <p:spPr>
          <a:xfrm>
            <a:off x="4637995" y="2691015"/>
            <a:ext cx="2325591" cy="105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A7E5A0-3986-4624-9BAD-26C70DA11F3B}"/>
              </a:ext>
            </a:extLst>
          </p:cNvPr>
          <p:cNvSpPr/>
          <p:nvPr/>
        </p:nvSpPr>
        <p:spPr>
          <a:xfrm>
            <a:off x="2167968" y="3863271"/>
            <a:ext cx="2362622" cy="1059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5D350C-F2CB-425F-8418-5D4A42E83A42}"/>
              </a:ext>
            </a:extLst>
          </p:cNvPr>
          <p:cNvSpPr/>
          <p:nvPr/>
        </p:nvSpPr>
        <p:spPr>
          <a:xfrm>
            <a:off x="4617877" y="3847503"/>
            <a:ext cx="2362621" cy="105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1975</TotalTime>
  <Words>1103</Words>
  <Application>Microsoft Office PowerPoint</Application>
  <PresentationFormat>Custom</PresentationFormat>
  <Paragraphs>214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Bridge and gantry Crane SAFETY AND LICENCE GUIDE</vt:lpstr>
      <vt:lpstr>Parts of a bridge crane</vt:lpstr>
      <vt:lpstr>What is a gantry crane?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the movements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and gantry Crane SAFETY AND LICENCE GUIDE</dc:title>
  <dc:creator>James</dc:creator>
  <cp:lastModifiedBy>qk663</cp:lastModifiedBy>
  <cp:revision>77</cp:revision>
  <dcterms:created xsi:type="dcterms:W3CDTF">2019-12-17T02:33:05Z</dcterms:created>
  <dcterms:modified xsi:type="dcterms:W3CDTF">2020-09-23T01:36:26Z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2019-12-17T00:00:00Z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2019-12-17T00:00:00Z</vt:filetime>
  </property>
</Properties>
</file>