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90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719" y="710889"/>
            <a:ext cx="6503411" cy="1056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290093"/>
            <a:ext cx="4473575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00" y="2664005"/>
            <a:ext cx="6483984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4233" y="4068514"/>
            <a:ext cx="1658493" cy="745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008838" y="2994215"/>
                </a:moveTo>
                <a:lnTo>
                  <a:pt x="7007022" y="2992501"/>
                </a:lnTo>
                <a:lnTo>
                  <a:pt x="7005828" y="2989389"/>
                </a:lnTo>
                <a:lnTo>
                  <a:pt x="7004799" y="2981452"/>
                </a:lnTo>
                <a:lnTo>
                  <a:pt x="7002843" y="2979343"/>
                </a:lnTo>
                <a:lnTo>
                  <a:pt x="6999351" y="2978556"/>
                </a:lnTo>
                <a:lnTo>
                  <a:pt x="6915607" y="2978239"/>
                </a:lnTo>
                <a:lnTo>
                  <a:pt x="6869239" y="2977604"/>
                </a:lnTo>
                <a:lnTo>
                  <a:pt x="6849173" y="2976943"/>
                </a:lnTo>
                <a:lnTo>
                  <a:pt x="6841337" y="2976562"/>
                </a:lnTo>
                <a:lnTo>
                  <a:pt x="6841223" y="2976105"/>
                </a:lnTo>
                <a:lnTo>
                  <a:pt x="6836423" y="2976321"/>
                </a:lnTo>
                <a:lnTo>
                  <a:pt x="6831177" y="2976054"/>
                </a:lnTo>
                <a:lnTo>
                  <a:pt x="6831038" y="2976549"/>
                </a:lnTo>
                <a:lnTo>
                  <a:pt x="6824281" y="2976842"/>
                </a:lnTo>
                <a:lnTo>
                  <a:pt x="6805396" y="2977362"/>
                </a:lnTo>
                <a:lnTo>
                  <a:pt x="6761734" y="2977667"/>
                </a:lnTo>
                <a:lnTo>
                  <a:pt x="6730035" y="2977553"/>
                </a:lnTo>
                <a:lnTo>
                  <a:pt x="6646253" y="2977223"/>
                </a:lnTo>
                <a:lnTo>
                  <a:pt x="6599885" y="2976588"/>
                </a:lnTo>
                <a:lnTo>
                  <a:pt x="6579819" y="2975927"/>
                </a:lnTo>
                <a:lnTo>
                  <a:pt x="6561823" y="2975038"/>
                </a:lnTo>
                <a:lnTo>
                  <a:pt x="6559791" y="2982277"/>
                </a:lnTo>
                <a:lnTo>
                  <a:pt x="6557873" y="2982849"/>
                </a:lnTo>
                <a:lnTo>
                  <a:pt x="6550215" y="2984131"/>
                </a:lnTo>
                <a:lnTo>
                  <a:pt x="6542176" y="2984538"/>
                </a:lnTo>
                <a:lnTo>
                  <a:pt x="6537109" y="2984284"/>
                </a:lnTo>
                <a:lnTo>
                  <a:pt x="6520408" y="2982353"/>
                </a:lnTo>
                <a:lnTo>
                  <a:pt x="6508775" y="2980677"/>
                </a:lnTo>
                <a:lnTo>
                  <a:pt x="6510071" y="2977413"/>
                </a:lnTo>
                <a:lnTo>
                  <a:pt x="6507048" y="2982074"/>
                </a:lnTo>
                <a:lnTo>
                  <a:pt x="6503251" y="2984398"/>
                </a:lnTo>
                <a:lnTo>
                  <a:pt x="6497104" y="2984373"/>
                </a:lnTo>
                <a:lnTo>
                  <a:pt x="6486118" y="2981998"/>
                </a:lnTo>
                <a:lnTo>
                  <a:pt x="6481267" y="2981972"/>
                </a:lnTo>
                <a:lnTo>
                  <a:pt x="6478410" y="2982976"/>
                </a:lnTo>
                <a:lnTo>
                  <a:pt x="6475971" y="2984995"/>
                </a:lnTo>
                <a:lnTo>
                  <a:pt x="6476416" y="2981731"/>
                </a:lnTo>
                <a:lnTo>
                  <a:pt x="6475489" y="2979699"/>
                </a:lnTo>
                <a:lnTo>
                  <a:pt x="6469926" y="2977807"/>
                </a:lnTo>
                <a:lnTo>
                  <a:pt x="6467932" y="2976410"/>
                </a:lnTo>
                <a:lnTo>
                  <a:pt x="6467234" y="2974695"/>
                </a:lnTo>
                <a:lnTo>
                  <a:pt x="6463652" y="2975762"/>
                </a:lnTo>
                <a:lnTo>
                  <a:pt x="6459220" y="2976295"/>
                </a:lnTo>
                <a:lnTo>
                  <a:pt x="6450292" y="2976118"/>
                </a:lnTo>
                <a:lnTo>
                  <a:pt x="6449923" y="2974632"/>
                </a:lnTo>
                <a:lnTo>
                  <a:pt x="6432982" y="2975381"/>
                </a:lnTo>
                <a:lnTo>
                  <a:pt x="6423165" y="2975648"/>
                </a:lnTo>
                <a:lnTo>
                  <a:pt x="6423380" y="2975152"/>
                </a:lnTo>
                <a:lnTo>
                  <a:pt x="6423101" y="2974530"/>
                </a:lnTo>
                <a:lnTo>
                  <a:pt x="6410020" y="2975876"/>
                </a:lnTo>
                <a:lnTo>
                  <a:pt x="6370434" y="2976194"/>
                </a:lnTo>
                <a:lnTo>
                  <a:pt x="6291592" y="2975902"/>
                </a:lnTo>
                <a:lnTo>
                  <a:pt x="6288303" y="2976664"/>
                </a:lnTo>
                <a:lnTo>
                  <a:pt x="6286424" y="2978759"/>
                </a:lnTo>
                <a:lnTo>
                  <a:pt x="6285395" y="2986684"/>
                </a:lnTo>
                <a:lnTo>
                  <a:pt x="6284239" y="2989796"/>
                </a:lnTo>
                <a:lnTo>
                  <a:pt x="6282512" y="2991497"/>
                </a:lnTo>
                <a:lnTo>
                  <a:pt x="6286576" y="2992678"/>
                </a:lnTo>
                <a:lnTo>
                  <a:pt x="6284849" y="2995625"/>
                </a:lnTo>
                <a:lnTo>
                  <a:pt x="6283972" y="2998343"/>
                </a:lnTo>
                <a:lnTo>
                  <a:pt x="6283960" y="3002229"/>
                </a:lnTo>
                <a:lnTo>
                  <a:pt x="6286068" y="3010141"/>
                </a:lnTo>
                <a:lnTo>
                  <a:pt x="6286474" y="3012668"/>
                </a:lnTo>
                <a:lnTo>
                  <a:pt x="6286462" y="3014840"/>
                </a:lnTo>
                <a:lnTo>
                  <a:pt x="6293320" y="3011805"/>
                </a:lnTo>
                <a:lnTo>
                  <a:pt x="6300584" y="3009646"/>
                </a:lnTo>
                <a:lnTo>
                  <a:pt x="6308229" y="3008363"/>
                </a:lnTo>
                <a:lnTo>
                  <a:pt x="6316281" y="3007957"/>
                </a:lnTo>
                <a:lnTo>
                  <a:pt x="6321336" y="3008211"/>
                </a:lnTo>
                <a:lnTo>
                  <a:pt x="6338036" y="3010141"/>
                </a:lnTo>
                <a:lnTo>
                  <a:pt x="6349682" y="3011817"/>
                </a:lnTo>
                <a:lnTo>
                  <a:pt x="6348387" y="3015081"/>
                </a:lnTo>
                <a:lnTo>
                  <a:pt x="6351410" y="3010420"/>
                </a:lnTo>
                <a:lnTo>
                  <a:pt x="6355207" y="3008096"/>
                </a:lnTo>
                <a:lnTo>
                  <a:pt x="6361354" y="3008122"/>
                </a:lnTo>
                <a:lnTo>
                  <a:pt x="6372339" y="3010497"/>
                </a:lnTo>
                <a:lnTo>
                  <a:pt x="6377191" y="3010522"/>
                </a:lnTo>
                <a:lnTo>
                  <a:pt x="6380048" y="3009519"/>
                </a:lnTo>
                <a:lnTo>
                  <a:pt x="6382486" y="3007499"/>
                </a:lnTo>
                <a:lnTo>
                  <a:pt x="6382042" y="3010763"/>
                </a:lnTo>
                <a:lnTo>
                  <a:pt x="6382969" y="3012795"/>
                </a:lnTo>
                <a:lnTo>
                  <a:pt x="6388532" y="3014688"/>
                </a:lnTo>
                <a:lnTo>
                  <a:pt x="6390526" y="3016085"/>
                </a:lnTo>
                <a:lnTo>
                  <a:pt x="6391224" y="3017799"/>
                </a:lnTo>
                <a:lnTo>
                  <a:pt x="6394805" y="3016732"/>
                </a:lnTo>
                <a:lnTo>
                  <a:pt x="6399238" y="3016199"/>
                </a:lnTo>
                <a:lnTo>
                  <a:pt x="6408153" y="3016389"/>
                </a:lnTo>
                <a:lnTo>
                  <a:pt x="6408534" y="3017863"/>
                </a:lnTo>
                <a:lnTo>
                  <a:pt x="6425463" y="3017113"/>
                </a:lnTo>
                <a:lnTo>
                  <a:pt x="6435280" y="3016859"/>
                </a:lnTo>
                <a:lnTo>
                  <a:pt x="6435077" y="3017342"/>
                </a:lnTo>
                <a:lnTo>
                  <a:pt x="6435357" y="3017964"/>
                </a:lnTo>
                <a:lnTo>
                  <a:pt x="6448438" y="3016618"/>
                </a:lnTo>
                <a:lnTo>
                  <a:pt x="6488023" y="3016300"/>
                </a:lnTo>
                <a:lnTo>
                  <a:pt x="6562357" y="3016580"/>
                </a:lnTo>
                <a:lnTo>
                  <a:pt x="6562992" y="3017037"/>
                </a:lnTo>
                <a:lnTo>
                  <a:pt x="6576860" y="3018498"/>
                </a:lnTo>
                <a:lnTo>
                  <a:pt x="6577165" y="3017875"/>
                </a:lnTo>
                <a:lnTo>
                  <a:pt x="6576796" y="3017012"/>
                </a:lnTo>
                <a:lnTo>
                  <a:pt x="6575742" y="3015919"/>
                </a:lnTo>
                <a:lnTo>
                  <a:pt x="6579832" y="3016872"/>
                </a:lnTo>
                <a:lnTo>
                  <a:pt x="6584912" y="3017355"/>
                </a:lnTo>
                <a:lnTo>
                  <a:pt x="6615252" y="3016999"/>
                </a:lnTo>
                <a:lnTo>
                  <a:pt x="6619951" y="3017570"/>
                </a:lnTo>
                <a:lnTo>
                  <a:pt x="6623748" y="3018663"/>
                </a:lnTo>
                <a:lnTo>
                  <a:pt x="6624510" y="3016961"/>
                </a:lnTo>
                <a:lnTo>
                  <a:pt x="6626644" y="3015564"/>
                </a:lnTo>
                <a:lnTo>
                  <a:pt x="6632562" y="3013722"/>
                </a:lnTo>
                <a:lnTo>
                  <a:pt x="6633565" y="3011703"/>
                </a:lnTo>
                <a:lnTo>
                  <a:pt x="6633121" y="3008439"/>
                </a:lnTo>
                <a:lnTo>
                  <a:pt x="6635699" y="3010471"/>
                </a:lnTo>
                <a:lnTo>
                  <a:pt x="6638722" y="3011487"/>
                </a:lnTo>
                <a:lnTo>
                  <a:pt x="6643878" y="3011513"/>
                </a:lnTo>
                <a:lnTo>
                  <a:pt x="6655575" y="3009227"/>
                </a:lnTo>
                <a:lnTo>
                  <a:pt x="6662102" y="3009252"/>
                </a:lnTo>
                <a:lnTo>
                  <a:pt x="6666116" y="3011589"/>
                </a:lnTo>
                <a:lnTo>
                  <a:pt x="6669278" y="3016275"/>
                </a:lnTo>
                <a:lnTo>
                  <a:pt x="6667919" y="3012998"/>
                </a:lnTo>
                <a:lnTo>
                  <a:pt x="6677393" y="3011805"/>
                </a:lnTo>
                <a:lnTo>
                  <a:pt x="6677774" y="3014141"/>
                </a:lnTo>
                <a:lnTo>
                  <a:pt x="6677761" y="3016313"/>
                </a:lnTo>
                <a:lnTo>
                  <a:pt x="6684632" y="3013278"/>
                </a:lnTo>
                <a:lnTo>
                  <a:pt x="6691884" y="3011119"/>
                </a:lnTo>
                <a:lnTo>
                  <a:pt x="6699529" y="3009836"/>
                </a:lnTo>
                <a:lnTo>
                  <a:pt x="6705663" y="3009531"/>
                </a:lnTo>
                <a:lnTo>
                  <a:pt x="6711988" y="3009874"/>
                </a:lnTo>
                <a:lnTo>
                  <a:pt x="6720103" y="3011220"/>
                </a:lnTo>
                <a:lnTo>
                  <a:pt x="6727787" y="3013430"/>
                </a:lnTo>
                <a:lnTo>
                  <a:pt x="6735038" y="3016516"/>
                </a:lnTo>
                <a:lnTo>
                  <a:pt x="6735051" y="3014345"/>
                </a:lnTo>
                <a:lnTo>
                  <a:pt x="6735394" y="3012490"/>
                </a:lnTo>
                <a:lnTo>
                  <a:pt x="6740982" y="3013291"/>
                </a:lnTo>
                <a:lnTo>
                  <a:pt x="6739687" y="3016554"/>
                </a:lnTo>
                <a:lnTo>
                  <a:pt x="6742709" y="3011894"/>
                </a:lnTo>
                <a:lnTo>
                  <a:pt x="6746507" y="3009569"/>
                </a:lnTo>
                <a:lnTo>
                  <a:pt x="6752653" y="3009595"/>
                </a:lnTo>
                <a:lnTo>
                  <a:pt x="6763639" y="3011970"/>
                </a:lnTo>
                <a:lnTo>
                  <a:pt x="6768490" y="3011995"/>
                </a:lnTo>
                <a:lnTo>
                  <a:pt x="6771348" y="3010992"/>
                </a:lnTo>
                <a:lnTo>
                  <a:pt x="6773786" y="3008973"/>
                </a:lnTo>
                <a:lnTo>
                  <a:pt x="6773342" y="3012236"/>
                </a:lnTo>
                <a:lnTo>
                  <a:pt x="6774269" y="3014268"/>
                </a:lnTo>
                <a:lnTo>
                  <a:pt x="6779831" y="3016161"/>
                </a:lnTo>
                <a:lnTo>
                  <a:pt x="6781825" y="3017558"/>
                </a:lnTo>
                <a:lnTo>
                  <a:pt x="6782524" y="3019272"/>
                </a:lnTo>
                <a:lnTo>
                  <a:pt x="6786105" y="3018205"/>
                </a:lnTo>
                <a:lnTo>
                  <a:pt x="6790537" y="3017672"/>
                </a:lnTo>
                <a:lnTo>
                  <a:pt x="6819100" y="3018244"/>
                </a:lnTo>
                <a:lnTo>
                  <a:pt x="6823888" y="3017799"/>
                </a:lnTo>
                <a:lnTo>
                  <a:pt x="6827748" y="3016885"/>
                </a:lnTo>
                <a:lnTo>
                  <a:pt x="6826745" y="3017964"/>
                </a:lnTo>
                <a:lnTo>
                  <a:pt x="6826377" y="3018815"/>
                </a:lnTo>
                <a:lnTo>
                  <a:pt x="6826656" y="3019437"/>
                </a:lnTo>
                <a:lnTo>
                  <a:pt x="6836181" y="3018459"/>
                </a:lnTo>
                <a:lnTo>
                  <a:pt x="6846214" y="3019514"/>
                </a:lnTo>
                <a:lnTo>
                  <a:pt x="6846519" y="3018891"/>
                </a:lnTo>
                <a:lnTo>
                  <a:pt x="6846151" y="3018028"/>
                </a:lnTo>
                <a:lnTo>
                  <a:pt x="6845097" y="3016935"/>
                </a:lnTo>
                <a:lnTo>
                  <a:pt x="6849186" y="3017888"/>
                </a:lnTo>
                <a:lnTo>
                  <a:pt x="6854266" y="3018371"/>
                </a:lnTo>
                <a:lnTo>
                  <a:pt x="6884606" y="3018015"/>
                </a:lnTo>
                <a:lnTo>
                  <a:pt x="6889305" y="3018586"/>
                </a:lnTo>
                <a:lnTo>
                  <a:pt x="6893103" y="3019679"/>
                </a:lnTo>
                <a:lnTo>
                  <a:pt x="6893865" y="3017977"/>
                </a:lnTo>
                <a:lnTo>
                  <a:pt x="6895998" y="3016580"/>
                </a:lnTo>
                <a:lnTo>
                  <a:pt x="6901916" y="3014738"/>
                </a:lnTo>
                <a:lnTo>
                  <a:pt x="6902920" y="3012719"/>
                </a:lnTo>
                <a:lnTo>
                  <a:pt x="6902475" y="3009455"/>
                </a:lnTo>
                <a:lnTo>
                  <a:pt x="6905053" y="3011487"/>
                </a:lnTo>
                <a:lnTo>
                  <a:pt x="6908076" y="3012503"/>
                </a:lnTo>
                <a:lnTo>
                  <a:pt x="6913232" y="3012529"/>
                </a:lnTo>
                <a:lnTo>
                  <a:pt x="6924929" y="3010243"/>
                </a:lnTo>
                <a:lnTo>
                  <a:pt x="6931457" y="3010268"/>
                </a:lnTo>
                <a:lnTo>
                  <a:pt x="6935470" y="3012605"/>
                </a:lnTo>
                <a:lnTo>
                  <a:pt x="6938632" y="3017291"/>
                </a:lnTo>
                <a:lnTo>
                  <a:pt x="6937273" y="3014014"/>
                </a:lnTo>
                <a:lnTo>
                  <a:pt x="6949668" y="3012427"/>
                </a:lnTo>
                <a:lnTo>
                  <a:pt x="6967423" y="3010636"/>
                </a:lnTo>
                <a:lnTo>
                  <a:pt x="6972795" y="3010420"/>
                </a:lnTo>
                <a:lnTo>
                  <a:pt x="6981342" y="3010890"/>
                </a:lnTo>
                <a:lnTo>
                  <a:pt x="6989458" y="3012224"/>
                </a:lnTo>
                <a:lnTo>
                  <a:pt x="6997141" y="3014446"/>
                </a:lnTo>
                <a:lnTo>
                  <a:pt x="7004393" y="3017532"/>
                </a:lnTo>
                <a:lnTo>
                  <a:pt x="7004405" y="3015361"/>
                </a:lnTo>
                <a:lnTo>
                  <a:pt x="7004875" y="3012833"/>
                </a:lnTo>
                <a:lnTo>
                  <a:pt x="7007187" y="3004947"/>
                </a:lnTo>
                <a:lnTo>
                  <a:pt x="7007212" y="3001060"/>
                </a:lnTo>
                <a:lnTo>
                  <a:pt x="7006310" y="2998330"/>
                </a:lnTo>
                <a:lnTo>
                  <a:pt x="7004507" y="2995371"/>
                </a:lnTo>
                <a:lnTo>
                  <a:pt x="7008838" y="2994215"/>
                </a:lnTo>
                <a:close/>
              </a:path>
              <a:path w="7533640" h="3184525">
                <a:moveTo>
                  <a:pt x="7020001" y="2692184"/>
                </a:moveTo>
                <a:lnTo>
                  <a:pt x="7015950" y="2691003"/>
                </a:lnTo>
                <a:lnTo>
                  <a:pt x="7017677" y="2688056"/>
                </a:lnTo>
                <a:lnTo>
                  <a:pt x="7018541" y="2685338"/>
                </a:lnTo>
                <a:lnTo>
                  <a:pt x="7018553" y="2681452"/>
                </a:lnTo>
                <a:lnTo>
                  <a:pt x="7016458" y="2673540"/>
                </a:lnTo>
                <a:lnTo>
                  <a:pt x="7016051" y="2671013"/>
                </a:lnTo>
                <a:lnTo>
                  <a:pt x="7016064" y="2668841"/>
                </a:lnTo>
                <a:lnTo>
                  <a:pt x="7009219" y="2671876"/>
                </a:lnTo>
                <a:lnTo>
                  <a:pt x="7001992" y="2674035"/>
                </a:lnTo>
                <a:lnTo>
                  <a:pt x="6994372" y="2675318"/>
                </a:lnTo>
                <a:lnTo>
                  <a:pt x="6986359" y="2675725"/>
                </a:lnTo>
                <a:lnTo>
                  <a:pt x="6981317" y="2675471"/>
                </a:lnTo>
                <a:lnTo>
                  <a:pt x="6964680" y="2673540"/>
                </a:lnTo>
                <a:lnTo>
                  <a:pt x="6953085" y="2671864"/>
                </a:lnTo>
                <a:lnTo>
                  <a:pt x="6954393" y="2668613"/>
                </a:lnTo>
                <a:lnTo>
                  <a:pt x="6951370" y="2673261"/>
                </a:lnTo>
                <a:lnTo>
                  <a:pt x="6947598" y="2675585"/>
                </a:lnTo>
                <a:lnTo>
                  <a:pt x="6941477" y="2675559"/>
                </a:lnTo>
                <a:lnTo>
                  <a:pt x="6930530" y="2673185"/>
                </a:lnTo>
                <a:lnTo>
                  <a:pt x="6925691" y="2673159"/>
                </a:lnTo>
                <a:lnTo>
                  <a:pt x="6922846" y="2674162"/>
                </a:lnTo>
                <a:lnTo>
                  <a:pt x="6920420" y="2676182"/>
                </a:lnTo>
                <a:lnTo>
                  <a:pt x="6920865" y="2672918"/>
                </a:lnTo>
                <a:lnTo>
                  <a:pt x="6919950" y="2670886"/>
                </a:lnTo>
                <a:lnTo>
                  <a:pt x="6914401" y="2669006"/>
                </a:lnTo>
                <a:lnTo>
                  <a:pt x="6912419" y="2667597"/>
                </a:lnTo>
                <a:lnTo>
                  <a:pt x="6911721" y="2665882"/>
                </a:lnTo>
                <a:lnTo>
                  <a:pt x="6908152" y="2666949"/>
                </a:lnTo>
                <a:lnTo>
                  <a:pt x="6903745" y="2667482"/>
                </a:lnTo>
                <a:lnTo>
                  <a:pt x="6894855" y="2667304"/>
                </a:lnTo>
                <a:lnTo>
                  <a:pt x="6894487" y="2665806"/>
                </a:lnTo>
                <a:lnTo>
                  <a:pt x="6877609" y="2666555"/>
                </a:lnTo>
                <a:lnTo>
                  <a:pt x="6867830" y="2666835"/>
                </a:lnTo>
                <a:lnTo>
                  <a:pt x="6868046" y="2666339"/>
                </a:lnTo>
                <a:lnTo>
                  <a:pt x="6867766" y="2665717"/>
                </a:lnTo>
                <a:lnTo>
                  <a:pt x="6854736" y="2667063"/>
                </a:lnTo>
                <a:lnTo>
                  <a:pt x="6815302" y="2667381"/>
                </a:lnTo>
                <a:lnTo>
                  <a:pt x="6741274" y="2667114"/>
                </a:lnTo>
                <a:lnTo>
                  <a:pt x="6740639" y="2666631"/>
                </a:lnTo>
                <a:lnTo>
                  <a:pt x="6726822" y="2665171"/>
                </a:lnTo>
                <a:lnTo>
                  <a:pt x="6726517" y="2665793"/>
                </a:lnTo>
                <a:lnTo>
                  <a:pt x="6726898" y="2666657"/>
                </a:lnTo>
                <a:lnTo>
                  <a:pt x="6727939" y="2667749"/>
                </a:lnTo>
                <a:lnTo>
                  <a:pt x="6723862" y="2666796"/>
                </a:lnTo>
                <a:lnTo>
                  <a:pt x="6718808" y="2666314"/>
                </a:lnTo>
                <a:lnTo>
                  <a:pt x="6688582" y="2666669"/>
                </a:lnTo>
                <a:lnTo>
                  <a:pt x="6683896" y="2666098"/>
                </a:lnTo>
                <a:lnTo>
                  <a:pt x="6680124" y="2664993"/>
                </a:lnTo>
                <a:lnTo>
                  <a:pt x="6679362" y="2666708"/>
                </a:lnTo>
                <a:lnTo>
                  <a:pt x="6677241" y="2668092"/>
                </a:lnTo>
                <a:lnTo>
                  <a:pt x="6671335" y="2669946"/>
                </a:lnTo>
                <a:lnTo>
                  <a:pt x="6670345" y="2671965"/>
                </a:lnTo>
                <a:lnTo>
                  <a:pt x="6670789" y="2675229"/>
                </a:lnTo>
                <a:lnTo>
                  <a:pt x="6668224" y="2673197"/>
                </a:lnTo>
                <a:lnTo>
                  <a:pt x="6665214" y="2672181"/>
                </a:lnTo>
                <a:lnTo>
                  <a:pt x="6660070" y="2672156"/>
                </a:lnTo>
                <a:lnTo>
                  <a:pt x="6648412" y="2674442"/>
                </a:lnTo>
                <a:lnTo>
                  <a:pt x="6641909" y="2674416"/>
                </a:lnTo>
                <a:lnTo>
                  <a:pt x="6637922" y="2672067"/>
                </a:lnTo>
                <a:lnTo>
                  <a:pt x="6634772" y="2667393"/>
                </a:lnTo>
                <a:lnTo>
                  <a:pt x="6636118" y="2670670"/>
                </a:lnTo>
                <a:lnTo>
                  <a:pt x="6626669" y="2671889"/>
                </a:lnTo>
                <a:lnTo>
                  <a:pt x="6626301" y="2669540"/>
                </a:lnTo>
                <a:lnTo>
                  <a:pt x="6626314" y="2667368"/>
                </a:lnTo>
                <a:lnTo>
                  <a:pt x="6619481" y="2670403"/>
                </a:lnTo>
                <a:lnTo>
                  <a:pt x="6612255" y="2672562"/>
                </a:lnTo>
                <a:lnTo>
                  <a:pt x="6604635" y="2673845"/>
                </a:lnTo>
                <a:lnTo>
                  <a:pt x="6598602" y="2674162"/>
                </a:lnTo>
                <a:lnTo>
                  <a:pt x="6592227" y="2673807"/>
                </a:lnTo>
                <a:lnTo>
                  <a:pt x="6584150" y="2672461"/>
                </a:lnTo>
                <a:lnTo>
                  <a:pt x="6576492" y="2670251"/>
                </a:lnTo>
                <a:lnTo>
                  <a:pt x="6569265" y="2667152"/>
                </a:lnTo>
                <a:lnTo>
                  <a:pt x="6569253" y="2669324"/>
                </a:lnTo>
                <a:lnTo>
                  <a:pt x="6568897" y="2671203"/>
                </a:lnTo>
                <a:lnTo>
                  <a:pt x="6563334" y="2670391"/>
                </a:lnTo>
                <a:lnTo>
                  <a:pt x="6564643" y="2667139"/>
                </a:lnTo>
                <a:lnTo>
                  <a:pt x="6561620" y="2671788"/>
                </a:lnTo>
                <a:lnTo>
                  <a:pt x="6557848" y="2674112"/>
                </a:lnTo>
                <a:lnTo>
                  <a:pt x="6551727" y="2674086"/>
                </a:lnTo>
                <a:lnTo>
                  <a:pt x="6540779" y="2671711"/>
                </a:lnTo>
                <a:lnTo>
                  <a:pt x="6535941" y="2671686"/>
                </a:lnTo>
                <a:lnTo>
                  <a:pt x="6533096" y="2672689"/>
                </a:lnTo>
                <a:lnTo>
                  <a:pt x="6530670" y="2674709"/>
                </a:lnTo>
                <a:lnTo>
                  <a:pt x="6531115" y="2671445"/>
                </a:lnTo>
                <a:lnTo>
                  <a:pt x="6530200" y="2669413"/>
                </a:lnTo>
                <a:lnTo>
                  <a:pt x="6524650" y="2667520"/>
                </a:lnTo>
                <a:lnTo>
                  <a:pt x="6522669" y="2666123"/>
                </a:lnTo>
                <a:lnTo>
                  <a:pt x="6521971" y="2664409"/>
                </a:lnTo>
                <a:lnTo>
                  <a:pt x="6518402" y="2665476"/>
                </a:lnTo>
                <a:lnTo>
                  <a:pt x="6513995" y="2666009"/>
                </a:lnTo>
                <a:lnTo>
                  <a:pt x="6485547" y="2665438"/>
                </a:lnTo>
                <a:lnTo>
                  <a:pt x="6480772" y="2665882"/>
                </a:lnTo>
                <a:lnTo>
                  <a:pt x="6476936" y="2666809"/>
                </a:lnTo>
                <a:lnTo>
                  <a:pt x="6477927" y="2665717"/>
                </a:lnTo>
                <a:lnTo>
                  <a:pt x="6478295" y="2664866"/>
                </a:lnTo>
                <a:lnTo>
                  <a:pt x="6478016" y="2664244"/>
                </a:lnTo>
                <a:lnTo>
                  <a:pt x="6468516" y="2665234"/>
                </a:lnTo>
                <a:lnTo>
                  <a:pt x="6458534" y="2664168"/>
                </a:lnTo>
                <a:lnTo>
                  <a:pt x="6458229" y="2664790"/>
                </a:lnTo>
                <a:lnTo>
                  <a:pt x="6458610" y="2665653"/>
                </a:lnTo>
                <a:lnTo>
                  <a:pt x="6459652" y="2666746"/>
                </a:lnTo>
                <a:lnTo>
                  <a:pt x="6455575" y="2665793"/>
                </a:lnTo>
                <a:lnTo>
                  <a:pt x="6450520" y="2665311"/>
                </a:lnTo>
                <a:lnTo>
                  <a:pt x="6420294" y="2665666"/>
                </a:lnTo>
                <a:lnTo>
                  <a:pt x="6415608" y="2665095"/>
                </a:lnTo>
                <a:lnTo>
                  <a:pt x="6411836" y="2663990"/>
                </a:lnTo>
                <a:lnTo>
                  <a:pt x="6411074" y="2665704"/>
                </a:lnTo>
                <a:lnTo>
                  <a:pt x="6408953" y="2667089"/>
                </a:lnTo>
                <a:lnTo>
                  <a:pt x="6403048" y="2668943"/>
                </a:lnTo>
                <a:lnTo>
                  <a:pt x="6402057" y="2670962"/>
                </a:lnTo>
                <a:lnTo>
                  <a:pt x="6402502" y="2674226"/>
                </a:lnTo>
                <a:lnTo>
                  <a:pt x="6399936" y="2672194"/>
                </a:lnTo>
                <a:lnTo>
                  <a:pt x="6396926" y="2671178"/>
                </a:lnTo>
                <a:lnTo>
                  <a:pt x="6391783" y="2671153"/>
                </a:lnTo>
                <a:lnTo>
                  <a:pt x="6380137" y="2673439"/>
                </a:lnTo>
                <a:lnTo>
                  <a:pt x="6373635" y="2673413"/>
                </a:lnTo>
                <a:lnTo>
                  <a:pt x="6369647" y="2671064"/>
                </a:lnTo>
                <a:lnTo>
                  <a:pt x="6366497" y="2666390"/>
                </a:lnTo>
                <a:lnTo>
                  <a:pt x="6367831" y="2669667"/>
                </a:lnTo>
                <a:lnTo>
                  <a:pt x="6355499" y="2671254"/>
                </a:lnTo>
                <a:lnTo>
                  <a:pt x="6337821" y="2673058"/>
                </a:lnTo>
                <a:lnTo>
                  <a:pt x="6332461" y="2673261"/>
                </a:lnTo>
                <a:lnTo>
                  <a:pt x="6323952" y="2672804"/>
                </a:lnTo>
                <a:lnTo>
                  <a:pt x="6315862" y="2671457"/>
                </a:lnTo>
                <a:lnTo>
                  <a:pt x="6308217" y="2669235"/>
                </a:lnTo>
                <a:lnTo>
                  <a:pt x="6300990" y="2666149"/>
                </a:lnTo>
                <a:lnTo>
                  <a:pt x="6300978" y="2668320"/>
                </a:lnTo>
                <a:lnTo>
                  <a:pt x="6300508" y="2670848"/>
                </a:lnTo>
                <a:lnTo>
                  <a:pt x="6298209" y="2678734"/>
                </a:lnTo>
                <a:lnTo>
                  <a:pt x="6298184" y="2682621"/>
                </a:lnTo>
                <a:lnTo>
                  <a:pt x="6299073" y="2685351"/>
                </a:lnTo>
                <a:lnTo>
                  <a:pt x="6300876" y="2688310"/>
                </a:lnTo>
                <a:lnTo>
                  <a:pt x="6296558" y="2689466"/>
                </a:lnTo>
                <a:lnTo>
                  <a:pt x="6298374" y="2691180"/>
                </a:lnTo>
                <a:lnTo>
                  <a:pt x="6299568" y="2694292"/>
                </a:lnTo>
                <a:lnTo>
                  <a:pt x="6300584" y="2702229"/>
                </a:lnTo>
                <a:lnTo>
                  <a:pt x="6302540" y="2704338"/>
                </a:lnTo>
                <a:lnTo>
                  <a:pt x="6306007" y="2705125"/>
                </a:lnTo>
                <a:lnTo>
                  <a:pt x="6389421" y="2705443"/>
                </a:lnTo>
                <a:lnTo>
                  <a:pt x="6435611" y="2706090"/>
                </a:lnTo>
                <a:lnTo>
                  <a:pt x="6455588" y="2706751"/>
                </a:lnTo>
                <a:lnTo>
                  <a:pt x="6463373" y="2707144"/>
                </a:lnTo>
                <a:lnTo>
                  <a:pt x="6463500" y="2707589"/>
                </a:lnTo>
                <a:lnTo>
                  <a:pt x="6468326" y="2707386"/>
                </a:lnTo>
                <a:lnTo>
                  <a:pt x="6473507" y="2707627"/>
                </a:lnTo>
                <a:lnTo>
                  <a:pt x="6473634" y="2707144"/>
                </a:lnTo>
                <a:lnTo>
                  <a:pt x="6480378" y="2706840"/>
                </a:lnTo>
                <a:lnTo>
                  <a:pt x="6499199" y="2706332"/>
                </a:lnTo>
                <a:lnTo>
                  <a:pt x="6542684" y="2706014"/>
                </a:lnTo>
                <a:lnTo>
                  <a:pt x="6611747" y="2706281"/>
                </a:lnTo>
                <a:lnTo>
                  <a:pt x="6657695" y="2706446"/>
                </a:lnTo>
                <a:lnTo>
                  <a:pt x="6703885" y="2707094"/>
                </a:lnTo>
                <a:lnTo>
                  <a:pt x="6723875" y="2707754"/>
                </a:lnTo>
                <a:lnTo>
                  <a:pt x="6741795" y="2708630"/>
                </a:lnTo>
                <a:lnTo>
                  <a:pt x="6743801" y="2701417"/>
                </a:lnTo>
                <a:lnTo>
                  <a:pt x="6745732" y="2700832"/>
                </a:lnTo>
                <a:lnTo>
                  <a:pt x="6753352" y="2699550"/>
                </a:lnTo>
                <a:lnTo>
                  <a:pt x="6761378" y="2699143"/>
                </a:lnTo>
                <a:lnTo>
                  <a:pt x="6766407" y="2699397"/>
                </a:lnTo>
                <a:lnTo>
                  <a:pt x="6783057" y="2701328"/>
                </a:lnTo>
                <a:lnTo>
                  <a:pt x="6794652" y="2703004"/>
                </a:lnTo>
                <a:lnTo>
                  <a:pt x="6793344" y="2706255"/>
                </a:lnTo>
                <a:lnTo>
                  <a:pt x="6796367" y="2701607"/>
                </a:lnTo>
                <a:lnTo>
                  <a:pt x="6800139" y="2699283"/>
                </a:lnTo>
                <a:lnTo>
                  <a:pt x="6806260" y="2699308"/>
                </a:lnTo>
                <a:lnTo>
                  <a:pt x="6817207" y="2701683"/>
                </a:lnTo>
                <a:lnTo>
                  <a:pt x="6822046" y="2701709"/>
                </a:lnTo>
                <a:lnTo>
                  <a:pt x="6824891" y="2700705"/>
                </a:lnTo>
                <a:lnTo>
                  <a:pt x="6827317" y="2698686"/>
                </a:lnTo>
                <a:lnTo>
                  <a:pt x="6826872" y="2701950"/>
                </a:lnTo>
                <a:lnTo>
                  <a:pt x="6827787" y="2703982"/>
                </a:lnTo>
                <a:lnTo>
                  <a:pt x="6833336" y="2705874"/>
                </a:lnTo>
                <a:lnTo>
                  <a:pt x="6835318" y="2707271"/>
                </a:lnTo>
                <a:lnTo>
                  <a:pt x="6836016" y="2708986"/>
                </a:lnTo>
                <a:lnTo>
                  <a:pt x="6839585" y="2707919"/>
                </a:lnTo>
                <a:lnTo>
                  <a:pt x="6843992" y="2707386"/>
                </a:lnTo>
                <a:lnTo>
                  <a:pt x="6852869" y="2707576"/>
                </a:lnTo>
                <a:lnTo>
                  <a:pt x="6853250" y="2709062"/>
                </a:lnTo>
                <a:lnTo>
                  <a:pt x="6870116" y="2708300"/>
                </a:lnTo>
                <a:lnTo>
                  <a:pt x="6879895" y="2708046"/>
                </a:lnTo>
                <a:lnTo>
                  <a:pt x="6879691" y="2708529"/>
                </a:lnTo>
                <a:lnTo>
                  <a:pt x="6879971" y="2709151"/>
                </a:lnTo>
                <a:lnTo>
                  <a:pt x="6893001" y="2707805"/>
                </a:lnTo>
                <a:lnTo>
                  <a:pt x="6932435" y="2707487"/>
                </a:lnTo>
                <a:lnTo>
                  <a:pt x="7010959" y="2707779"/>
                </a:lnTo>
                <a:lnTo>
                  <a:pt x="7014235" y="2707017"/>
                </a:lnTo>
                <a:lnTo>
                  <a:pt x="7016089" y="2704922"/>
                </a:lnTo>
                <a:lnTo>
                  <a:pt x="7017131" y="2696997"/>
                </a:lnTo>
                <a:lnTo>
                  <a:pt x="7018287" y="2693886"/>
                </a:lnTo>
                <a:lnTo>
                  <a:pt x="7020001" y="2692184"/>
                </a:lnTo>
                <a:close/>
              </a:path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1241" y="226042"/>
            <a:ext cx="3245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b="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b="0" spc="65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0700" y="1550060"/>
            <a:ext cx="3032125" cy="22898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860425" marR="30480" indent="-548005">
              <a:lnSpc>
                <a:spcPts val="4100"/>
              </a:lnSpc>
              <a:spcBef>
                <a:spcPts val="420"/>
              </a:spcBef>
            </a:pPr>
            <a:r>
              <a:rPr sz="3600" spc="17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3600" spc="30" dirty="0">
                <a:solidFill>
                  <a:srgbClr val="231F20"/>
                </a:solidFill>
                <a:latin typeface="Calibri"/>
                <a:cs typeface="Calibri"/>
              </a:rPr>
              <a:t>elf</a:t>
            </a:r>
            <a:r>
              <a:rPr sz="4050" spc="120" baseline="823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3600" spc="4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3600" spc="-1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3600" spc="55" dirty="0">
                <a:solidFill>
                  <a:srgbClr val="231F20"/>
                </a:solidFill>
                <a:latin typeface="Calibri"/>
                <a:cs typeface="Calibri"/>
              </a:rPr>
              <a:t>opelled  </a:t>
            </a:r>
            <a:r>
              <a:rPr sz="3600" spc="12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3600" spc="95" dirty="0">
                <a:solidFill>
                  <a:srgbClr val="231F20"/>
                </a:solidFill>
                <a:latin typeface="Calibri"/>
                <a:cs typeface="Calibri"/>
              </a:rPr>
              <a:t>ompa</a:t>
            </a:r>
            <a:r>
              <a:rPr sz="3600" spc="114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3600" spc="-4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3600" dirty="0">
              <a:latin typeface="Calibri"/>
              <a:cs typeface="Calibri"/>
            </a:endParaRPr>
          </a:p>
          <a:p>
            <a:pPr marR="132080" algn="r">
              <a:lnSpc>
                <a:spcPct val="100000"/>
              </a:lnSpc>
              <a:spcBef>
                <a:spcPts val="470"/>
              </a:spcBef>
            </a:pPr>
            <a:r>
              <a:rPr sz="1800" spc="40" dirty="0">
                <a:solidFill>
                  <a:srgbClr val="802B28"/>
                </a:solidFill>
                <a:latin typeface="Calibri"/>
                <a:cs typeface="Calibri"/>
              </a:rPr>
              <a:t>TICK</a:t>
            </a:r>
            <a:r>
              <a:rPr sz="1800" spc="60" dirty="0">
                <a:solidFill>
                  <a:srgbClr val="802B28"/>
                </a:solidFill>
                <a:latin typeface="Calibri"/>
                <a:cs typeface="Calibri"/>
              </a:rPr>
              <a:t>E</a:t>
            </a:r>
            <a:r>
              <a:rPr sz="1800" spc="35" dirty="0">
                <a:solidFill>
                  <a:srgbClr val="802B28"/>
                </a:solidFill>
                <a:latin typeface="Calibri"/>
                <a:cs typeface="Calibri"/>
              </a:rPr>
              <a:t>T</a:t>
            </a:r>
            <a:endParaRPr sz="18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38100">
              <a:lnSpc>
                <a:spcPts val="1370"/>
              </a:lnSpc>
              <a:spcBef>
                <a:spcPts val="185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RIIMPO316E</a:t>
            </a:r>
            <a:endParaRPr sz="1200" dirty="0">
              <a:latin typeface="Franklin Gothic Medium"/>
              <a:cs typeface="Franklin Gothic Medium"/>
            </a:endParaRPr>
          </a:p>
          <a:p>
            <a:pPr marL="38100">
              <a:lnSpc>
                <a:spcPts val="1370"/>
              </a:lnSpc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 self-propelled compactor</a:t>
            </a:r>
            <a:r>
              <a:rPr sz="1200" spc="-2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5999" y="583205"/>
            <a:ext cx="6501130" cy="3867150"/>
            <a:chOff x="575999" y="583205"/>
            <a:chExt cx="6501130" cy="3867150"/>
          </a:xfrm>
        </p:grpSpPr>
        <p:sp>
          <p:nvSpPr>
            <p:cNvPr id="7" name="object 7"/>
            <p:cNvSpPr/>
            <p:nvPr/>
          </p:nvSpPr>
          <p:spPr>
            <a:xfrm>
              <a:off x="6215535" y="583205"/>
              <a:ext cx="861364" cy="870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999" y="1583513"/>
              <a:ext cx="3470001" cy="2866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954" y="117014"/>
            <a:ext cx="3975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8353" y="702726"/>
            <a:ext cx="3193308" cy="180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8478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before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– 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 –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 details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marR="2226310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–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expected to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2542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job,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other people are  doing on site?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67970" marR="2973705" indent="-165100">
                        <a:lnSpc>
                          <a:spcPts val="114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get in  the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jobs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marR="2981325" indent="-165100">
                        <a:lnSpc>
                          <a:spcPts val="114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 are doing near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you  must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104004" y="2834995"/>
            <a:ext cx="2841980" cy="2061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0BA0F-3CBD-41B3-AAB0-E5AAAB554AB3}"/>
              </a:ext>
            </a:extLst>
          </p:cNvPr>
          <p:cNvSpPr/>
          <p:nvPr/>
        </p:nvSpPr>
        <p:spPr>
          <a:xfrm>
            <a:off x="584839" y="715017"/>
            <a:ext cx="1517011" cy="187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A9ECC7-BCA2-4DAC-B634-100E5E8C74A0}"/>
              </a:ext>
            </a:extLst>
          </p:cNvPr>
          <p:cNvSpPr/>
          <p:nvPr/>
        </p:nvSpPr>
        <p:spPr>
          <a:xfrm>
            <a:off x="2206839" y="509940"/>
            <a:ext cx="4764822" cy="2061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D76473-3B0F-4DF8-8EA3-29D3BC06B37D}"/>
              </a:ext>
            </a:extLst>
          </p:cNvPr>
          <p:cNvSpPr/>
          <p:nvPr/>
        </p:nvSpPr>
        <p:spPr>
          <a:xfrm>
            <a:off x="584839" y="3076030"/>
            <a:ext cx="1517011" cy="181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6D1E3-0504-4BC6-9E6E-8B1F5736E8B2}"/>
              </a:ext>
            </a:extLst>
          </p:cNvPr>
          <p:cNvSpPr/>
          <p:nvPr/>
        </p:nvSpPr>
        <p:spPr>
          <a:xfrm>
            <a:off x="2172749" y="2789164"/>
            <a:ext cx="4807323" cy="210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954" y="117014"/>
            <a:ext cx="3975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964596"/>
            <a:ext cx="6486525" cy="1732914"/>
            <a:chOff x="536825" y="964596"/>
            <a:chExt cx="6486525" cy="1732914"/>
          </a:xfrm>
        </p:grpSpPr>
        <p:sp>
          <p:nvSpPr>
            <p:cNvPr id="4" name="object 4"/>
            <p:cNvSpPr/>
            <p:nvPr/>
          </p:nvSpPr>
          <p:spPr>
            <a:xfrm>
              <a:off x="4556275" y="964596"/>
              <a:ext cx="2322059" cy="1611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269418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28113" y="525230"/>
            <a:ext cx="3172460" cy="11899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 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healthy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meet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094105">
              <a:lnSpc>
                <a:spcPts val="1140"/>
              </a:lnSpc>
              <a:spcBef>
                <a:spcPts val="5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earthmoving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won’t put yourself or  others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earthmoving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2987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National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(WHS) and  Occupational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(OHS)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004" y="2736012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483870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high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licence.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8509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laws,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responsibilities  while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working?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33424" y="432000"/>
            <a:ext cx="4886960" cy="4536440"/>
            <a:chOff x="2133424" y="432000"/>
            <a:chExt cx="4886960" cy="4536440"/>
          </a:xfrm>
        </p:grpSpPr>
        <p:sp>
          <p:nvSpPr>
            <p:cNvPr id="10" name="object 10"/>
            <p:cNvSpPr/>
            <p:nvPr/>
          </p:nvSpPr>
          <p:spPr>
            <a:xfrm>
              <a:off x="2136599" y="435175"/>
              <a:ext cx="4880610" cy="4530090"/>
            </a:xfrm>
            <a:custGeom>
              <a:avLst/>
              <a:gdLst/>
              <a:ahLst/>
              <a:cxnLst/>
              <a:rect l="l" t="t" r="r" b="b"/>
              <a:pathLst>
                <a:path w="4880609" h="4530090">
                  <a:moveTo>
                    <a:pt x="0" y="4529658"/>
                  </a:moveTo>
                  <a:lnTo>
                    <a:pt x="4880229" y="4529658"/>
                  </a:lnTo>
                  <a:lnTo>
                    <a:pt x="4880229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39350" y="2784719"/>
              <a:ext cx="2364040" cy="21403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14956" y="1921738"/>
            <a:ext cx="2099310" cy="60769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ts val="1170"/>
              </a:lnSpc>
              <a:spcBef>
                <a:spcPts val="600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endParaRPr sz="1000" dirty="0">
              <a:latin typeface="Franklin Gothic Demi"/>
              <a:cs typeface="Franklin Gothic Demi"/>
            </a:endParaRPr>
          </a:p>
          <a:p>
            <a:pPr marL="114300" marR="215900">
              <a:lnSpc>
                <a:spcPts val="1140"/>
              </a:lnSpc>
              <a:spcBef>
                <a:spcPts val="55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your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 requirements as 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vary from state to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28114" y="2829230"/>
            <a:ext cx="198437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F2031E-AA44-4551-8382-62A7196C628B}"/>
              </a:ext>
            </a:extLst>
          </p:cNvPr>
          <p:cNvSpPr/>
          <p:nvPr/>
        </p:nvSpPr>
        <p:spPr>
          <a:xfrm>
            <a:off x="604242" y="804077"/>
            <a:ext cx="1484996" cy="1798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2B4A93-2A8E-4953-9177-008F437483DD}"/>
              </a:ext>
            </a:extLst>
          </p:cNvPr>
          <p:cNvSpPr/>
          <p:nvPr/>
        </p:nvSpPr>
        <p:spPr>
          <a:xfrm>
            <a:off x="2206340" y="525418"/>
            <a:ext cx="4706249" cy="2073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1A587A-72F2-4274-85D8-CE0A05F7D95D}"/>
              </a:ext>
            </a:extLst>
          </p:cNvPr>
          <p:cNvSpPr/>
          <p:nvPr/>
        </p:nvSpPr>
        <p:spPr>
          <a:xfrm>
            <a:off x="2296936" y="1966964"/>
            <a:ext cx="1862314" cy="47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49766D-5284-4401-A5A9-F7E54D73D2FF}"/>
              </a:ext>
            </a:extLst>
          </p:cNvPr>
          <p:cNvSpPr/>
          <p:nvPr/>
        </p:nvSpPr>
        <p:spPr>
          <a:xfrm>
            <a:off x="603843" y="3103084"/>
            <a:ext cx="1484996" cy="1798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050E3B-069E-490F-AC89-25C69E78B474}"/>
              </a:ext>
            </a:extLst>
          </p:cNvPr>
          <p:cNvSpPr/>
          <p:nvPr/>
        </p:nvSpPr>
        <p:spPr>
          <a:xfrm>
            <a:off x="2214955" y="2750654"/>
            <a:ext cx="4697633" cy="2174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77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1.7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800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Worksite</a:t>
            </a:r>
            <a:r>
              <a:rPr spc="-25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569202"/>
            <a:ext cx="3152775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 your employer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evacuation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 management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0999" y="670455"/>
            <a:ext cx="3180599" cy="1580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2561267"/>
            <a:ext cx="2971800" cy="146240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Emergency evacuation plan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20320">
              <a:lnSpc>
                <a:spcPts val="1140"/>
              </a:lnSpc>
              <a:spcBef>
                <a:spcPts val="5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evacuation 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displayed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notice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board.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interpret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‘You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here’ sticker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drawing.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Note 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 plan.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on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real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5594" y="2847511"/>
            <a:ext cx="3317554" cy="1948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2555983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3F7CE-FB16-429D-BFCA-DFE1BBA8AE34}"/>
              </a:ext>
            </a:extLst>
          </p:cNvPr>
          <p:cNvSpPr/>
          <p:nvPr/>
        </p:nvSpPr>
        <p:spPr>
          <a:xfrm>
            <a:off x="436376" y="615114"/>
            <a:ext cx="6694674" cy="1798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1C28F0-EEF4-4DEB-803E-4DA53AFBD15D}"/>
              </a:ext>
            </a:extLst>
          </p:cNvPr>
          <p:cNvSpPr/>
          <p:nvPr/>
        </p:nvSpPr>
        <p:spPr>
          <a:xfrm>
            <a:off x="540000" y="2592768"/>
            <a:ext cx="2323850" cy="302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B96E5-9B06-4E1E-81F9-9DD3339F28CE}"/>
              </a:ext>
            </a:extLst>
          </p:cNvPr>
          <p:cNvSpPr/>
          <p:nvPr/>
        </p:nvSpPr>
        <p:spPr>
          <a:xfrm>
            <a:off x="316100" y="2826140"/>
            <a:ext cx="6755246" cy="1986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954" y="117014"/>
            <a:ext cx="3975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4325" y="432005"/>
            <a:ext cx="4890135" cy="4539615"/>
            <a:chOff x="2134325" y="432005"/>
            <a:chExt cx="4890135" cy="4539615"/>
          </a:xfrm>
        </p:grpSpPr>
        <p:sp>
          <p:nvSpPr>
            <p:cNvPr id="4" name="object 4"/>
            <p:cNvSpPr/>
            <p:nvPr/>
          </p:nvSpPr>
          <p:spPr>
            <a:xfrm>
              <a:off x="2137500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7725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7500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0905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19875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danger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 the worksite.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10604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six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5439" y="4564545"/>
            <a:ext cx="2559685" cy="31813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00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aid: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 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I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94889" y="1095736"/>
            <a:ext cx="2860675" cy="2564765"/>
            <a:chOff x="3094889" y="1095736"/>
            <a:chExt cx="2860675" cy="2564765"/>
          </a:xfrm>
        </p:grpSpPr>
        <p:sp>
          <p:nvSpPr>
            <p:cNvPr id="10" name="object 10"/>
            <p:cNvSpPr/>
            <p:nvPr/>
          </p:nvSpPr>
          <p:spPr>
            <a:xfrm>
              <a:off x="3123471" y="1095736"/>
              <a:ext cx="2719912" cy="2314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53773" y="1331557"/>
              <a:ext cx="201650" cy="2037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5338" y="2698468"/>
              <a:ext cx="2453512" cy="670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5840" y="1186919"/>
              <a:ext cx="2466109" cy="15115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7305" y="3036015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2067712" y="0"/>
                  </a:moveTo>
                  <a:lnTo>
                    <a:pt x="0" y="0"/>
                  </a:lnTo>
                </a:path>
              </a:pathLst>
            </a:custGeom>
            <a:ln w="16573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5841" y="1180761"/>
              <a:ext cx="2463165" cy="2188845"/>
            </a:xfrm>
            <a:custGeom>
              <a:avLst/>
              <a:gdLst/>
              <a:ahLst/>
              <a:cxnLst/>
              <a:rect l="l" t="t" r="r" b="b"/>
              <a:pathLst>
                <a:path w="2463165" h="2188845">
                  <a:moveTo>
                    <a:pt x="1238821" y="0"/>
                  </a:moveTo>
                  <a:lnTo>
                    <a:pt x="2463012" y="2188591"/>
                  </a:lnTo>
                  <a:lnTo>
                    <a:pt x="0" y="2188591"/>
                  </a:lnTo>
                  <a:lnTo>
                    <a:pt x="1238821" y="0"/>
                  </a:lnTo>
                  <a:close/>
                </a:path>
              </a:pathLst>
            </a:custGeom>
            <a:ln w="12750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94889" y="1622219"/>
              <a:ext cx="883741" cy="20377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41161" y="512530"/>
            <a:ext cx="13589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endParaRPr sz="1000" dirty="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45852" y="3624674"/>
            <a:ext cx="14795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1145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 Control  </a:t>
            </a:r>
            <a:r>
              <a:rPr sz="10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 dirty="0">
              <a:latin typeface="Franklin Gothic Demi"/>
              <a:cs typeface="Franklin Gothic Demi"/>
            </a:endParaRPr>
          </a:p>
          <a:p>
            <a:pPr marL="192405" marR="5080">
              <a:lnSpc>
                <a:spcPct val="10830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2879" y="512530"/>
            <a:ext cx="152590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  method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46221" y="3625386"/>
            <a:ext cx="1576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5.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 Practices: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time the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training,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5852" y="512530"/>
            <a:ext cx="125857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3. </a:t>
            </a:r>
            <a:r>
              <a:rPr sz="10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access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 (dangerous)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1378" y="3625386"/>
            <a:ext cx="119570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6.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 Protective  Equipment (PPE):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last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A1A3B3-2D85-43CF-A0F4-38B5D01BDBAD}"/>
              </a:ext>
            </a:extLst>
          </p:cNvPr>
          <p:cNvSpPr/>
          <p:nvPr/>
        </p:nvSpPr>
        <p:spPr>
          <a:xfrm>
            <a:off x="583138" y="761999"/>
            <a:ext cx="1508236" cy="4139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953493-0A7C-422D-94C2-4FAAF4056AE1}"/>
              </a:ext>
            </a:extLst>
          </p:cNvPr>
          <p:cNvSpPr/>
          <p:nvPr/>
        </p:nvSpPr>
        <p:spPr>
          <a:xfrm>
            <a:off x="2635264" y="754052"/>
            <a:ext cx="3350896" cy="419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B754A6-CFB1-4FA4-BE86-5CE86BA37A66}"/>
              </a:ext>
            </a:extLst>
          </p:cNvPr>
          <p:cNvSpPr/>
          <p:nvPr/>
        </p:nvSpPr>
        <p:spPr>
          <a:xfrm>
            <a:off x="2133990" y="512275"/>
            <a:ext cx="1484996" cy="66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9EA3EC-9745-4BC1-9650-E4289B959D7F}"/>
              </a:ext>
            </a:extLst>
          </p:cNvPr>
          <p:cNvSpPr/>
          <p:nvPr/>
        </p:nvSpPr>
        <p:spPr>
          <a:xfrm>
            <a:off x="3783400" y="484808"/>
            <a:ext cx="1576021" cy="60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F296B7-5351-4834-8D1E-A8906DA100A4}"/>
              </a:ext>
            </a:extLst>
          </p:cNvPr>
          <p:cNvSpPr/>
          <p:nvPr/>
        </p:nvSpPr>
        <p:spPr>
          <a:xfrm>
            <a:off x="5501991" y="497687"/>
            <a:ext cx="1484996" cy="66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B78C5D-5037-41AE-AD94-67C0CC0AF25D}"/>
              </a:ext>
            </a:extLst>
          </p:cNvPr>
          <p:cNvSpPr/>
          <p:nvPr/>
        </p:nvSpPr>
        <p:spPr>
          <a:xfrm>
            <a:off x="2243129" y="3633400"/>
            <a:ext cx="1479550" cy="890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7E0C2B-7772-4120-96A2-E38652C2E910}"/>
              </a:ext>
            </a:extLst>
          </p:cNvPr>
          <p:cNvSpPr/>
          <p:nvPr/>
        </p:nvSpPr>
        <p:spPr>
          <a:xfrm>
            <a:off x="3866313" y="3662564"/>
            <a:ext cx="1564569" cy="776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1334F9-A50B-4094-ACD0-77EF3A88DC8B}"/>
              </a:ext>
            </a:extLst>
          </p:cNvPr>
          <p:cNvSpPr/>
          <p:nvPr/>
        </p:nvSpPr>
        <p:spPr>
          <a:xfrm>
            <a:off x="5552926" y="3631579"/>
            <a:ext cx="1335763" cy="66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77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2534" y="1368006"/>
            <a:ext cx="3106051" cy="148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4892" y="3124124"/>
            <a:ext cx="781379" cy="1638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13664" marR="31178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environmental management plan (EMP)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things about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worksite.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explains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doing 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possibility 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called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8224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so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 reduces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 gridSpan="2">
                  <a:txBody>
                    <a:bodyPr/>
                    <a:lstStyle/>
                    <a:p>
                      <a:pPr marL="104775" marR="3125470">
                        <a:lnSpc>
                          <a:spcPts val="1140"/>
                        </a:lnSpc>
                        <a:spcBef>
                          <a:spcPts val="97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 meets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  protection laws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with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waste.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3119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Environmental </a:t>
            </a:r>
            <a:r>
              <a:rPr spc="-10" dirty="0"/>
              <a:t>management </a:t>
            </a:r>
            <a:r>
              <a:rPr spc="-5" dirty="0"/>
              <a:t>plan</a:t>
            </a:r>
            <a:r>
              <a:rPr spc="10" dirty="0"/>
              <a:t> </a:t>
            </a:r>
            <a:r>
              <a:rPr spc="-10" dirty="0"/>
              <a:t>(EMP)</a:t>
            </a:r>
          </a:p>
        </p:txBody>
      </p:sp>
      <p:sp>
        <p:nvSpPr>
          <p:cNvPr id="7" name="object 7"/>
          <p:cNvSpPr/>
          <p:nvPr/>
        </p:nvSpPr>
        <p:spPr>
          <a:xfrm>
            <a:off x="1274049" y="1716034"/>
            <a:ext cx="1677592" cy="1081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5995" y="3319437"/>
            <a:ext cx="3808171" cy="1612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DDB65E-1533-48EA-A112-64A01DC3E726}"/>
              </a:ext>
            </a:extLst>
          </p:cNvPr>
          <p:cNvSpPr/>
          <p:nvPr/>
        </p:nvSpPr>
        <p:spPr>
          <a:xfrm>
            <a:off x="562327" y="782157"/>
            <a:ext cx="2911123" cy="201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F7A47A-5CBE-47A4-8CC2-CD1C0E1393D8}"/>
              </a:ext>
            </a:extLst>
          </p:cNvPr>
          <p:cNvSpPr/>
          <p:nvPr/>
        </p:nvSpPr>
        <p:spPr>
          <a:xfrm>
            <a:off x="3840784" y="751022"/>
            <a:ext cx="3137801" cy="2099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484462-F9D7-46F7-B26C-70255304D654}"/>
              </a:ext>
            </a:extLst>
          </p:cNvPr>
          <p:cNvSpPr/>
          <p:nvPr/>
        </p:nvSpPr>
        <p:spPr>
          <a:xfrm>
            <a:off x="562327" y="2991220"/>
            <a:ext cx="6326403" cy="188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77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415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Earthmoving hazards and</a:t>
            </a:r>
            <a:r>
              <a:rPr spc="5" dirty="0"/>
              <a:t> </a:t>
            </a:r>
            <a:r>
              <a:rPr spc="-10" dirty="0"/>
              <a:t>risks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54782"/>
            <a:ext cx="32683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most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062" y="1403959"/>
            <a:ext cx="2030945" cy="1372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202" y="1394957"/>
            <a:ext cx="2036991" cy="1380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996" y="1394957"/>
            <a:ext cx="1932000" cy="1380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62" y="3277743"/>
            <a:ext cx="2027999" cy="1380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996" y="3277743"/>
            <a:ext cx="1932000" cy="1380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33999" y="901157"/>
          <a:ext cx="6492240" cy="4060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0248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mobile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24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 gas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sewage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piping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Rollovers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945202" y="3277743"/>
            <a:ext cx="2036991" cy="1372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C30A1-8368-4998-87C6-5832642CBE02}"/>
              </a:ext>
            </a:extLst>
          </p:cNvPr>
          <p:cNvSpPr/>
          <p:nvPr/>
        </p:nvSpPr>
        <p:spPr>
          <a:xfrm>
            <a:off x="527300" y="693860"/>
            <a:ext cx="3348668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14057-F8D9-45D5-88A2-93ED7A7A0644}"/>
              </a:ext>
            </a:extLst>
          </p:cNvPr>
          <p:cNvSpPr/>
          <p:nvPr/>
        </p:nvSpPr>
        <p:spPr>
          <a:xfrm>
            <a:off x="573062" y="923701"/>
            <a:ext cx="2053728" cy="1971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F5B4D0-0C74-4DF1-889C-F9665641C49F}"/>
              </a:ext>
            </a:extLst>
          </p:cNvPr>
          <p:cNvSpPr/>
          <p:nvPr/>
        </p:nvSpPr>
        <p:spPr>
          <a:xfrm>
            <a:off x="2700471" y="964052"/>
            <a:ext cx="2144579" cy="193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BC367E-0DA9-49E4-B9FD-C439A4B1F10B}"/>
              </a:ext>
            </a:extLst>
          </p:cNvPr>
          <p:cNvSpPr/>
          <p:nvPr/>
        </p:nvSpPr>
        <p:spPr>
          <a:xfrm>
            <a:off x="4879668" y="940907"/>
            <a:ext cx="2102525" cy="183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D6FA0-5132-4E5E-8530-3ED475364E70}"/>
              </a:ext>
            </a:extLst>
          </p:cNvPr>
          <p:cNvSpPr/>
          <p:nvPr/>
        </p:nvSpPr>
        <p:spPr>
          <a:xfrm>
            <a:off x="563701" y="3035005"/>
            <a:ext cx="2053728" cy="17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D19F5B-4E97-4052-9704-E37DAB5E42E3}"/>
              </a:ext>
            </a:extLst>
          </p:cNvPr>
          <p:cNvSpPr/>
          <p:nvPr/>
        </p:nvSpPr>
        <p:spPr>
          <a:xfrm>
            <a:off x="2746658" y="2977235"/>
            <a:ext cx="2098392" cy="193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8B4F68-0FDC-4BF0-992A-8D32228C7F49}"/>
              </a:ext>
            </a:extLst>
          </p:cNvPr>
          <p:cNvSpPr/>
          <p:nvPr/>
        </p:nvSpPr>
        <p:spPr>
          <a:xfrm>
            <a:off x="4879668" y="2982152"/>
            <a:ext cx="2098392" cy="1818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954" y="117014"/>
            <a:ext cx="3975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846"/>
            <a:ext cx="1893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hazards and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800" i="1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009" y="1240612"/>
            <a:ext cx="2027986" cy="142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194" y="1209925"/>
            <a:ext cx="681023" cy="1484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0197" y="1273606"/>
            <a:ext cx="1932000" cy="1383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009" y="3335109"/>
            <a:ext cx="2027986" cy="1560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0197" y="3335109"/>
            <a:ext cx="1932000" cy="15608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40000" y="705557"/>
          <a:ext cx="6473190" cy="4256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8048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handling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048"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Contaminated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into trenches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excavations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UV rays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(radiation)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working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68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965903" y="3341687"/>
            <a:ext cx="2036991" cy="1554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60E715-FD58-4ED7-86CC-90B0BD677B53}"/>
              </a:ext>
            </a:extLst>
          </p:cNvPr>
          <p:cNvSpPr/>
          <p:nvPr/>
        </p:nvSpPr>
        <p:spPr>
          <a:xfrm>
            <a:off x="588009" y="752619"/>
            <a:ext cx="2062627" cy="198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5A8068-EDDC-45B3-8122-E948980CF0B1}"/>
              </a:ext>
            </a:extLst>
          </p:cNvPr>
          <p:cNvSpPr/>
          <p:nvPr/>
        </p:nvSpPr>
        <p:spPr>
          <a:xfrm>
            <a:off x="2800197" y="751568"/>
            <a:ext cx="1932000" cy="194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96F1B5-C114-4FE8-8AD8-B50FD686571D}"/>
              </a:ext>
            </a:extLst>
          </p:cNvPr>
          <p:cNvSpPr/>
          <p:nvPr/>
        </p:nvSpPr>
        <p:spPr>
          <a:xfrm>
            <a:off x="4881758" y="761400"/>
            <a:ext cx="1715892" cy="193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015A98-D901-4EE8-BE1A-C15C5DE9CFBB}"/>
              </a:ext>
            </a:extLst>
          </p:cNvPr>
          <p:cNvSpPr/>
          <p:nvPr/>
        </p:nvSpPr>
        <p:spPr>
          <a:xfrm>
            <a:off x="588009" y="2895871"/>
            <a:ext cx="2062627" cy="200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31DC0D-5E00-4A86-836B-3805E54FCC2D}"/>
              </a:ext>
            </a:extLst>
          </p:cNvPr>
          <p:cNvSpPr/>
          <p:nvPr/>
        </p:nvSpPr>
        <p:spPr>
          <a:xfrm>
            <a:off x="2783195" y="2881123"/>
            <a:ext cx="2036991" cy="201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23E0EB-9F7F-48BA-B672-455596D35E83}"/>
              </a:ext>
            </a:extLst>
          </p:cNvPr>
          <p:cNvSpPr/>
          <p:nvPr/>
        </p:nvSpPr>
        <p:spPr>
          <a:xfrm>
            <a:off x="4952745" y="2885059"/>
            <a:ext cx="2050149" cy="20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77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612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Decibel </a:t>
            </a:r>
            <a:r>
              <a:rPr spc="-10" dirty="0"/>
              <a:t>levels </a:t>
            </a:r>
            <a:r>
              <a:rPr spc="-5" dirty="0"/>
              <a:t>of common</a:t>
            </a:r>
            <a:r>
              <a:rPr spc="-20" dirty="0"/>
              <a:t> </a:t>
            </a:r>
            <a:r>
              <a:rPr spc="-10" dirty="0"/>
              <a:t>sounds</a:t>
            </a:r>
          </a:p>
        </p:txBody>
      </p:sp>
      <p:sp>
        <p:nvSpPr>
          <p:cNvPr id="4" name="object 4"/>
          <p:cNvSpPr/>
          <p:nvPr/>
        </p:nvSpPr>
        <p:spPr>
          <a:xfrm>
            <a:off x="3535091" y="2136897"/>
            <a:ext cx="3481865" cy="2621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AU" dirty="0"/>
          </a:p>
        </p:txBody>
      </p:sp>
      <p:sp>
        <p:nvSpPr>
          <p:cNvPr id="5" name="object 5"/>
          <p:cNvSpPr txBox="1"/>
          <p:nvPr/>
        </p:nvSpPr>
        <p:spPr>
          <a:xfrm>
            <a:off x="527300" y="2460182"/>
            <a:ext cx="2598420" cy="14065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3782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in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environments.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480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forest has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office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might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60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outside a 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jackhammer generates around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100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taking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off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120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618026"/>
            <a:ext cx="3856354" cy="147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6720">
              <a:lnSpc>
                <a:spcPct val="1422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wear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 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hours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(decibels),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4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140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briefly can permanently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your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loss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is: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slow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painless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irreversible.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95ECD-14ED-4461-A0D8-CC7824D758E6}"/>
              </a:ext>
            </a:extLst>
          </p:cNvPr>
          <p:cNvSpPr/>
          <p:nvPr/>
        </p:nvSpPr>
        <p:spPr>
          <a:xfrm>
            <a:off x="527300" y="626974"/>
            <a:ext cx="3856354" cy="1509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0EAC9-3822-4EF4-92CC-85A3874F6C7D}"/>
              </a:ext>
            </a:extLst>
          </p:cNvPr>
          <p:cNvSpPr/>
          <p:nvPr/>
        </p:nvSpPr>
        <p:spPr>
          <a:xfrm>
            <a:off x="503923" y="2378022"/>
            <a:ext cx="2514600" cy="37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2A2CF0-244E-46B5-A9D5-F53BDB97D1C6}"/>
              </a:ext>
            </a:extLst>
          </p:cNvPr>
          <p:cNvSpPr/>
          <p:nvPr/>
        </p:nvSpPr>
        <p:spPr>
          <a:xfrm>
            <a:off x="489542" y="2748883"/>
            <a:ext cx="1917107" cy="23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8D4034-7E9C-4FF1-903A-CBC0E1BC2215}"/>
              </a:ext>
            </a:extLst>
          </p:cNvPr>
          <p:cNvSpPr/>
          <p:nvPr/>
        </p:nvSpPr>
        <p:spPr>
          <a:xfrm>
            <a:off x="5576039" y="3613186"/>
            <a:ext cx="1453162" cy="114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60F9F2-E74C-442D-8176-45D3CAAF635A}"/>
              </a:ext>
            </a:extLst>
          </p:cNvPr>
          <p:cNvSpPr/>
          <p:nvPr/>
        </p:nvSpPr>
        <p:spPr>
          <a:xfrm>
            <a:off x="517718" y="3069226"/>
            <a:ext cx="2269932" cy="1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AA3FCC-20F7-4684-ABBB-C4E587DA9614}"/>
              </a:ext>
            </a:extLst>
          </p:cNvPr>
          <p:cNvSpPr/>
          <p:nvPr/>
        </p:nvSpPr>
        <p:spPr>
          <a:xfrm>
            <a:off x="3179756" y="3382429"/>
            <a:ext cx="1723529" cy="14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16D091-78D5-412B-A07A-0B72DB2BDF10}"/>
              </a:ext>
            </a:extLst>
          </p:cNvPr>
          <p:cNvSpPr/>
          <p:nvPr/>
        </p:nvSpPr>
        <p:spPr>
          <a:xfrm>
            <a:off x="515055" y="3234905"/>
            <a:ext cx="2598420" cy="220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0E642C-117F-4F7E-B05A-F8ED6AC62DB3}"/>
              </a:ext>
            </a:extLst>
          </p:cNvPr>
          <p:cNvSpPr/>
          <p:nvPr/>
        </p:nvSpPr>
        <p:spPr>
          <a:xfrm>
            <a:off x="5644822" y="2925660"/>
            <a:ext cx="1372133" cy="672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21884A-7396-4514-BDF2-B6F0E311D68C}"/>
              </a:ext>
            </a:extLst>
          </p:cNvPr>
          <p:cNvSpPr/>
          <p:nvPr/>
        </p:nvSpPr>
        <p:spPr>
          <a:xfrm>
            <a:off x="455146" y="3437278"/>
            <a:ext cx="2269932" cy="212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BEF74C-5802-45E0-A0CF-20341040BAE4}"/>
              </a:ext>
            </a:extLst>
          </p:cNvPr>
          <p:cNvSpPr/>
          <p:nvPr/>
        </p:nvSpPr>
        <p:spPr>
          <a:xfrm>
            <a:off x="3808141" y="2192582"/>
            <a:ext cx="1026668" cy="1262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1CC8D8-9E41-4B20-8B8C-2E43CFCC6D1A}"/>
              </a:ext>
            </a:extLst>
          </p:cNvPr>
          <p:cNvSpPr/>
          <p:nvPr/>
        </p:nvSpPr>
        <p:spPr>
          <a:xfrm>
            <a:off x="494886" y="3689609"/>
            <a:ext cx="2230192" cy="2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B3A3A1-9F14-4B1F-95A3-466932658245}"/>
              </a:ext>
            </a:extLst>
          </p:cNvPr>
          <p:cNvSpPr/>
          <p:nvPr/>
        </p:nvSpPr>
        <p:spPr>
          <a:xfrm>
            <a:off x="5600824" y="2174423"/>
            <a:ext cx="1617606" cy="736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77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7561" y="1872764"/>
            <a:ext cx="1846356" cy="2974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681782"/>
            <a:ext cx="4803775" cy="12630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 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labelled so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easily tell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chemical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 should be stored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place where someone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cannot accidentally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 contact with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data sheet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(SDS) before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1303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understood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using chemicals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workplace.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 handle the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not sure, put the chemicals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safe, isolated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8630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Chemicals </a:t>
            </a:r>
            <a:r>
              <a:rPr spc="-5" dirty="0"/>
              <a:t>and</a:t>
            </a:r>
            <a:r>
              <a:rPr dirty="0"/>
              <a:t> </a:t>
            </a:r>
            <a:r>
              <a:rPr spc="-10" dirty="0"/>
              <a:t>solvents</a:t>
            </a:r>
          </a:p>
        </p:txBody>
      </p:sp>
      <p:sp>
        <p:nvSpPr>
          <p:cNvPr id="6" name="object 6"/>
          <p:cNvSpPr/>
          <p:nvPr/>
        </p:nvSpPr>
        <p:spPr>
          <a:xfrm>
            <a:off x="2907004" y="2403005"/>
            <a:ext cx="1683004" cy="1729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6276B3-6A7A-468D-9E26-3358D6C1E3A3}"/>
              </a:ext>
            </a:extLst>
          </p:cNvPr>
          <p:cNvSpPr/>
          <p:nvPr/>
        </p:nvSpPr>
        <p:spPr>
          <a:xfrm>
            <a:off x="487306" y="660709"/>
            <a:ext cx="6401424" cy="418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77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85382"/>
            <a:ext cx="3703320" cy="974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8580" algn="just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could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excavation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a worksite.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 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crushed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trapped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trench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caves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risk. Isolation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put up para-webbing,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barriers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temporary fencing.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 trench shields 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guard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rails.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835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Safety around</a:t>
            </a:r>
            <a:r>
              <a:rPr spc="-20" dirty="0"/>
              <a:t> </a:t>
            </a:r>
            <a:r>
              <a:rPr spc="-5" dirty="0"/>
              <a:t>trenches</a:t>
            </a:r>
          </a:p>
        </p:txBody>
      </p:sp>
      <p:sp>
        <p:nvSpPr>
          <p:cNvPr id="5" name="object 5"/>
          <p:cNvSpPr/>
          <p:nvPr/>
        </p:nvSpPr>
        <p:spPr>
          <a:xfrm>
            <a:off x="4328998" y="705548"/>
            <a:ext cx="2727007" cy="176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6299" y="2790057"/>
            <a:ext cx="3630929" cy="15767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Trench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shields and</a:t>
            </a:r>
            <a:r>
              <a:rPr sz="12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shoring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6350">
              <a:lnSpc>
                <a:spcPts val="1140"/>
              </a:lnSpc>
              <a:spcBef>
                <a:spcPts val="55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trench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1.5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deep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you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trench shields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shoring.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use trench shields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approved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shields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permanently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marked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shield.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shield does not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marked,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rigged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licenced  dogger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rigger. 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meet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4744: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 manual.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secure a ladder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workers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07629" y="3140993"/>
            <a:ext cx="2727007" cy="1898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2700495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EEE414-DF0B-4791-8312-4A81EE51F270}"/>
              </a:ext>
            </a:extLst>
          </p:cNvPr>
          <p:cNvSpPr/>
          <p:nvPr/>
        </p:nvSpPr>
        <p:spPr>
          <a:xfrm>
            <a:off x="458624" y="641197"/>
            <a:ext cx="6748626" cy="189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3214C7-E07B-487B-ACA9-0B6FA925B5D7}"/>
              </a:ext>
            </a:extLst>
          </p:cNvPr>
          <p:cNvSpPr/>
          <p:nvPr/>
        </p:nvSpPr>
        <p:spPr>
          <a:xfrm>
            <a:off x="458624" y="2781885"/>
            <a:ext cx="2000331" cy="2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04FB5-7143-446E-8573-A51B2BE1C2E5}"/>
              </a:ext>
            </a:extLst>
          </p:cNvPr>
          <p:cNvSpPr/>
          <p:nvPr/>
        </p:nvSpPr>
        <p:spPr>
          <a:xfrm>
            <a:off x="492572" y="3125578"/>
            <a:ext cx="6790878" cy="197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2690" cy="3194685"/>
            <a:chOff x="0" y="2"/>
            <a:chExt cx="7552690" cy="3194685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7552690" cy="3194685"/>
            </a:xfrm>
            <a:custGeom>
              <a:avLst/>
              <a:gdLst/>
              <a:ahLst/>
              <a:cxnLst/>
              <a:rect l="l" t="t" r="r" b="b"/>
              <a:pathLst>
                <a:path w="7552690" h="3194685">
                  <a:moveTo>
                    <a:pt x="7552080" y="0"/>
                  </a:moveTo>
                  <a:lnTo>
                    <a:pt x="0" y="0"/>
                  </a:lnTo>
                  <a:lnTo>
                    <a:pt x="0" y="3194316"/>
                  </a:lnTo>
                  <a:lnTo>
                    <a:pt x="7552080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40004"/>
              <a:ext cx="7200265" cy="1325245"/>
            </a:xfrm>
            <a:custGeom>
              <a:avLst/>
              <a:gdLst/>
              <a:ahLst/>
              <a:cxnLst/>
              <a:rect l="l" t="t" r="r" b="b"/>
              <a:pathLst>
                <a:path w="7200265" h="1325245">
                  <a:moveTo>
                    <a:pt x="7199998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9998" y="13248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6438" y="710889"/>
            <a:ext cx="4961890" cy="10566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100" marR="30480" indent="1991995">
              <a:lnSpc>
                <a:spcPts val="3800"/>
              </a:lnSpc>
              <a:spcBef>
                <a:spcPts val="660"/>
              </a:spcBef>
            </a:pPr>
            <a:r>
              <a:rPr sz="3600" b="0" spc="45" dirty="0">
                <a:solidFill>
                  <a:srgbClr val="FFFFFF"/>
                </a:solidFill>
                <a:latin typeface="Calibri"/>
                <a:cs typeface="Calibri"/>
              </a:rPr>
              <a:t>Introduction</a:t>
            </a:r>
            <a:r>
              <a:rPr sz="3600" b="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0" spc="1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3600" b="0" spc="40" dirty="0">
                <a:solidFill>
                  <a:srgbClr val="FFFFFF"/>
                </a:solidFill>
                <a:latin typeface="Calibri"/>
                <a:cs typeface="Calibri"/>
              </a:rPr>
              <a:t>Self</a:t>
            </a:r>
            <a:r>
              <a:rPr sz="4200" b="0" spc="60" baseline="99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00" b="0" spc="40" dirty="0">
                <a:solidFill>
                  <a:srgbClr val="FFFFFF"/>
                </a:solidFill>
                <a:latin typeface="Calibri"/>
                <a:cs typeface="Calibri"/>
              </a:rPr>
              <a:t>propelled</a:t>
            </a:r>
            <a:r>
              <a:rPr sz="3600" b="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0" spc="65" dirty="0">
                <a:solidFill>
                  <a:srgbClr val="FFFFFF"/>
                </a:solidFill>
                <a:latin typeface="Calibri"/>
                <a:cs typeface="Calibri"/>
              </a:rPr>
              <a:t>Compactor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4842" y="2121446"/>
            <a:ext cx="4758693" cy="2676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7182" y="945375"/>
            <a:ext cx="2784017" cy="180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300" y="117014"/>
            <a:ext cx="6361430" cy="140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77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around trenches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Benching</a:t>
            </a:r>
            <a:endParaRPr sz="1200">
              <a:latin typeface="Franklin Gothic Demi"/>
              <a:cs typeface="Franklin Gothic Demi"/>
            </a:endParaRPr>
          </a:p>
          <a:p>
            <a:pPr marL="12700" marR="3002280">
              <a:lnSpc>
                <a:spcPts val="1140"/>
              </a:lnSpc>
              <a:spcBef>
                <a:spcPts val="73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Benching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fall risk.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instead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having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metre trench,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 is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(2) levels.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first level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1 metre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drop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  3 metres wide.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second level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metre × 1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975747"/>
            <a:ext cx="3242310" cy="12871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Battering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edges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trench are ‘tapered’ back on a  gentle slope. Battering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instead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straight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drop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gentle slope.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drop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has  been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‘battered’ back so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reduced.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67310">
              <a:lnSpc>
                <a:spcPts val="1140"/>
              </a:lnSpc>
              <a:spcBef>
                <a:spcPts val="565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Benching and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battering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reduce both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fall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risk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and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 risk 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collapse.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6801" y="3174924"/>
            <a:ext cx="2784398" cy="153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886133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77CEF5-75BF-4F3D-9476-9DF8525D221D}"/>
              </a:ext>
            </a:extLst>
          </p:cNvPr>
          <p:cNvSpPr/>
          <p:nvPr/>
        </p:nvSpPr>
        <p:spPr>
          <a:xfrm>
            <a:off x="491486" y="509939"/>
            <a:ext cx="6791964" cy="228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D35B6-A3FD-4A9B-90C2-EFA650871E12}"/>
              </a:ext>
            </a:extLst>
          </p:cNvPr>
          <p:cNvSpPr/>
          <p:nvPr/>
        </p:nvSpPr>
        <p:spPr>
          <a:xfrm>
            <a:off x="491486" y="3067383"/>
            <a:ext cx="6791964" cy="1876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2546" y="117014"/>
            <a:ext cx="3027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162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 </a:t>
            </a:r>
            <a:r>
              <a:rPr spc="-10" dirty="0"/>
              <a:t>to self-propelled</a:t>
            </a:r>
            <a:r>
              <a:rPr spc="40" dirty="0"/>
              <a:t> </a:t>
            </a:r>
            <a:r>
              <a:rPr spc="-5" dirty="0"/>
              <a:t>compactor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33580"/>
            <a:ext cx="6347460" cy="11537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self-propelled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compactor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self-propelled,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tamping foot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drum,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machine, used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compact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variety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 materials.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relatively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speeds and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dozer blade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front-end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dozing,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filling and compacting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versatility.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tamping feet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wheels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vary in size,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shape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depth.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What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industries do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use a self-propelled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compactor</a:t>
            </a:r>
            <a:r>
              <a:rPr sz="1000" b="1" spc="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in?</a:t>
            </a:r>
            <a:endParaRPr sz="1000" dirty="0">
              <a:latin typeface="Franklin Gothic Demi"/>
              <a:cs typeface="Franklin Gothic Demi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Civil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construction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4121" y="1911590"/>
            <a:ext cx="6240754" cy="311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37EE4-C281-44D4-9E84-48EF4C0D83BD}"/>
              </a:ext>
            </a:extLst>
          </p:cNvPr>
          <p:cNvSpPr/>
          <p:nvPr/>
        </p:nvSpPr>
        <p:spPr>
          <a:xfrm>
            <a:off x="301125" y="647474"/>
            <a:ext cx="6603750" cy="4378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9F660B-7694-436E-847D-648EC1AF7816}"/>
              </a:ext>
            </a:extLst>
          </p:cNvPr>
          <p:cNvSpPr/>
          <p:nvPr/>
        </p:nvSpPr>
        <p:spPr>
          <a:xfrm>
            <a:off x="425450" y="1342358"/>
            <a:ext cx="6603750" cy="44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2546" y="117014"/>
            <a:ext cx="3027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3254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 </a:t>
            </a:r>
            <a:r>
              <a:rPr spc="-10" dirty="0"/>
              <a:t>example </a:t>
            </a:r>
            <a:r>
              <a:rPr spc="-5" dirty="0"/>
              <a:t>of a </a:t>
            </a:r>
            <a:r>
              <a:rPr spc="-10" dirty="0"/>
              <a:t>self-propelled</a:t>
            </a:r>
            <a:r>
              <a:rPr spc="30" dirty="0"/>
              <a:t> </a:t>
            </a:r>
            <a:r>
              <a:rPr spc="-5" dirty="0"/>
              <a:t>compactor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9607" y="1012558"/>
            <a:ext cx="5674360" cy="3009900"/>
            <a:chOff x="1059607" y="1012558"/>
            <a:chExt cx="5674360" cy="3009900"/>
          </a:xfrm>
        </p:grpSpPr>
        <p:sp>
          <p:nvSpPr>
            <p:cNvPr id="5" name="object 5"/>
            <p:cNvSpPr/>
            <p:nvPr/>
          </p:nvSpPr>
          <p:spPr>
            <a:xfrm>
              <a:off x="1059607" y="1166733"/>
              <a:ext cx="5673794" cy="2855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5608" y="1359011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5">
                  <a:moveTo>
                    <a:pt x="26098" y="0"/>
                  </a:moveTo>
                  <a:lnTo>
                    <a:pt x="15939" y="2050"/>
                  </a:lnTo>
                  <a:lnTo>
                    <a:pt x="7643" y="7643"/>
                  </a:lnTo>
                  <a:lnTo>
                    <a:pt x="2050" y="15939"/>
                  </a:lnTo>
                  <a:lnTo>
                    <a:pt x="0" y="26098"/>
                  </a:lnTo>
                  <a:lnTo>
                    <a:pt x="2050" y="36257"/>
                  </a:lnTo>
                  <a:lnTo>
                    <a:pt x="7643" y="44553"/>
                  </a:lnTo>
                  <a:lnTo>
                    <a:pt x="15939" y="50146"/>
                  </a:lnTo>
                  <a:lnTo>
                    <a:pt x="26098" y="52197"/>
                  </a:lnTo>
                  <a:lnTo>
                    <a:pt x="36257" y="50146"/>
                  </a:lnTo>
                  <a:lnTo>
                    <a:pt x="44553" y="44553"/>
                  </a:lnTo>
                  <a:lnTo>
                    <a:pt x="50146" y="36257"/>
                  </a:lnTo>
                  <a:lnTo>
                    <a:pt x="52197" y="26098"/>
                  </a:lnTo>
                  <a:lnTo>
                    <a:pt x="50146" y="15939"/>
                  </a:lnTo>
                  <a:lnTo>
                    <a:pt x="44553" y="7643"/>
                  </a:lnTo>
                  <a:lnTo>
                    <a:pt x="36257" y="2050"/>
                  </a:lnTo>
                  <a:lnTo>
                    <a:pt x="2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56322" y="1208643"/>
              <a:ext cx="868680" cy="170815"/>
            </a:xfrm>
            <a:custGeom>
              <a:avLst/>
              <a:gdLst/>
              <a:ahLst/>
              <a:cxnLst/>
              <a:rect l="l" t="t" r="r" b="b"/>
              <a:pathLst>
                <a:path w="868679" h="170815">
                  <a:moveTo>
                    <a:pt x="0" y="170307"/>
                  </a:moveTo>
                  <a:lnTo>
                    <a:pt x="86826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6114" y="13585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41625" y="5843"/>
                  </a:moveTo>
                  <a:lnTo>
                    <a:pt x="32757" y="1015"/>
                  </a:lnTo>
                  <a:lnTo>
                    <a:pt x="23072" y="0"/>
                  </a:lnTo>
                  <a:lnTo>
                    <a:pt x="13724" y="2687"/>
                  </a:lnTo>
                  <a:lnTo>
                    <a:pt x="5862" y="8967"/>
                  </a:lnTo>
                  <a:lnTo>
                    <a:pt x="1026" y="17852"/>
                  </a:lnTo>
                  <a:lnTo>
                    <a:pt x="0" y="27527"/>
                  </a:lnTo>
                  <a:lnTo>
                    <a:pt x="2685" y="36865"/>
                  </a:lnTo>
                  <a:lnTo>
                    <a:pt x="8986" y="44743"/>
                  </a:lnTo>
                  <a:lnTo>
                    <a:pt x="17843" y="49579"/>
                  </a:lnTo>
                  <a:lnTo>
                    <a:pt x="27516" y="50614"/>
                  </a:lnTo>
                  <a:lnTo>
                    <a:pt x="36865" y="47929"/>
                  </a:lnTo>
                  <a:lnTo>
                    <a:pt x="44750" y="41606"/>
                  </a:lnTo>
                  <a:lnTo>
                    <a:pt x="49564" y="32771"/>
                  </a:lnTo>
                  <a:lnTo>
                    <a:pt x="50593" y="23096"/>
                  </a:lnTo>
                  <a:lnTo>
                    <a:pt x="47920" y="13735"/>
                  </a:lnTo>
                  <a:lnTo>
                    <a:pt x="41625" y="5843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0163" y="1012558"/>
              <a:ext cx="1134110" cy="401320"/>
            </a:xfrm>
            <a:custGeom>
              <a:avLst/>
              <a:gdLst/>
              <a:ahLst/>
              <a:cxnLst/>
              <a:rect l="l" t="t" r="r" b="b"/>
              <a:pathLst>
                <a:path w="1134110" h="401319">
                  <a:moveTo>
                    <a:pt x="1133932" y="0"/>
                  </a:moveTo>
                  <a:lnTo>
                    <a:pt x="0" y="0"/>
                  </a:lnTo>
                  <a:lnTo>
                    <a:pt x="0" y="401294"/>
                  </a:lnTo>
                  <a:lnTo>
                    <a:pt x="1133932" y="401294"/>
                  </a:lnTo>
                  <a:lnTo>
                    <a:pt x="1133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0163" y="1012558"/>
            <a:ext cx="1134110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8590" marR="97155" indent="-4381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Rollover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(ROPS)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26935" y="1313063"/>
            <a:ext cx="697865" cy="437515"/>
            <a:chOff x="2426935" y="1313063"/>
            <a:chExt cx="697865" cy="437515"/>
          </a:xfrm>
        </p:grpSpPr>
        <p:sp>
          <p:nvSpPr>
            <p:cNvPr id="12" name="object 12"/>
            <p:cNvSpPr/>
            <p:nvPr/>
          </p:nvSpPr>
          <p:spPr>
            <a:xfrm>
              <a:off x="3072616" y="169840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295" y="0"/>
                  </a:moveTo>
                  <a:lnTo>
                    <a:pt x="14835" y="1910"/>
                  </a:lnTo>
                  <a:lnTo>
                    <a:pt x="7113" y="7119"/>
                  </a:lnTo>
                  <a:lnTo>
                    <a:pt x="1908" y="14846"/>
                  </a:lnTo>
                  <a:lnTo>
                    <a:pt x="0" y="24307"/>
                  </a:lnTo>
                  <a:lnTo>
                    <a:pt x="1908" y="33767"/>
                  </a:lnTo>
                  <a:lnTo>
                    <a:pt x="7113" y="41489"/>
                  </a:lnTo>
                  <a:lnTo>
                    <a:pt x="14835" y="46694"/>
                  </a:lnTo>
                  <a:lnTo>
                    <a:pt x="24295" y="48602"/>
                  </a:lnTo>
                  <a:lnTo>
                    <a:pt x="33754" y="46694"/>
                  </a:lnTo>
                  <a:lnTo>
                    <a:pt x="41476" y="41489"/>
                  </a:lnTo>
                  <a:lnTo>
                    <a:pt x="46681" y="33767"/>
                  </a:lnTo>
                  <a:lnTo>
                    <a:pt x="48590" y="24307"/>
                  </a:lnTo>
                  <a:lnTo>
                    <a:pt x="46681" y="14846"/>
                  </a:lnTo>
                  <a:lnTo>
                    <a:pt x="41476" y="7119"/>
                  </a:lnTo>
                  <a:lnTo>
                    <a:pt x="33754" y="1910"/>
                  </a:lnTo>
                  <a:lnTo>
                    <a:pt x="24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3285" y="1319413"/>
              <a:ext cx="638175" cy="386080"/>
            </a:xfrm>
            <a:custGeom>
              <a:avLst/>
              <a:gdLst/>
              <a:ahLst/>
              <a:cxnLst/>
              <a:rect l="l" t="t" r="r" b="b"/>
              <a:pathLst>
                <a:path w="638175" h="386080">
                  <a:moveTo>
                    <a:pt x="637832" y="3860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67619" y="169339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7926" y="47210"/>
                  </a:moveTo>
                  <a:lnTo>
                    <a:pt x="28363" y="50422"/>
                  </a:lnTo>
                  <a:lnTo>
                    <a:pt x="18646" y="49750"/>
                  </a:lnTo>
                  <a:lnTo>
                    <a:pt x="9889" y="45478"/>
                  </a:lnTo>
                  <a:lnTo>
                    <a:pt x="3204" y="37889"/>
                  </a:lnTo>
                  <a:lnTo>
                    <a:pt x="0" y="28347"/>
                  </a:lnTo>
                  <a:lnTo>
                    <a:pt x="683" y="18632"/>
                  </a:lnTo>
                  <a:lnTo>
                    <a:pt x="4958" y="9874"/>
                  </a:lnTo>
                  <a:lnTo>
                    <a:pt x="12526" y="3205"/>
                  </a:lnTo>
                  <a:lnTo>
                    <a:pt x="22067" y="0"/>
                  </a:lnTo>
                  <a:lnTo>
                    <a:pt x="31781" y="679"/>
                  </a:lnTo>
                  <a:lnTo>
                    <a:pt x="40535" y="4943"/>
                  </a:lnTo>
                  <a:lnTo>
                    <a:pt x="47197" y="12489"/>
                  </a:lnTo>
                  <a:lnTo>
                    <a:pt x="50424" y="22079"/>
                  </a:lnTo>
                  <a:lnTo>
                    <a:pt x="49743" y="31802"/>
                  </a:lnTo>
                  <a:lnTo>
                    <a:pt x="45472" y="40549"/>
                  </a:lnTo>
                  <a:lnTo>
                    <a:pt x="37926" y="4721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56155" y="1194358"/>
            <a:ext cx="61531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Cab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57693" y="2987908"/>
            <a:ext cx="62865" cy="1251585"/>
            <a:chOff x="3757693" y="2987908"/>
            <a:chExt cx="62865" cy="1251585"/>
          </a:xfrm>
        </p:grpSpPr>
        <p:sp>
          <p:nvSpPr>
            <p:cNvPr id="17" name="object 17"/>
            <p:cNvSpPr/>
            <p:nvPr/>
          </p:nvSpPr>
          <p:spPr>
            <a:xfrm>
              <a:off x="3759969" y="2991321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165" y="0"/>
                  </a:moveTo>
                  <a:lnTo>
                    <a:pt x="16587" y="2135"/>
                  </a:lnTo>
                  <a:lnTo>
                    <a:pt x="7953" y="7959"/>
                  </a:lnTo>
                  <a:lnTo>
                    <a:pt x="2133" y="16598"/>
                  </a:lnTo>
                  <a:lnTo>
                    <a:pt x="0" y="27177"/>
                  </a:lnTo>
                  <a:lnTo>
                    <a:pt x="2133" y="37750"/>
                  </a:lnTo>
                  <a:lnTo>
                    <a:pt x="7953" y="46385"/>
                  </a:lnTo>
                  <a:lnTo>
                    <a:pt x="16587" y="52207"/>
                  </a:lnTo>
                  <a:lnTo>
                    <a:pt x="27165" y="54343"/>
                  </a:lnTo>
                  <a:lnTo>
                    <a:pt x="37742" y="52207"/>
                  </a:lnTo>
                  <a:lnTo>
                    <a:pt x="46377" y="46385"/>
                  </a:lnTo>
                  <a:lnTo>
                    <a:pt x="52197" y="37750"/>
                  </a:lnTo>
                  <a:lnTo>
                    <a:pt x="54330" y="27177"/>
                  </a:lnTo>
                  <a:lnTo>
                    <a:pt x="52197" y="16598"/>
                  </a:lnTo>
                  <a:lnTo>
                    <a:pt x="46377" y="7959"/>
                  </a:lnTo>
                  <a:lnTo>
                    <a:pt x="37742" y="2135"/>
                  </a:lnTo>
                  <a:lnTo>
                    <a:pt x="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64377" y="3044585"/>
              <a:ext cx="24130" cy="1188720"/>
            </a:xfrm>
            <a:custGeom>
              <a:avLst/>
              <a:gdLst/>
              <a:ahLst/>
              <a:cxnLst/>
              <a:rect l="l" t="t" r="r" b="b"/>
              <a:pathLst>
                <a:path w="24129" h="1188720">
                  <a:moveTo>
                    <a:pt x="24104" y="0"/>
                  </a:moveTo>
                  <a:lnTo>
                    <a:pt x="0" y="118854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64043" y="2994258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19663" y="49831"/>
                  </a:moveTo>
                  <a:lnTo>
                    <a:pt x="49908" y="20158"/>
                  </a:lnTo>
                  <a:lnTo>
                    <a:pt x="46256" y="11108"/>
                  </a:lnTo>
                  <a:lnTo>
                    <a:pt x="39481" y="4107"/>
                  </a:lnTo>
                  <a:lnTo>
                    <a:pt x="30216" y="123"/>
                  </a:lnTo>
                  <a:lnTo>
                    <a:pt x="20136" y="0"/>
                  </a:lnTo>
                  <a:lnTo>
                    <a:pt x="11112" y="3660"/>
                  </a:lnTo>
                  <a:lnTo>
                    <a:pt x="4113" y="10464"/>
                  </a:lnTo>
                  <a:lnTo>
                    <a:pt x="105" y="19770"/>
                  </a:lnTo>
                  <a:lnTo>
                    <a:pt x="0" y="29825"/>
                  </a:lnTo>
                  <a:lnTo>
                    <a:pt x="3645" y="38820"/>
                  </a:lnTo>
                  <a:lnTo>
                    <a:pt x="10410" y="45805"/>
                  </a:lnTo>
                  <a:lnTo>
                    <a:pt x="19663" y="4983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77819" y="4239666"/>
            <a:ext cx="1237615" cy="5353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67970" marR="260985" algn="just">
              <a:lnSpc>
                <a:spcPts val="114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Sheepsfoot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tamping feet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wheels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15136" y="2097087"/>
            <a:ext cx="1247140" cy="375285"/>
            <a:chOff x="815136" y="2097087"/>
            <a:chExt cx="1247140" cy="375285"/>
          </a:xfrm>
        </p:grpSpPr>
        <p:sp>
          <p:nvSpPr>
            <p:cNvPr id="22" name="object 22"/>
            <p:cNvSpPr/>
            <p:nvPr/>
          </p:nvSpPr>
          <p:spPr>
            <a:xfrm>
              <a:off x="2002805" y="240840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01" y="0"/>
                  </a:moveTo>
                  <a:lnTo>
                    <a:pt x="17043" y="2193"/>
                  </a:lnTo>
                  <a:lnTo>
                    <a:pt x="8174" y="8174"/>
                  </a:lnTo>
                  <a:lnTo>
                    <a:pt x="2193" y="17043"/>
                  </a:lnTo>
                  <a:lnTo>
                    <a:pt x="0" y="27901"/>
                  </a:lnTo>
                  <a:lnTo>
                    <a:pt x="2193" y="38765"/>
                  </a:lnTo>
                  <a:lnTo>
                    <a:pt x="8174" y="47634"/>
                  </a:lnTo>
                  <a:lnTo>
                    <a:pt x="17043" y="53612"/>
                  </a:lnTo>
                  <a:lnTo>
                    <a:pt x="27901" y="55803"/>
                  </a:lnTo>
                  <a:lnTo>
                    <a:pt x="38760" y="53612"/>
                  </a:lnTo>
                  <a:lnTo>
                    <a:pt x="47629" y="47634"/>
                  </a:lnTo>
                  <a:lnTo>
                    <a:pt x="53610" y="38765"/>
                  </a:lnTo>
                  <a:lnTo>
                    <a:pt x="55803" y="27901"/>
                  </a:lnTo>
                  <a:lnTo>
                    <a:pt x="53610" y="17043"/>
                  </a:lnTo>
                  <a:lnTo>
                    <a:pt x="47629" y="8174"/>
                  </a:lnTo>
                  <a:lnTo>
                    <a:pt x="38760" y="2193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4133" y="2223003"/>
              <a:ext cx="562610" cy="208915"/>
            </a:xfrm>
            <a:custGeom>
              <a:avLst/>
              <a:gdLst/>
              <a:ahLst/>
              <a:cxnLst/>
              <a:rect l="l" t="t" r="r" b="b"/>
              <a:pathLst>
                <a:path w="562610" h="208914">
                  <a:moveTo>
                    <a:pt x="562317" y="20855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05037" y="241520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2526" y="3205"/>
                  </a:moveTo>
                  <a:lnTo>
                    <a:pt x="22089" y="0"/>
                  </a:lnTo>
                  <a:lnTo>
                    <a:pt x="31800" y="678"/>
                  </a:lnTo>
                  <a:lnTo>
                    <a:pt x="40542" y="4937"/>
                  </a:lnTo>
                  <a:lnTo>
                    <a:pt x="47197" y="12476"/>
                  </a:lnTo>
                  <a:lnTo>
                    <a:pt x="50410" y="22031"/>
                  </a:lnTo>
                  <a:lnTo>
                    <a:pt x="49743" y="31763"/>
                  </a:lnTo>
                  <a:lnTo>
                    <a:pt x="45486" y="40535"/>
                  </a:lnTo>
                  <a:lnTo>
                    <a:pt x="37926" y="47211"/>
                  </a:lnTo>
                  <a:lnTo>
                    <a:pt x="28356" y="50408"/>
                  </a:lnTo>
                  <a:lnTo>
                    <a:pt x="18627" y="49711"/>
                  </a:lnTo>
                  <a:lnTo>
                    <a:pt x="9867" y="45430"/>
                  </a:lnTo>
                  <a:lnTo>
                    <a:pt x="3204" y="37876"/>
                  </a:lnTo>
                  <a:lnTo>
                    <a:pt x="0" y="28337"/>
                  </a:lnTo>
                  <a:lnTo>
                    <a:pt x="683" y="18626"/>
                  </a:lnTo>
                  <a:lnTo>
                    <a:pt x="4958" y="9873"/>
                  </a:lnTo>
                  <a:lnTo>
                    <a:pt x="12526" y="3205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5136" y="2097087"/>
              <a:ext cx="629285" cy="257810"/>
            </a:xfrm>
            <a:custGeom>
              <a:avLst/>
              <a:gdLst/>
              <a:ahLst/>
              <a:cxnLst/>
              <a:rect l="l" t="t" r="r" b="b"/>
              <a:pathLst>
                <a:path w="629285" h="257810">
                  <a:moveTo>
                    <a:pt x="628675" y="0"/>
                  </a:moveTo>
                  <a:lnTo>
                    <a:pt x="0" y="0"/>
                  </a:lnTo>
                  <a:lnTo>
                    <a:pt x="0" y="257301"/>
                  </a:lnTo>
                  <a:lnTo>
                    <a:pt x="628675" y="257301"/>
                  </a:lnTo>
                  <a:lnTo>
                    <a:pt x="628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5136" y="2097087"/>
            <a:ext cx="62928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23083" y="351778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7978" y="0"/>
                </a:moveTo>
                <a:lnTo>
                  <a:pt x="17091" y="2197"/>
                </a:lnTo>
                <a:lnTo>
                  <a:pt x="8197" y="8191"/>
                </a:lnTo>
                <a:lnTo>
                  <a:pt x="2199" y="17080"/>
                </a:lnTo>
                <a:lnTo>
                  <a:pt x="0" y="27965"/>
                </a:lnTo>
                <a:lnTo>
                  <a:pt x="2199" y="38857"/>
                </a:lnTo>
                <a:lnTo>
                  <a:pt x="8197" y="47750"/>
                </a:lnTo>
                <a:lnTo>
                  <a:pt x="17091" y="53745"/>
                </a:lnTo>
                <a:lnTo>
                  <a:pt x="27978" y="55943"/>
                </a:lnTo>
                <a:lnTo>
                  <a:pt x="38870" y="53745"/>
                </a:lnTo>
                <a:lnTo>
                  <a:pt x="47763" y="47750"/>
                </a:lnTo>
                <a:lnTo>
                  <a:pt x="53758" y="38857"/>
                </a:lnTo>
                <a:lnTo>
                  <a:pt x="55956" y="27965"/>
                </a:lnTo>
                <a:lnTo>
                  <a:pt x="53758" y="17080"/>
                </a:lnTo>
                <a:lnTo>
                  <a:pt x="47763" y="8191"/>
                </a:lnTo>
                <a:lnTo>
                  <a:pt x="38870" y="2197"/>
                </a:lnTo>
                <a:lnTo>
                  <a:pt x="27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44122" y="4182351"/>
            <a:ext cx="9391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Dozer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01686" y="3470744"/>
            <a:ext cx="4224020" cy="1167130"/>
            <a:chOff x="1501686" y="3470744"/>
            <a:chExt cx="4224020" cy="1167130"/>
          </a:xfrm>
        </p:grpSpPr>
        <p:sp>
          <p:nvSpPr>
            <p:cNvPr id="30" name="object 30"/>
            <p:cNvSpPr/>
            <p:nvPr/>
          </p:nvSpPr>
          <p:spPr>
            <a:xfrm>
              <a:off x="5328766" y="3518769"/>
              <a:ext cx="390525" cy="666115"/>
            </a:xfrm>
            <a:custGeom>
              <a:avLst/>
              <a:gdLst/>
              <a:ahLst/>
              <a:cxnLst/>
              <a:rect l="l" t="t" r="r" b="b"/>
              <a:pathLst>
                <a:path w="390525" h="666114">
                  <a:moveTo>
                    <a:pt x="37876" y="47210"/>
                  </a:moveTo>
                  <a:lnTo>
                    <a:pt x="390453" y="666042"/>
                  </a:lnTo>
                </a:path>
                <a:path w="390525" h="666114">
                  <a:moveTo>
                    <a:pt x="37876" y="47210"/>
                  </a:moveTo>
                  <a:lnTo>
                    <a:pt x="28335" y="50437"/>
                  </a:lnTo>
                  <a:lnTo>
                    <a:pt x="18621" y="49756"/>
                  </a:lnTo>
                  <a:lnTo>
                    <a:pt x="9867" y="45484"/>
                  </a:lnTo>
                  <a:lnTo>
                    <a:pt x="3205" y="37939"/>
                  </a:lnTo>
                  <a:lnTo>
                    <a:pt x="0" y="28375"/>
                  </a:lnTo>
                  <a:lnTo>
                    <a:pt x="678" y="18657"/>
                  </a:lnTo>
                  <a:lnTo>
                    <a:pt x="4937" y="9896"/>
                  </a:lnTo>
                  <a:lnTo>
                    <a:pt x="12476" y="3204"/>
                  </a:lnTo>
                  <a:lnTo>
                    <a:pt x="22047" y="0"/>
                  </a:lnTo>
                  <a:lnTo>
                    <a:pt x="31775" y="685"/>
                  </a:lnTo>
                  <a:lnTo>
                    <a:pt x="40535" y="4963"/>
                  </a:lnTo>
                  <a:lnTo>
                    <a:pt x="47198" y="12539"/>
                  </a:lnTo>
                  <a:lnTo>
                    <a:pt x="50403" y="22078"/>
                  </a:lnTo>
                  <a:lnTo>
                    <a:pt x="49719" y="31789"/>
                  </a:lnTo>
                  <a:lnTo>
                    <a:pt x="45444" y="40542"/>
                  </a:lnTo>
                  <a:lnTo>
                    <a:pt x="37876" y="4721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55787" y="3475804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27063" y="0"/>
                  </a:moveTo>
                  <a:lnTo>
                    <a:pt x="16528" y="2126"/>
                  </a:lnTo>
                  <a:lnTo>
                    <a:pt x="7926" y="7926"/>
                  </a:lnTo>
                  <a:lnTo>
                    <a:pt x="2126" y="16528"/>
                  </a:lnTo>
                  <a:lnTo>
                    <a:pt x="0" y="27063"/>
                  </a:lnTo>
                  <a:lnTo>
                    <a:pt x="2126" y="37598"/>
                  </a:lnTo>
                  <a:lnTo>
                    <a:pt x="7926" y="46201"/>
                  </a:lnTo>
                  <a:lnTo>
                    <a:pt x="16528" y="52000"/>
                  </a:lnTo>
                  <a:lnTo>
                    <a:pt x="27063" y="54127"/>
                  </a:lnTo>
                  <a:lnTo>
                    <a:pt x="37598" y="52000"/>
                  </a:lnTo>
                  <a:lnTo>
                    <a:pt x="46201" y="46201"/>
                  </a:lnTo>
                  <a:lnTo>
                    <a:pt x="52000" y="37598"/>
                  </a:lnTo>
                  <a:lnTo>
                    <a:pt x="54127" y="27063"/>
                  </a:lnTo>
                  <a:lnTo>
                    <a:pt x="52000" y="16528"/>
                  </a:lnTo>
                  <a:lnTo>
                    <a:pt x="46201" y="7926"/>
                  </a:lnTo>
                  <a:lnTo>
                    <a:pt x="37598" y="2126"/>
                  </a:lnTo>
                  <a:lnTo>
                    <a:pt x="27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91777" y="3518950"/>
              <a:ext cx="973455" cy="871855"/>
            </a:xfrm>
            <a:custGeom>
              <a:avLst/>
              <a:gdLst/>
              <a:ahLst/>
              <a:cxnLst/>
              <a:rect l="l" t="t" r="r" b="b"/>
              <a:pathLst>
                <a:path w="973455" h="871854">
                  <a:moveTo>
                    <a:pt x="973188" y="0"/>
                  </a:moveTo>
                  <a:lnTo>
                    <a:pt x="0" y="87174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58930" y="347709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30245" y="49793"/>
                  </a:moveTo>
                  <a:lnTo>
                    <a:pt x="0" y="20220"/>
                  </a:lnTo>
                  <a:lnTo>
                    <a:pt x="3651" y="11160"/>
                  </a:lnTo>
                  <a:lnTo>
                    <a:pt x="10427" y="4128"/>
                  </a:lnTo>
                  <a:lnTo>
                    <a:pt x="19691" y="85"/>
                  </a:lnTo>
                  <a:lnTo>
                    <a:pt x="29772" y="0"/>
                  </a:lnTo>
                  <a:lnTo>
                    <a:pt x="38795" y="3656"/>
                  </a:lnTo>
                  <a:lnTo>
                    <a:pt x="45795" y="10439"/>
                  </a:lnTo>
                  <a:lnTo>
                    <a:pt x="49803" y="19732"/>
                  </a:lnTo>
                  <a:lnTo>
                    <a:pt x="49908" y="29800"/>
                  </a:lnTo>
                  <a:lnTo>
                    <a:pt x="46263" y="38816"/>
                  </a:lnTo>
                  <a:lnTo>
                    <a:pt x="39498" y="45805"/>
                  </a:lnTo>
                  <a:lnTo>
                    <a:pt x="30245" y="49793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60158" y="34866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7582" y="3531551"/>
              <a:ext cx="501650" cy="873125"/>
            </a:xfrm>
            <a:custGeom>
              <a:avLst/>
              <a:gdLst/>
              <a:ahLst/>
              <a:cxnLst/>
              <a:rect l="l" t="t" r="r" b="b"/>
              <a:pathLst>
                <a:path w="501650" h="873125">
                  <a:moveTo>
                    <a:pt x="0" y="0"/>
                  </a:moveTo>
                  <a:lnTo>
                    <a:pt x="501573" y="872731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9980" y="348459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19668" y="49832"/>
                  </a:moveTo>
                  <a:lnTo>
                    <a:pt x="49894" y="20116"/>
                  </a:lnTo>
                  <a:lnTo>
                    <a:pt x="46252" y="11097"/>
                  </a:lnTo>
                  <a:lnTo>
                    <a:pt x="39491" y="4107"/>
                  </a:lnTo>
                  <a:lnTo>
                    <a:pt x="30234" y="125"/>
                  </a:lnTo>
                  <a:lnTo>
                    <a:pt x="20148" y="0"/>
                  </a:lnTo>
                  <a:lnTo>
                    <a:pt x="11115" y="3649"/>
                  </a:lnTo>
                  <a:lnTo>
                    <a:pt x="4110" y="10422"/>
                  </a:lnTo>
                  <a:lnTo>
                    <a:pt x="110" y="19670"/>
                  </a:lnTo>
                  <a:lnTo>
                    <a:pt x="0" y="29783"/>
                  </a:lnTo>
                  <a:lnTo>
                    <a:pt x="3645" y="38809"/>
                  </a:lnTo>
                  <a:lnTo>
                    <a:pt x="10413" y="45805"/>
                  </a:lnTo>
                  <a:lnTo>
                    <a:pt x="19668" y="4983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01686" y="4392028"/>
              <a:ext cx="1206500" cy="245745"/>
            </a:xfrm>
            <a:custGeom>
              <a:avLst/>
              <a:gdLst/>
              <a:ahLst/>
              <a:cxnLst/>
              <a:rect l="l" t="t" r="r" b="b"/>
              <a:pathLst>
                <a:path w="1206500" h="245745">
                  <a:moveTo>
                    <a:pt x="1205941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1205941" y="245630"/>
                  </a:lnTo>
                  <a:lnTo>
                    <a:pt x="1205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01686" y="4392028"/>
            <a:ext cx="12065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Vibratory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hydraulics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00762F-2E6C-413A-A48F-909C291BEBFB}"/>
              </a:ext>
            </a:extLst>
          </p:cNvPr>
          <p:cNvSpPr/>
          <p:nvPr/>
        </p:nvSpPr>
        <p:spPr>
          <a:xfrm>
            <a:off x="2002805" y="1208643"/>
            <a:ext cx="334864" cy="200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5BD904-82E3-4463-915A-82797A08A831}"/>
              </a:ext>
            </a:extLst>
          </p:cNvPr>
          <p:cNvSpPr/>
          <p:nvPr/>
        </p:nvSpPr>
        <p:spPr>
          <a:xfrm>
            <a:off x="4675210" y="1062979"/>
            <a:ext cx="1025134" cy="295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21863B-E861-482F-9112-A755765F3C54}"/>
              </a:ext>
            </a:extLst>
          </p:cNvPr>
          <p:cNvSpPr/>
          <p:nvPr/>
        </p:nvSpPr>
        <p:spPr>
          <a:xfrm>
            <a:off x="892175" y="2133599"/>
            <a:ext cx="500016" cy="16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4F90362-47A7-4D5E-BB6A-E3F11B50FCFD}"/>
              </a:ext>
            </a:extLst>
          </p:cNvPr>
          <p:cNvSpPr/>
          <p:nvPr/>
        </p:nvSpPr>
        <p:spPr>
          <a:xfrm>
            <a:off x="1595370" y="4428097"/>
            <a:ext cx="1039880" cy="177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4E17ED-0EE4-4F0E-A413-64593CF32D47}"/>
              </a:ext>
            </a:extLst>
          </p:cNvPr>
          <p:cNvSpPr/>
          <p:nvPr/>
        </p:nvSpPr>
        <p:spPr>
          <a:xfrm>
            <a:off x="3312144" y="4313602"/>
            <a:ext cx="965978" cy="41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1F347F-0AD4-4396-861D-A5F07BE04D87}"/>
              </a:ext>
            </a:extLst>
          </p:cNvPr>
          <p:cNvSpPr/>
          <p:nvPr/>
        </p:nvSpPr>
        <p:spPr>
          <a:xfrm>
            <a:off x="5326588" y="4233305"/>
            <a:ext cx="737661" cy="15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2546" y="117014"/>
            <a:ext cx="3027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0694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Self-propelled compactors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33581"/>
            <a:ext cx="318706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Four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wheel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(steel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drum)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articulated self-propelled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compactor  with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dozer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blade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9522" y="708809"/>
            <a:ext cx="2799286" cy="214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3030364"/>
            <a:ext cx="1850389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spc="-25" dirty="0">
                <a:solidFill>
                  <a:srgbClr val="802B28"/>
                </a:solidFill>
                <a:latin typeface="Franklin Gothic Demi"/>
                <a:cs typeface="Franklin Gothic Demi"/>
              </a:rPr>
              <a:t>Towed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 compactors</a:t>
            </a:r>
            <a:endParaRPr sz="14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Single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sheepsfoot drum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compactor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96156" y="3425545"/>
            <a:ext cx="3123843" cy="1292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3025039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55BCB4-2ABB-4E1D-8551-61C060A6863A}"/>
              </a:ext>
            </a:extLst>
          </p:cNvPr>
          <p:cNvSpPr/>
          <p:nvPr/>
        </p:nvSpPr>
        <p:spPr>
          <a:xfrm>
            <a:off x="349250" y="628256"/>
            <a:ext cx="6670749" cy="222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F2909-826D-47BE-B878-286D3B7A3E38}"/>
              </a:ext>
            </a:extLst>
          </p:cNvPr>
          <p:cNvSpPr/>
          <p:nvPr/>
        </p:nvSpPr>
        <p:spPr>
          <a:xfrm>
            <a:off x="527300" y="3126597"/>
            <a:ext cx="1726950" cy="2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AB9DBB-3AFA-4ADD-BCD1-932953853F8C}"/>
              </a:ext>
            </a:extLst>
          </p:cNvPr>
          <p:cNvSpPr/>
          <p:nvPr/>
        </p:nvSpPr>
        <p:spPr>
          <a:xfrm>
            <a:off x="425450" y="3360309"/>
            <a:ext cx="6705600" cy="1607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33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7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1124110"/>
            <a:ext cx="6483350" cy="3850640"/>
            <a:chOff x="540000" y="1124110"/>
            <a:chExt cx="6483350" cy="3850640"/>
          </a:xfrm>
        </p:grpSpPr>
        <p:sp>
          <p:nvSpPr>
            <p:cNvPr id="4" name="object 4"/>
            <p:cNvSpPr/>
            <p:nvPr/>
          </p:nvSpPr>
          <p:spPr>
            <a:xfrm>
              <a:off x="540000" y="1127285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175" y="1130458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h="3837940">
                  <a:moveTo>
                    <a:pt x="0" y="38375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0000" y="1127285"/>
              <a:ext cx="3243580" cy="0"/>
            </a:xfrm>
            <a:custGeom>
              <a:avLst/>
              <a:gdLst/>
              <a:ahLst/>
              <a:cxnLst/>
              <a:rect l="l" t="t" r="r" b="b"/>
              <a:pathLst>
                <a:path w="3243579">
                  <a:moveTo>
                    <a:pt x="0" y="0"/>
                  </a:moveTo>
                  <a:lnTo>
                    <a:pt x="324317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0000" y="1130458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h="3837940">
                  <a:moveTo>
                    <a:pt x="0" y="38375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9999" y="1130458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h="3837940">
                  <a:moveTo>
                    <a:pt x="0" y="38375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000" y="4971180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0000" y="4971180"/>
              <a:ext cx="3243580" cy="0"/>
            </a:xfrm>
            <a:custGeom>
              <a:avLst/>
              <a:gdLst/>
              <a:ahLst/>
              <a:cxnLst/>
              <a:rect l="l" t="t" r="r" b="b"/>
              <a:pathLst>
                <a:path w="3243579">
                  <a:moveTo>
                    <a:pt x="0" y="0"/>
                  </a:moveTo>
                  <a:lnTo>
                    <a:pt x="324317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2703" y="1800897"/>
              <a:ext cx="1583685" cy="30951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4942" y="1787627"/>
              <a:ext cx="2139880" cy="31083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749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Who has duty of</a:t>
            </a:r>
            <a:r>
              <a:rPr spc="-40" dirty="0"/>
              <a:t> </a:t>
            </a:r>
            <a:r>
              <a:rPr spc="-5" dirty="0"/>
              <a:t>care?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7300" y="574250"/>
            <a:ext cx="4241165" cy="4591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with the</a:t>
            </a:r>
            <a:r>
              <a:rPr sz="1000" spc="1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Duty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care applies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299" y="1218236"/>
            <a:ext cx="29686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Employers/persons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conducting a business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undertaking  (PCBU). This includes managers, manufacturers/suppliers,  importers, designers, inspectors,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9800" y="1218236"/>
            <a:ext cx="27146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includes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contractors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sub-contractors,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labour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companies,  outworkers,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volunteers,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09C43-F257-4E0B-B015-AE2966F51C04}"/>
              </a:ext>
            </a:extLst>
          </p:cNvPr>
          <p:cNvSpPr/>
          <p:nvPr/>
        </p:nvSpPr>
        <p:spPr>
          <a:xfrm>
            <a:off x="459290" y="604759"/>
            <a:ext cx="4377183" cy="42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C3938C-79A1-47D4-98B6-098F11DD1029}"/>
              </a:ext>
            </a:extLst>
          </p:cNvPr>
          <p:cNvSpPr/>
          <p:nvPr/>
        </p:nvSpPr>
        <p:spPr>
          <a:xfrm>
            <a:off x="642975" y="1202464"/>
            <a:ext cx="2960845" cy="3736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4766C-DC31-4E32-80B8-2DFC86051EEF}"/>
              </a:ext>
            </a:extLst>
          </p:cNvPr>
          <p:cNvSpPr/>
          <p:nvPr/>
        </p:nvSpPr>
        <p:spPr>
          <a:xfrm>
            <a:off x="3846367" y="1202464"/>
            <a:ext cx="2960845" cy="3736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33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7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7663" y="2255928"/>
            <a:ext cx="4845037" cy="271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678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Worker’s </a:t>
            </a:r>
            <a:r>
              <a:rPr spc="-5" dirty="0"/>
              <a:t>duty of</a:t>
            </a:r>
            <a:r>
              <a:rPr spc="-45" dirty="0"/>
              <a:t> </a:t>
            </a:r>
            <a:r>
              <a:rPr spc="-5" dirty="0"/>
              <a:t>care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33580"/>
            <a:ext cx="5876925" cy="14065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workplace.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put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own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people’s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799589">
              <a:lnSpc>
                <a:spcPts val="1710"/>
              </a:lnSpc>
              <a:spcBef>
                <a:spcPts val="1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Never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where you believe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serious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also: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36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reasonable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boss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(PCBU)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policies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where you believe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would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 serious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04F3F6-2F45-4ED8-9765-2676AA2F00CF}"/>
              </a:ext>
            </a:extLst>
          </p:cNvPr>
          <p:cNvSpPr/>
          <p:nvPr/>
        </p:nvSpPr>
        <p:spPr>
          <a:xfrm>
            <a:off x="504917" y="604760"/>
            <a:ext cx="6092733" cy="61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2B417B-62EE-4B43-91CC-929CAC1B4328}"/>
              </a:ext>
            </a:extLst>
          </p:cNvPr>
          <p:cNvSpPr/>
          <p:nvPr/>
        </p:nvSpPr>
        <p:spPr>
          <a:xfrm>
            <a:off x="273050" y="1159261"/>
            <a:ext cx="5761250" cy="909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33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7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384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PCBU/Employer’s duty of</a:t>
            </a:r>
            <a:r>
              <a:rPr spc="-30" dirty="0"/>
              <a:t> </a:t>
            </a:r>
            <a:r>
              <a:rPr spc="-5" dirty="0"/>
              <a:t>care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569200"/>
            <a:ext cx="5496560" cy="24110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PCBU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must: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 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on the</a:t>
            </a:r>
            <a:r>
              <a:rPr sz="1000" spc="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rid of risks, 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ways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minimise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hazards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risks.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emergency.</a:t>
            </a:r>
            <a:endParaRPr sz="1000" dirty="0">
              <a:latin typeface="Franklin Gothic Book"/>
              <a:cs typeface="Franklin Gothic Book"/>
            </a:endParaRPr>
          </a:p>
          <a:p>
            <a:pPr marL="177800" marR="5080" indent="-165100">
              <a:lnSpc>
                <a:spcPts val="1140"/>
              </a:lnSpc>
              <a:spcBef>
                <a:spcPts val="595"/>
              </a:spcBef>
              <a:buChar char="•"/>
              <a:tabLst>
                <a:tab pos="17780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workers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trained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fighting equipment  and first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Penalties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3177540">
              <a:lnSpc>
                <a:spcPts val="1140"/>
              </a:lnSpc>
              <a:spcBef>
                <a:spcPts val="55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PCBU/employer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government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imprison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failing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9746" y="2363313"/>
            <a:ext cx="3400530" cy="2562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822D2-171B-4453-ABD8-197069F97C41}"/>
              </a:ext>
            </a:extLst>
          </p:cNvPr>
          <p:cNvSpPr/>
          <p:nvPr/>
        </p:nvSpPr>
        <p:spPr>
          <a:xfrm>
            <a:off x="508932" y="863906"/>
            <a:ext cx="3973475" cy="137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7935D3-1B5C-42A6-8F1A-BB972099E394}"/>
              </a:ext>
            </a:extLst>
          </p:cNvPr>
          <p:cNvSpPr/>
          <p:nvPr/>
        </p:nvSpPr>
        <p:spPr>
          <a:xfrm>
            <a:off x="506474" y="1107364"/>
            <a:ext cx="3973475" cy="137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0EC5F-BC53-4335-BD64-135B3FFB2B0B}"/>
              </a:ext>
            </a:extLst>
          </p:cNvPr>
          <p:cNvSpPr/>
          <p:nvPr/>
        </p:nvSpPr>
        <p:spPr>
          <a:xfrm>
            <a:off x="471856" y="1335584"/>
            <a:ext cx="3973475" cy="137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21664-6918-4D60-93F0-245DB669C4E2}"/>
              </a:ext>
            </a:extLst>
          </p:cNvPr>
          <p:cNvSpPr/>
          <p:nvPr/>
        </p:nvSpPr>
        <p:spPr>
          <a:xfrm flipV="1">
            <a:off x="506474" y="1539040"/>
            <a:ext cx="4774950" cy="13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A9E71-AD0A-44A6-A581-CE18ACAE8F44}"/>
              </a:ext>
            </a:extLst>
          </p:cNvPr>
          <p:cNvSpPr/>
          <p:nvPr/>
        </p:nvSpPr>
        <p:spPr>
          <a:xfrm>
            <a:off x="549627" y="1731823"/>
            <a:ext cx="5474233" cy="3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C4A69-F2C9-42E5-96A8-EBE0FABCF875}"/>
              </a:ext>
            </a:extLst>
          </p:cNvPr>
          <p:cNvSpPr/>
          <p:nvPr/>
        </p:nvSpPr>
        <p:spPr>
          <a:xfrm>
            <a:off x="196851" y="2234833"/>
            <a:ext cx="2819400" cy="85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954" y="117014"/>
            <a:ext cx="3975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SELF-PROPELLED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COMPACTOR</a:t>
            </a:r>
            <a:r>
              <a:rPr sz="11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51187" y="1104158"/>
            <a:ext cx="4802505" cy="3215005"/>
            <a:chOff x="2251187" y="1104158"/>
            <a:chExt cx="4802505" cy="3215005"/>
          </a:xfrm>
        </p:grpSpPr>
        <p:sp>
          <p:nvSpPr>
            <p:cNvPr id="5" name="object 5"/>
            <p:cNvSpPr/>
            <p:nvPr/>
          </p:nvSpPr>
          <p:spPr>
            <a:xfrm>
              <a:off x="2251187" y="1317586"/>
              <a:ext cx="4802076" cy="30012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05575" y="1110508"/>
              <a:ext cx="549910" cy="418465"/>
            </a:xfrm>
            <a:custGeom>
              <a:avLst/>
              <a:gdLst/>
              <a:ahLst/>
              <a:cxnLst/>
              <a:rect l="l" t="t" r="r" b="b"/>
              <a:pathLst>
                <a:path w="549910" h="418465">
                  <a:moveTo>
                    <a:pt x="549719" y="41831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0127" y="151888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702" y="49221"/>
                  </a:moveTo>
                  <a:lnTo>
                    <a:pt x="50745" y="24099"/>
                  </a:lnTo>
                  <a:lnTo>
                    <a:pt x="48387" y="14640"/>
                  </a:lnTo>
                  <a:lnTo>
                    <a:pt x="42663" y="6746"/>
                  </a:lnTo>
                  <a:lnTo>
                    <a:pt x="34062" y="1494"/>
                  </a:lnTo>
                  <a:lnTo>
                    <a:pt x="24081" y="0"/>
                  </a:lnTo>
                  <a:lnTo>
                    <a:pt x="14628" y="2337"/>
                  </a:lnTo>
                  <a:lnTo>
                    <a:pt x="6752" y="8026"/>
                  </a:lnTo>
                  <a:lnTo>
                    <a:pt x="1500" y="16582"/>
                  </a:lnTo>
                  <a:lnTo>
                    <a:pt x="0" y="26579"/>
                  </a:lnTo>
                  <a:lnTo>
                    <a:pt x="2357" y="36064"/>
                  </a:lnTo>
                  <a:lnTo>
                    <a:pt x="8086" y="43967"/>
                  </a:lnTo>
                  <a:lnTo>
                    <a:pt x="16702" y="4922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74107" y="851992"/>
            <a:ext cx="10553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26647" y="1109230"/>
            <a:ext cx="979169" cy="1802130"/>
            <a:chOff x="4426647" y="1109230"/>
            <a:chExt cx="979169" cy="1802130"/>
          </a:xfrm>
        </p:grpSpPr>
        <p:sp>
          <p:nvSpPr>
            <p:cNvPr id="10" name="object 10"/>
            <p:cNvSpPr/>
            <p:nvPr/>
          </p:nvSpPr>
          <p:spPr>
            <a:xfrm>
              <a:off x="4432997" y="1115580"/>
              <a:ext cx="930275" cy="1743075"/>
            </a:xfrm>
            <a:custGeom>
              <a:avLst/>
              <a:gdLst/>
              <a:ahLst/>
              <a:cxnLst/>
              <a:rect l="l" t="t" r="r" b="b"/>
              <a:pathLst>
                <a:path w="930275" h="1743075">
                  <a:moveTo>
                    <a:pt x="930173" y="1742821"/>
                  </a:moveTo>
                  <a:lnTo>
                    <a:pt x="0" y="0"/>
                  </a:lnTo>
                </a:path>
              </a:pathLst>
            </a:custGeom>
            <a:ln w="12344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50460" y="28558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38506" y="44538"/>
                  </a:moveTo>
                  <a:lnTo>
                    <a:pt x="45249" y="37431"/>
                  </a:lnTo>
                  <a:lnTo>
                    <a:pt x="48615" y="28597"/>
                  </a:lnTo>
                  <a:lnTo>
                    <a:pt x="48429" y="19139"/>
                  </a:lnTo>
                  <a:lnTo>
                    <a:pt x="44513" y="10160"/>
                  </a:lnTo>
                  <a:lnTo>
                    <a:pt x="37421" y="3415"/>
                  </a:lnTo>
                  <a:lnTo>
                    <a:pt x="28586" y="0"/>
                  </a:lnTo>
                  <a:lnTo>
                    <a:pt x="19119" y="137"/>
                  </a:lnTo>
                  <a:lnTo>
                    <a:pt x="10134" y="4051"/>
                  </a:lnTo>
                  <a:lnTo>
                    <a:pt x="3383" y="11173"/>
                  </a:lnTo>
                  <a:lnTo>
                    <a:pt x="0" y="20023"/>
                  </a:lnTo>
                  <a:lnTo>
                    <a:pt x="169" y="29484"/>
                  </a:lnTo>
                  <a:lnTo>
                    <a:pt x="4076" y="38442"/>
                  </a:lnTo>
                  <a:lnTo>
                    <a:pt x="11170" y="45201"/>
                  </a:lnTo>
                  <a:lnTo>
                    <a:pt x="20024" y="48610"/>
                  </a:lnTo>
                  <a:lnTo>
                    <a:pt x="29512" y="48460"/>
                  </a:lnTo>
                  <a:lnTo>
                    <a:pt x="38506" y="44538"/>
                  </a:lnTo>
                  <a:close/>
                </a:path>
              </a:pathLst>
            </a:custGeom>
            <a:ln w="12344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22903" y="851992"/>
            <a:ext cx="9874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44654" y="3101287"/>
            <a:ext cx="921385" cy="1858010"/>
            <a:chOff x="5544654" y="3101287"/>
            <a:chExt cx="921385" cy="1858010"/>
          </a:xfrm>
        </p:grpSpPr>
        <p:sp>
          <p:nvSpPr>
            <p:cNvPr id="14" name="object 14"/>
            <p:cNvSpPr/>
            <p:nvPr/>
          </p:nvSpPr>
          <p:spPr>
            <a:xfrm>
              <a:off x="5819998" y="3158190"/>
              <a:ext cx="179070" cy="1271270"/>
            </a:xfrm>
            <a:custGeom>
              <a:avLst/>
              <a:gdLst/>
              <a:ahLst/>
              <a:cxnLst/>
              <a:rect l="l" t="t" r="r" b="b"/>
              <a:pathLst>
                <a:path w="179070" h="1271270">
                  <a:moveTo>
                    <a:pt x="0" y="0"/>
                  </a:moveTo>
                  <a:lnTo>
                    <a:pt x="178917" y="127069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1092" y="310763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64"/>
                  </a:moveTo>
                  <a:lnTo>
                    <a:pt x="50723" y="24061"/>
                  </a:lnTo>
                  <a:lnTo>
                    <a:pt x="48371" y="14637"/>
                  </a:lnTo>
                  <a:lnTo>
                    <a:pt x="42649" y="6775"/>
                  </a:lnTo>
                  <a:lnTo>
                    <a:pt x="34037" y="1537"/>
                  </a:lnTo>
                  <a:lnTo>
                    <a:pt x="24071" y="0"/>
                  </a:lnTo>
                  <a:lnTo>
                    <a:pt x="14626" y="2342"/>
                  </a:lnTo>
                  <a:lnTo>
                    <a:pt x="6752" y="8054"/>
                  </a:lnTo>
                  <a:lnTo>
                    <a:pt x="1500" y="16625"/>
                  </a:lnTo>
                  <a:lnTo>
                    <a:pt x="0" y="26607"/>
                  </a:lnTo>
                  <a:lnTo>
                    <a:pt x="2354" y="36068"/>
                  </a:lnTo>
                  <a:lnTo>
                    <a:pt x="8076" y="43967"/>
                  </a:lnTo>
                  <a:lnTo>
                    <a:pt x="16677" y="4926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44654" y="4395546"/>
              <a:ext cx="921385" cy="563880"/>
            </a:xfrm>
            <a:custGeom>
              <a:avLst/>
              <a:gdLst/>
              <a:ahLst/>
              <a:cxnLst/>
              <a:rect l="l" t="t" r="r" b="b"/>
              <a:pathLst>
                <a:path w="921385" h="563879">
                  <a:moveTo>
                    <a:pt x="921118" y="0"/>
                  </a:moveTo>
                  <a:lnTo>
                    <a:pt x="0" y="0"/>
                  </a:lnTo>
                  <a:lnTo>
                    <a:pt x="0" y="563295"/>
                  </a:lnTo>
                  <a:lnTo>
                    <a:pt x="921118" y="563295"/>
                  </a:lnTo>
                  <a:lnTo>
                    <a:pt x="921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44654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07581" y="3340094"/>
            <a:ext cx="100330" cy="1051560"/>
            <a:chOff x="2707581" y="3340094"/>
            <a:chExt cx="100330" cy="1051560"/>
          </a:xfrm>
        </p:grpSpPr>
        <p:sp>
          <p:nvSpPr>
            <p:cNvPr id="19" name="object 19"/>
            <p:cNvSpPr/>
            <p:nvPr/>
          </p:nvSpPr>
          <p:spPr>
            <a:xfrm>
              <a:off x="2746795" y="3344378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644" y="0"/>
                  </a:moveTo>
                  <a:lnTo>
                    <a:pt x="16277" y="2089"/>
                  </a:lnTo>
                  <a:lnTo>
                    <a:pt x="7807" y="7791"/>
                  </a:lnTo>
                  <a:lnTo>
                    <a:pt x="2095" y="16255"/>
                  </a:lnTo>
                  <a:lnTo>
                    <a:pt x="0" y="26631"/>
                  </a:lnTo>
                  <a:lnTo>
                    <a:pt x="2095" y="36994"/>
                  </a:lnTo>
                  <a:lnTo>
                    <a:pt x="7807" y="45464"/>
                  </a:lnTo>
                  <a:lnTo>
                    <a:pt x="16277" y="51179"/>
                  </a:lnTo>
                  <a:lnTo>
                    <a:pt x="26644" y="53276"/>
                  </a:lnTo>
                  <a:lnTo>
                    <a:pt x="37012" y="51179"/>
                  </a:lnTo>
                  <a:lnTo>
                    <a:pt x="45481" y="45464"/>
                  </a:lnTo>
                  <a:lnTo>
                    <a:pt x="51194" y="36994"/>
                  </a:lnTo>
                  <a:lnTo>
                    <a:pt x="53289" y="26631"/>
                  </a:lnTo>
                  <a:lnTo>
                    <a:pt x="51194" y="16255"/>
                  </a:lnTo>
                  <a:lnTo>
                    <a:pt x="45481" y="7791"/>
                  </a:lnTo>
                  <a:lnTo>
                    <a:pt x="37012" y="2089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13931" y="3397010"/>
              <a:ext cx="60325" cy="988060"/>
            </a:xfrm>
            <a:custGeom>
              <a:avLst/>
              <a:gdLst/>
              <a:ahLst/>
              <a:cxnLst/>
              <a:rect l="l" t="t" r="r" b="b"/>
              <a:pathLst>
                <a:path w="60325" h="988060">
                  <a:moveTo>
                    <a:pt x="60299" y="0"/>
                  </a:moveTo>
                  <a:lnTo>
                    <a:pt x="0" y="988021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50396" y="334644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91" y="49276"/>
                  </a:moveTo>
                  <a:lnTo>
                    <a:pt x="50760" y="24031"/>
                  </a:lnTo>
                  <a:lnTo>
                    <a:pt x="48408" y="14612"/>
                  </a:lnTo>
                  <a:lnTo>
                    <a:pt x="42681" y="6773"/>
                  </a:lnTo>
                  <a:lnTo>
                    <a:pt x="34077" y="1550"/>
                  </a:lnTo>
                  <a:lnTo>
                    <a:pt x="24099" y="0"/>
                  </a:lnTo>
                  <a:lnTo>
                    <a:pt x="14649" y="2321"/>
                  </a:lnTo>
                  <a:lnTo>
                    <a:pt x="6767" y="8029"/>
                  </a:lnTo>
                  <a:lnTo>
                    <a:pt x="1489" y="16637"/>
                  </a:lnTo>
                  <a:lnTo>
                    <a:pt x="0" y="26620"/>
                  </a:lnTo>
                  <a:lnTo>
                    <a:pt x="2356" y="36081"/>
                  </a:lnTo>
                  <a:lnTo>
                    <a:pt x="8079" y="43980"/>
                  </a:lnTo>
                  <a:lnTo>
                    <a:pt x="16691" y="49276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36761" y="3179837"/>
            <a:ext cx="622935" cy="1212850"/>
            <a:chOff x="3636761" y="3179837"/>
            <a:chExt cx="622935" cy="1212850"/>
          </a:xfrm>
        </p:grpSpPr>
        <p:sp>
          <p:nvSpPr>
            <p:cNvPr id="24" name="object 24"/>
            <p:cNvSpPr/>
            <p:nvPr/>
          </p:nvSpPr>
          <p:spPr>
            <a:xfrm>
              <a:off x="4201915" y="3183843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644" y="0"/>
                  </a:moveTo>
                  <a:lnTo>
                    <a:pt x="16277" y="2089"/>
                  </a:lnTo>
                  <a:lnTo>
                    <a:pt x="7807" y="7791"/>
                  </a:lnTo>
                  <a:lnTo>
                    <a:pt x="2095" y="16255"/>
                  </a:lnTo>
                  <a:lnTo>
                    <a:pt x="0" y="26631"/>
                  </a:lnTo>
                  <a:lnTo>
                    <a:pt x="2095" y="36994"/>
                  </a:lnTo>
                  <a:lnTo>
                    <a:pt x="7807" y="45464"/>
                  </a:lnTo>
                  <a:lnTo>
                    <a:pt x="16277" y="51179"/>
                  </a:lnTo>
                  <a:lnTo>
                    <a:pt x="26644" y="53276"/>
                  </a:lnTo>
                  <a:lnTo>
                    <a:pt x="37017" y="51179"/>
                  </a:lnTo>
                  <a:lnTo>
                    <a:pt x="45486" y="45464"/>
                  </a:lnTo>
                  <a:lnTo>
                    <a:pt x="51195" y="36994"/>
                  </a:lnTo>
                  <a:lnTo>
                    <a:pt x="53289" y="26631"/>
                  </a:lnTo>
                  <a:lnTo>
                    <a:pt x="51195" y="16255"/>
                  </a:lnTo>
                  <a:lnTo>
                    <a:pt x="45486" y="7791"/>
                  </a:lnTo>
                  <a:lnTo>
                    <a:pt x="37017" y="2089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3111" y="3234192"/>
              <a:ext cx="573405" cy="1152525"/>
            </a:xfrm>
            <a:custGeom>
              <a:avLst/>
              <a:gdLst/>
              <a:ahLst/>
              <a:cxnLst/>
              <a:rect l="l" t="t" r="r" b="b"/>
              <a:pathLst>
                <a:path w="573404" h="1152525">
                  <a:moveTo>
                    <a:pt x="573189" y="0"/>
                  </a:moveTo>
                  <a:lnTo>
                    <a:pt x="0" y="115197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02412" y="318618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2547" y="47210"/>
                  </a:moveTo>
                  <a:lnTo>
                    <a:pt x="22103" y="50422"/>
                  </a:lnTo>
                  <a:lnTo>
                    <a:pt x="31802" y="49750"/>
                  </a:lnTo>
                  <a:lnTo>
                    <a:pt x="40542" y="45478"/>
                  </a:lnTo>
                  <a:lnTo>
                    <a:pt x="47218" y="37889"/>
                  </a:lnTo>
                  <a:lnTo>
                    <a:pt x="50431" y="28347"/>
                  </a:lnTo>
                  <a:lnTo>
                    <a:pt x="49765" y="18632"/>
                  </a:lnTo>
                  <a:lnTo>
                    <a:pt x="45508" y="9874"/>
                  </a:lnTo>
                  <a:lnTo>
                    <a:pt x="37947" y="3205"/>
                  </a:lnTo>
                  <a:lnTo>
                    <a:pt x="28377" y="0"/>
                  </a:lnTo>
                  <a:lnTo>
                    <a:pt x="18648" y="679"/>
                  </a:lnTo>
                  <a:lnTo>
                    <a:pt x="9889" y="4943"/>
                  </a:lnTo>
                  <a:lnTo>
                    <a:pt x="3226" y="12489"/>
                  </a:lnTo>
                  <a:lnTo>
                    <a:pt x="0" y="22079"/>
                  </a:lnTo>
                  <a:lnTo>
                    <a:pt x="686" y="31802"/>
                  </a:lnTo>
                  <a:lnTo>
                    <a:pt x="4972" y="40549"/>
                  </a:lnTo>
                  <a:lnTo>
                    <a:pt x="12547" y="4721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23755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51509" y="1250017"/>
            <a:ext cx="63500" cy="544830"/>
            <a:chOff x="3051509" y="1250017"/>
            <a:chExt cx="63500" cy="544830"/>
          </a:xfrm>
        </p:grpSpPr>
        <p:sp>
          <p:nvSpPr>
            <p:cNvPr id="29" name="object 29"/>
            <p:cNvSpPr/>
            <p:nvPr/>
          </p:nvSpPr>
          <p:spPr>
            <a:xfrm>
              <a:off x="3083222" y="1256367"/>
              <a:ext cx="635" cy="481330"/>
            </a:xfrm>
            <a:custGeom>
              <a:avLst/>
              <a:gdLst/>
              <a:ahLst/>
              <a:cxnLst/>
              <a:rect l="l" t="t" r="r" b="b"/>
              <a:pathLst>
                <a:path w="635" h="481330">
                  <a:moveTo>
                    <a:pt x="25" y="48091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57859" y="17373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80" y="49232"/>
                  </a:moveTo>
                  <a:lnTo>
                    <a:pt x="50734" y="24030"/>
                  </a:lnTo>
                  <a:lnTo>
                    <a:pt x="48375" y="14580"/>
                  </a:lnTo>
                  <a:lnTo>
                    <a:pt x="42646" y="6731"/>
                  </a:lnTo>
                  <a:lnTo>
                    <a:pt x="34041" y="1505"/>
                  </a:lnTo>
                  <a:lnTo>
                    <a:pt x="24067" y="0"/>
                  </a:lnTo>
                  <a:lnTo>
                    <a:pt x="14629" y="2326"/>
                  </a:lnTo>
                  <a:lnTo>
                    <a:pt x="6763" y="8037"/>
                  </a:lnTo>
                  <a:lnTo>
                    <a:pt x="1504" y="16682"/>
                  </a:lnTo>
                  <a:lnTo>
                    <a:pt x="0" y="26627"/>
                  </a:lnTo>
                  <a:lnTo>
                    <a:pt x="2348" y="36086"/>
                  </a:lnTo>
                  <a:lnTo>
                    <a:pt x="8069" y="43980"/>
                  </a:lnTo>
                  <a:lnTo>
                    <a:pt x="16680" y="4923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56728" y="3743369"/>
            <a:ext cx="63500" cy="652145"/>
            <a:chOff x="4856728" y="3743369"/>
            <a:chExt cx="63500" cy="652145"/>
          </a:xfrm>
        </p:grpSpPr>
        <p:sp>
          <p:nvSpPr>
            <p:cNvPr id="33" name="object 33"/>
            <p:cNvSpPr/>
            <p:nvPr/>
          </p:nvSpPr>
          <p:spPr>
            <a:xfrm>
              <a:off x="4886280" y="3800235"/>
              <a:ext cx="1905" cy="589280"/>
            </a:xfrm>
            <a:custGeom>
              <a:avLst/>
              <a:gdLst/>
              <a:ahLst/>
              <a:cxnLst/>
              <a:rect l="l" t="t" r="r" b="b"/>
              <a:pathLst>
                <a:path w="1904" h="589279">
                  <a:moveTo>
                    <a:pt x="1879" y="0"/>
                  </a:moveTo>
                  <a:lnTo>
                    <a:pt x="0" y="58886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63078" y="37497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8582" y="49721"/>
                  </a:moveTo>
                  <a:lnTo>
                    <a:pt x="50322" y="21679"/>
                  </a:lnTo>
                  <a:lnTo>
                    <a:pt x="47154" y="12467"/>
                  </a:lnTo>
                  <a:lnTo>
                    <a:pt x="40762" y="5115"/>
                  </a:lnTo>
                  <a:lnTo>
                    <a:pt x="31727" y="610"/>
                  </a:lnTo>
                  <a:lnTo>
                    <a:pt x="21668" y="0"/>
                  </a:lnTo>
                  <a:lnTo>
                    <a:pt x="12466" y="3155"/>
                  </a:lnTo>
                  <a:lnTo>
                    <a:pt x="5118" y="9527"/>
                  </a:lnTo>
                  <a:lnTo>
                    <a:pt x="624" y="18568"/>
                  </a:lnTo>
                  <a:lnTo>
                    <a:pt x="0" y="28624"/>
                  </a:lnTo>
                  <a:lnTo>
                    <a:pt x="3169" y="37864"/>
                  </a:lnTo>
                  <a:lnTo>
                    <a:pt x="9556" y="45244"/>
                  </a:lnTo>
                  <a:lnTo>
                    <a:pt x="18582" y="4972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32071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6</a:t>
            </a:r>
            <a:endParaRPr sz="110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FF9EE2-C4ED-4E72-B6B1-41E5F6A596DF}"/>
              </a:ext>
            </a:extLst>
          </p:cNvPr>
          <p:cNvSpPr/>
          <p:nvPr/>
        </p:nvSpPr>
        <p:spPr>
          <a:xfrm>
            <a:off x="583138" y="762000"/>
            <a:ext cx="1508236" cy="418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ACC5F2-C547-4A3F-A8E7-6599A9B01B21}"/>
              </a:ext>
            </a:extLst>
          </p:cNvPr>
          <p:cNvSpPr/>
          <p:nvPr/>
        </p:nvSpPr>
        <p:spPr>
          <a:xfrm>
            <a:off x="2352685" y="928517"/>
            <a:ext cx="1336995" cy="265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96677F-07D8-48C7-9D19-13C70F30DC25}"/>
              </a:ext>
            </a:extLst>
          </p:cNvPr>
          <p:cNvSpPr/>
          <p:nvPr/>
        </p:nvSpPr>
        <p:spPr>
          <a:xfrm>
            <a:off x="3986517" y="881498"/>
            <a:ext cx="876561" cy="16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2B1FCA-3A0A-482A-A461-FBC2DC00A568}"/>
              </a:ext>
            </a:extLst>
          </p:cNvPr>
          <p:cNvSpPr/>
          <p:nvPr/>
        </p:nvSpPr>
        <p:spPr>
          <a:xfrm>
            <a:off x="5024182" y="924610"/>
            <a:ext cx="974886" cy="139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31B8FA-9713-410C-92E2-229442C9A13C}"/>
              </a:ext>
            </a:extLst>
          </p:cNvPr>
          <p:cNvSpPr/>
          <p:nvPr/>
        </p:nvSpPr>
        <p:spPr>
          <a:xfrm>
            <a:off x="2367638" y="4437702"/>
            <a:ext cx="714891" cy="28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4221ED0-C363-4413-ACC8-41D405A030C0}"/>
              </a:ext>
            </a:extLst>
          </p:cNvPr>
          <p:cNvSpPr/>
          <p:nvPr/>
        </p:nvSpPr>
        <p:spPr>
          <a:xfrm>
            <a:off x="3256569" y="4437066"/>
            <a:ext cx="706115" cy="29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951A4C-1BEA-46B7-9987-B18AF542166B}"/>
              </a:ext>
            </a:extLst>
          </p:cNvPr>
          <p:cNvSpPr/>
          <p:nvPr/>
        </p:nvSpPr>
        <p:spPr>
          <a:xfrm>
            <a:off x="4464050" y="4462533"/>
            <a:ext cx="779874" cy="43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260080E-422D-4CFF-A694-BFF7C9B6D495}"/>
              </a:ext>
            </a:extLst>
          </p:cNvPr>
          <p:cNvSpPr/>
          <p:nvPr/>
        </p:nvSpPr>
        <p:spPr>
          <a:xfrm>
            <a:off x="5620499" y="4431354"/>
            <a:ext cx="809411" cy="44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2113</Words>
  <Application>Microsoft Office PowerPoint</Application>
  <PresentationFormat>Custom</PresentationFormat>
  <Paragraphs>229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LEARNER GUIDE</vt:lpstr>
      <vt:lpstr>Introduction to  Self-propelled Compactor</vt:lpstr>
      <vt:lpstr>Introduction to self-propelled compactor</vt:lpstr>
      <vt:lpstr>An example of a self-propelled compactor</vt:lpstr>
      <vt:lpstr>Self-propelled compactors</vt:lpstr>
      <vt:lpstr>Who has duty of care?</vt:lpstr>
      <vt:lpstr>Worker’s duty of care</vt:lpstr>
      <vt:lpstr>PCBU/Employer’s duty of care</vt:lpstr>
      <vt:lpstr>PowerPoint Presentation</vt:lpstr>
      <vt:lpstr>PowerPoint Presentation</vt:lpstr>
      <vt:lpstr>PowerPoint Presentation</vt:lpstr>
      <vt:lpstr>Worksite requirements</vt:lpstr>
      <vt:lpstr>PowerPoint Presentation</vt:lpstr>
      <vt:lpstr>Environmental management plan (EMP)</vt:lpstr>
      <vt:lpstr>Earthmoving hazards and risks</vt:lpstr>
      <vt:lpstr>PowerPoint Presentation</vt:lpstr>
      <vt:lpstr>Decibel levels of common sounds</vt:lpstr>
      <vt:lpstr>Chemicals and solvents</vt:lpstr>
      <vt:lpstr>Safety around trenches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Teresa Skepper</dc:creator>
  <cp:lastModifiedBy>qk663</cp:lastModifiedBy>
  <cp:revision>40</cp:revision>
  <dcterms:created xsi:type="dcterms:W3CDTF">2020-09-05T00:18:28Z</dcterms:created>
  <dcterms:modified xsi:type="dcterms:W3CDTF">2020-09-07T23:35:11Z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2020-09-05T00:00:00Z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2020-09-05T00:00:00Z</vt:filetime>
  </property>
</Properties>
</file>