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6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8.jpg" ContentType="image/jpg"/>
  <Override PartName="/ppt/media/image50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9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76" r:id="rId13"/>
    <p:sldId id="308" r:id="rId14"/>
    <p:sldId id="323" r:id="rId15"/>
    <p:sldId id="346" r:id="rId16"/>
    <p:sldId id="347" r:id="rId17"/>
    <p:sldId id="348" r:id="rId18"/>
    <p:sldId id="430" r:id="rId19"/>
    <p:sldId id="438" r:id="rId20"/>
    <p:sldId id="445" r:id="rId21"/>
    <p:sldId id="452" r:id="rId22"/>
    <p:sldId id="468" r:id="rId23"/>
    <p:sldId id="469" r:id="rId24"/>
    <p:sldId id="470" r:id="rId25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97679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432016"/>
            <a:ext cx="7562850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97679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99" y="392512"/>
            <a:ext cx="6490251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00" y="1791006"/>
            <a:ext cx="6480175" cy="3169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938" y="5083075"/>
            <a:ext cx="246006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g"/><Relationship Id="rId18" Type="http://schemas.openxmlformats.org/officeDocument/2006/relationships/image" Target="../media/image58.jpg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12" Type="http://schemas.openxmlformats.org/officeDocument/2006/relationships/image" Target="../media/image52.jpg"/><Relationship Id="rId17" Type="http://schemas.openxmlformats.org/officeDocument/2006/relationships/image" Target="../media/image57.jpg"/><Relationship Id="rId2" Type="http://schemas.openxmlformats.org/officeDocument/2006/relationships/image" Target="../media/image42.jpg"/><Relationship Id="rId16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jpg"/><Relationship Id="rId10" Type="http://schemas.openxmlformats.org/officeDocument/2006/relationships/image" Target="../media/image50.jpg"/><Relationship Id="rId19" Type="http://schemas.openxmlformats.org/officeDocument/2006/relationships/image" Target="../media/image59.jpg"/><Relationship Id="rId4" Type="http://schemas.openxmlformats.org/officeDocument/2006/relationships/image" Target="../media/image44.jp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jp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12" Type="http://schemas.openxmlformats.org/officeDocument/2006/relationships/image" Target="../media/image7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jpg"/><Relationship Id="rId5" Type="http://schemas.openxmlformats.org/officeDocument/2006/relationships/image" Target="../media/image67.png"/><Relationship Id="rId10" Type="http://schemas.openxmlformats.org/officeDocument/2006/relationships/image" Target="../media/image72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.gov.a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workaustralia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dard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08" y="2844012"/>
            <a:ext cx="3636187" cy="1915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"/>
            <a:ext cx="7559992" cy="195299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2702" y="594966"/>
            <a:ext cx="393890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372B50"/>
                </a:solidFill>
                <a:latin typeface="Bebas Neue Bold"/>
                <a:cs typeface="Bebas Neue Bold"/>
              </a:rPr>
              <a:t>VEHICLE</a:t>
            </a:r>
            <a:r>
              <a:rPr sz="4200" b="1" spc="-5" dirty="0">
                <a:solidFill>
                  <a:srgbClr val="372B50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372B50"/>
                </a:solidFill>
                <a:latin typeface="Bebas Neue Bold"/>
                <a:cs typeface="Bebas Neue Bold"/>
              </a:rPr>
              <a:t>LOADING </a:t>
            </a:r>
            <a:r>
              <a:rPr sz="4200" b="1" spc="-10" dirty="0">
                <a:solidFill>
                  <a:srgbClr val="372B50"/>
                </a:solidFill>
                <a:latin typeface="Bebas Neue Bold"/>
                <a:cs typeface="Bebas Neue Bold"/>
              </a:rPr>
              <a:t>CRANE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702" y="1153766"/>
            <a:ext cx="3980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5" dirty="0">
                <a:solidFill>
                  <a:srgbClr val="FFFFFF"/>
                </a:solidFill>
                <a:latin typeface="Bebas Neue Bold"/>
                <a:cs typeface="Bebas Neue Bold"/>
              </a:rPr>
              <a:t>SAFETY</a:t>
            </a:r>
            <a:r>
              <a:rPr sz="3600" b="1" spc="13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600" b="1" spc="45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3600" b="1" spc="1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600" b="1" spc="60" dirty="0">
                <a:solidFill>
                  <a:srgbClr val="FFFFFF"/>
                </a:solidFill>
                <a:latin typeface="Bebas Neue Bold"/>
                <a:cs typeface="Bebas Neue Bold"/>
              </a:rPr>
              <a:t>LICENCE</a:t>
            </a:r>
            <a:r>
              <a:rPr sz="3600" b="1" spc="1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600" b="1" spc="60" dirty="0">
                <a:solidFill>
                  <a:srgbClr val="FFFFFF"/>
                </a:solidFill>
                <a:latin typeface="Bebas Neue Bold"/>
                <a:cs typeface="Bebas Neue Bold"/>
              </a:rPr>
              <a:t>GUIDE</a:t>
            </a:r>
            <a:endParaRPr sz="3600">
              <a:latin typeface="Bebas Neue Bold"/>
              <a:cs typeface="Bebas Neue 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8945" y="4107451"/>
            <a:ext cx="1632033" cy="7160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58949" y="3847565"/>
            <a:ext cx="673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9235" y="2085340"/>
            <a:ext cx="3051810" cy="15297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908050">
              <a:lnSpc>
                <a:spcPct val="100000"/>
              </a:lnSpc>
              <a:spcBef>
                <a:spcPts val="645"/>
              </a:spcBef>
            </a:pP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support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material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1200" dirty="0">
              <a:latin typeface="Open Sans"/>
              <a:cs typeface="Open Sans"/>
            </a:endParaRPr>
          </a:p>
          <a:p>
            <a:pPr marL="1799589">
              <a:lnSpc>
                <a:spcPts val="2350"/>
              </a:lnSpc>
              <a:spcBef>
                <a:spcPts val="910"/>
              </a:spcBef>
            </a:pPr>
            <a:r>
              <a:rPr sz="20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TLILIC0024</a:t>
            </a:r>
            <a:endParaRPr sz="2000" dirty="0">
              <a:latin typeface="Open Sans Semibold"/>
              <a:cs typeface="Open Sans Semibold"/>
            </a:endParaRPr>
          </a:p>
          <a:p>
            <a:pPr marL="607060" marR="5080" indent="100330">
              <a:lnSpc>
                <a:spcPts val="2300"/>
              </a:lnSpc>
              <a:spcBef>
                <a:spcPts val="110"/>
              </a:spcBef>
            </a:pP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Licence</a:t>
            </a:r>
            <a:r>
              <a:rPr sz="20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30" dirty="0">
                <a:solidFill>
                  <a:srgbClr val="00305E"/>
                </a:solidFill>
                <a:latin typeface="Open Sans Semibold"/>
                <a:cs typeface="Open Sans Semibold"/>
              </a:rPr>
              <a:t>to</a:t>
            </a:r>
            <a:r>
              <a:rPr sz="20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operate</a:t>
            </a:r>
            <a:r>
              <a:rPr sz="20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85" dirty="0">
                <a:solidFill>
                  <a:srgbClr val="00305E"/>
                </a:solidFill>
                <a:latin typeface="Open Sans Semibold"/>
                <a:cs typeface="Open Sans Semibold"/>
              </a:rPr>
              <a:t>a </a:t>
            </a: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vehicle</a:t>
            </a:r>
            <a:r>
              <a:rPr sz="20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loading</a:t>
            </a:r>
            <a:r>
              <a:rPr sz="20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crane</a:t>
            </a:r>
            <a:endParaRPr sz="2000" dirty="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(capacity</a:t>
            </a:r>
            <a:r>
              <a:rPr sz="14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35" dirty="0">
                <a:solidFill>
                  <a:srgbClr val="00305E"/>
                </a:solidFill>
                <a:latin typeface="Open Sans Semibold"/>
                <a:cs typeface="Open Sans Semibold"/>
              </a:rPr>
              <a:t>10</a:t>
            </a:r>
            <a:r>
              <a:rPr sz="14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metre</a:t>
            </a:r>
            <a:r>
              <a:rPr sz="14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tonnes</a:t>
            </a:r>
            <a:r>
              <a:rPr sz="1400" b="1" spc="-1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and</a:t>
            </a:r>
            <a:r>
              <a:rPr sz="14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above)</a:t>
            </a:r>
            <a:endParaRPr sz="1400" dirty="0">
              <a:latin typeface="Open Sans Semibold"/>
              <a:cs typeface="Open Sans Semibold"/>
            </a:endParaRPr>
          </a:p>
        </p:txBody>
      </p:sp>
      <p:pic>
        <p:nvPicPr>
          <p:cNvPr id="10" name="Picture 9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EEFD987E-82B2-5BD9-192F-8B5A44681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198458"/>
            <a:ext cx="1550766" cy="1529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8903" y="1055879"/>
            <a:ext cx="3858260" cy="3897629"/>
            <a:chOff x="3148903" y="1055879"/>
            <a:chExt cx="3858260" cy="3897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7592" y="1062989"/>
              <a:ext cx="1359325" cy="1210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8903" y="1055879"/>
              <a:ext cx="2495420" cy="38973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a lift </a:t>
            </a:r>
            <a:r>
              <a:rPr spc="-10" dirty="0"/>
              <a:t>plan?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620630"/>
            <a:ext cx="624141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outlines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size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dimensions,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resources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risk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assessment.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sample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template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182" y="998336"/>
            <a:ext cx="2520601" cy="39581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75048" y="2386193"/>
            <a:ext cx="1211580" cy="19875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9209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essentially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overviews 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occur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precautions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haul.</a:t>
            </a:r>
            <a:endParaRPr sz="1000">
              <a:latin typeface="Franklin Gothic Book"/>
              <a:cs typeface="Franklin Gothic Book"/>
            </a:endParaRPr>
          </a:p>
          <a:p>
            <a:pPr marL="12700" marR="94615">
              <a:lnSpc>
                <a:spcPts val="114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size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well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environment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38AA63-4A0F-DDD6-D3FC-6EE43DBAE232}"/>
              </a:ext>
            </a:extLst>
          </p:cNvPr>
          <p:cNvSpPr/>
          <p:nvPr/>
        </p:nvSpPr>
        <p:spPr>
          <a:xfrm>
            <a:off x="506109" y="363401"/>
            <a:ext cx="6510715" cy="60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6FD036-2C92-82CA-CC30-300226D2AD81}"/>
              </a:ext>
            </a:extLst>
          </p:cNvPr>
          <p:cNvSpPr/>
          <p:nvPr/>
        </p:nvSpPr>
        <p:spPr>
          <a:xfrm>
            <a:off x="395554" y="975220"/>
            <a:ext cx="6735496" cy="409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29824" y="432005"/>
            <a:ext cx="4890135" cy="4539615"/>
            <a:chOff x="2129824" y="432005"/>
            <a:chExt cx="4890135" cy="4539615"/>
          </a:xfrm>
        </p:grpSpPr>
        <p:sp>
          <p:nvSpPr>
            <p:cNvPr id="4" name="object 4"/>
            <p:cNvSpPr/>
            <p:nvPr/>
          </p:nvSpPr>
          <p:spPr>
            <a:xfrm>
              <a:off x="2132999" y="435180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3112" y="435180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112" y="438353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3224" y="438353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2999" y="2701506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3112" y="2701506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3224" y="2704678"/>
              <a:ext cx="0" cy="2082164"/>
            </a:xfrm>
            <a:custGeom>
              <a:avLst/>
              <a:gdLst/>
              <a:ahLst/>
              <a:cxnLst/>
              <a:rect l="l" t="t" r="r" b="b"/>
              <a:pathLst>
                <a:path h="2082164">
                  <a:moveTo>
                    <a:pt x="0" y="0"/>
                  </a:moveTo>
                  <a:lnTo>
                    <a:pt x="0" y="2081824"/>
                  </a:lnTo>
                </a:path>
              </a:pathLst>
            </a:custGeom>
            <a:ln w="41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2542" y="2784018"/>
              <a:ext cx="3075449" cy="19441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7615" y="864758"/>
              <a:ext cx="1730389" cy="17748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7515" y="808672"/>
              <a:ext cx="1779168" cy="17778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10049" y="496258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41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2999" y="4967831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3112" y="4967831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6397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100">
              <a:latin typeface="Franklin Gothic Demi"/>
              <a:cs typeface="Franklin Gothic Demi"/>
            </a:endParaRPr>
          </a:p>
          <a:p>
            <a:pPr marL="107950" marR="415925">
              <a:lnSpc>
                <a:spcPts val="1140"/>
              </a:lnSpc>
              <a:spcBef>
                <a:spcPts val="79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jobs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endParaRPr sz="1000">
              <a:latin typeface="Franklin Gothic Book"/>
              <a:cs typeface="Franklin Gothic Book"/>
            </a:endParaRPr>
          </a:p>
          <a:p>
            <a:pPr marL="107950" marR="36512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3151" y="2794795"/>
            <a:ext cx="14319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(access)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(egress)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3151" y="525305"/>
            <a:ext cx="4107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237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way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62918" y="541160"/>
            <a:ext cx="2497455" cy="4419600"/>
            <a:chOff x="5062918" y="541160"/>
            <a:chExt cx="2497455" cy="441960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1663" y="541160"/>
              <a:ext cx="425576" cy="4217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62918" y="4786503"/>
              <a:ext cx="2497455" cy="174625"/>
            </a:xfrm>
            <a:custGeom>
              <a:avLst/>
              <a:gdLst/>
              <a:ahLst/>
              <a:cxnLst/>
              <a:rect l="l" t="t" r="r" b="b"/>
              <a:pathLst>
                <a:path w="2497454" h="174625">
                  <a:moveTo>
                    <a:pt x="2497074" y="0"/>
                  </a:moveTo>
                  <a:lnTo>
                    <a:pt x="0" y="0"/>
                  </a:lnTo>
                  <a:lnTo>
                    <a:pt x="0" y="174002"/>
                  </a:lnTo>
                  <a:lnTo>
                    <a:pt x="2497074" y="174002"/>
                  </a:lnTo>
                  <a:lnTo>
                    <a:pt x="2497074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21337" y="4797346"/>
            <a:ext cx="13100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165814-CDE8-362F-4FFA-61C422D062ED}"/>
              </a:ext>
            </a:extLst>
          </p:cNvPr>
          <p:cNvSpPr/>
          <p:nvPr/>
        </p:nvSpPr>
        <p:spPr>
          <a:xfrm>
            <a:off x="2163133" y="525304"/>
            <a:ext cx="2320867" cy="213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7F9393-FAC7-AF4E-2C0D-EDB78E81943E}"/>
              </a:ext>
            </a:extLst>
          </p:cNvPr>
          <p:cNvSpPr/>
          <p:nvPr/>
        </p:nvSpPr>
        <p:spPr>
          <a:xfrm>
            <a:off x="4632735" y="516715"/>
            <a:ext cx="2320867" cy="211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7DF07D-4785-8BEC-5F92-F9AB49BC937F}"/>
              </a:ext>
            </a:extLst>
          </p:cNvPr>
          <p:cNvSpPr/>
          <p:nvPr/>
        </p:nvSpPr>
        <p:spPr>
          <a:xfrm>
            <a:off x="2187012" y="2735584"/>
            <a:ext cx="5020237" cy="22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405600"/>
            <a:ext cx="3138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Hierarchy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Hazard</a:t>
            </a:r>
            <a:r>
              <a:rPr spc="-20" dirty="0"/>
              <a:t> </a:t>
            </a:r>
            <a:r>
              <a:rPr spc="-10" dirty="0"/>
              <a:t>Control?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710631"/>
            <a:ext cx="6078220" cy="392222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six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 dirty="0">
              <a:latin typeface="Franklin Gothic Book"/>
              <a:cs typeface="Franklin Gothic Book"/>
            </a:endParaRPr>
          </a:p>
          <a:p>
            <a:pPr marL="208915" indent="-196850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210185" indent="-19812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10820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210185" indent="-198120">
              <a:lnSpc>
                <a:spcPct val="100000"/>
              </a:lnSpc>
              <a:buAutoNum type="arabicPeriod" startAt="3"/>
              <a:tabLst>
                <a:tab pos="210820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(dangerous)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210185" indent="-198120">
              <a:lnSpc>
                <a:spcPct val="100000"/>
              </a:lnSpc>
              <a:buAutoNum type="arabicPeriod" startAt="4"/>
              <a:tabLst>
                <a:tab pos="21082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tools,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210185" indent="-198120">
              <a:lnSpc>
                <a:spcPct val="100000"/>
              </a:lnSpc>
              <a:buAutoNum type="arabicPeriod" startAt="5"/>
              <a:tabLst>
                <a:tab pos="2108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</a:t>
            </a:r>
            <a:r>
              <a:rPr sz="1000" spc="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practices: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322199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by using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timing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jobs, etc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Franklin Gothic Book"/>
              <a:cs typeface="Franklin Gothic Book"/>
            </a:endParaRPr>
          </a:p>
          <a:p>
            <a:pPr marL="210185" indent="-198120">
              <a:lnSpc>
                <a:spcPct val="100000"/>
              </a:lnSpc>
              <a:buAutoNum type="arabicPeriod" startAt="6"/>
              <a:tabLst>
                <a:tab pos="2108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Protective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(PPE):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29589" y="1651869"/>
            <a:ext cx="3131185" cy="2778760"/>
            <a:chOff x="3829589" y="1651869"/>
            <a:chExt cx="3131185" cy="27787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9589" y="1651869"/>
              <a:ext cx="3015342" cy="25643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7604" y="1921433"/>
              <a:ext cx="222910" cy="22525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3432391"/>
              <a:ext cx="2712070" cy="741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8369" y="1761541"/>
              <a:ext cx="2726000" cy="16708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52119" y="3805497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2285619" y="0"/>
                  </a:moveTo>
                  <a:lnTo>
                    <a:pt x="0" y="0"/>
                  </a:lnTo>
                </a:path>
              </a:pathLst>
            </a:custGeom>
            <a:ln w="18326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8365" y="1754724"/>
              <a:ext cx="2722880" cy="2419350"/>
            </a:xfrm>
            <a:custGeom>
              <a:avLst/>
              <a:gdLst/>
              <a:ahLst/>
              <a:cxnLst/>
              <a:rect l="l" t="t" r="r" b="b"/>
              <a:pathLst>
                <a:path w="2722879" h="2419350">
                  <a:moveTo>
                    <a:pt x="1369377" y="0"/>
                  </a:moveTo>
                  <a:lnTo>
                    <a:pt x="2722575" y="2419248"/>
                  </a:lnTo>
                  <a:lnTo>
                    <a:pt x="0" y="2419248"/>
                  </a:lnTo>
                  <a:lnTo>
                    <a:pt x="1369377" y="0"/>
                  </a:lnTo>
                  <a:close/>
                </a:path>
              </a:pathLst>
            </a:custGeom>
            <a:ln w="14097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1028" y="2481481"/>
              <a:ext cx="845045" cy="194855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203474" y="4577705"/>
            <a:ext cx="2338070" cy="268605"/>
          </a:xfrm>
          <a:prstGeom prst="rect">
            <a:avLst/>
          </a:prstGeom>
          <a:ln w="9880">
            <a:solidFill>
              <a:srgbClr val="7A7B97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545"/>
              </a:spcBef>
            </a:pPr>
            <a:r>
              <a:rPr sz="750" b="1" spc="-10" dirty="0">
                <a:solidFill>
                  <a:srgbClr val="231F20"/>
                </a:solidFill>
                <a:latin typeface="Open Sans"/>
                <a:cs typeface="Open Sans"/>
              </a:rPr>
              <a:t>Memory</a:t>
            </a:r>
            <a:r>
              <a:rPr sz="75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Open Sans"/>
                <a:cs typeface="Open Sans"/>
              </a:rPr>
              <a:t>aid:</a:t>
            </a:r>
            <a:r>
              <a:rPr sz="75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750" spc="-10" dirty="0">
                <a:solidFill>
                  <a:srgbClr val="231F20"/>
                </a:solidFill>
                <a:latin typeface="Open Sans"/>
                <a:cs typeface="Open Sans"/>
              </a:rPr>
              <a:t>very</a:t>
            </a:r>
            <a:r>
              <a:rPr sz="75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750" spc="-10" dirty="0">
                <a:solidFill>
                  <a:srgbClr val="231F20"/>
                </a:solidFill>
                <a:latin typeface="Open Sans"/>
                <a:cs typeface="Open Sans"/>
              </a:rPr>
              <a:t>aturday</a:t>
            </a:r>
            <a:r>
              <a:rPr sz="75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75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75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75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750" b="1" spc="-25" dirty="0">
                <a:solidFill>
                  <a:srgbClr val="231F20"/>
                </a:solidFill>
                <a:latin typeface="Open Sans"/>
                <a:cs typeface="Open Sans"/>
              </a:rPr>
              <a:t> P</a:t>
            </a:r>
            <a:r>
              <a:rPr sz="750" spc="-25" dirty="0">
                <a:solidFill>
                  <a:srgbClr val="231F20"/>
                </a:solidFill>
                <a:latin typeface="Open Sans"/>
                <a:cs typeface="Open Sans"/>
              </a:rPr>
              <a:t>ie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696D20-B34A-C09E-6FCD-AC9337A25D31}"/>
              </a:ext>
            </a:extLst>
          </p:cNvPr>
          <p:cNvSpPr/>
          <p:nvPr/>
        </p:nvSpPr>
        <p:spPr>
          <a:xfrm>
            <a:off x="478858" y="324625"/>
            <a:ext cx="6126662" cy="89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21249-9E85-4F4F-363C-47702EC15998}"/>
              </a:ext>
            </a:extLst>
          </p:cNvPr>
          <p:cNvSpPr/>
          <p:nvPr/>
        </p:nvSpPr>
        <p:spPr>
          <a:xfrm>
            <a:off x="425489" y="1322056"/>
            <a:ext cx="2438361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971FE3-CABE-9F7D-8B86-42BC47B7514B}"/>
              </a:ext>
            </a:extLst>
          </p:cNvPr>
          <p:cNvSpPr/>
          <p:nvPr/>
        </p:nvSpPr>
        <p:spPr>
          <a:xfrm>
            <a:off x="458079" y="1842479"/>
            <a:ext cx="2710571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737FC-46C0-763A-E92E-F16D121911E0}"/>
              </a:ext>
            </a:extLst>
          </p:cNvPr>
          <p:cNvSpPr/>
          <p:nvPr/>
        </p:nvSpPr>
        <p:spPr>
          <a:xfrm>
            <a:off x="427261" y="2398282"/>
            <a:ext cx="2710571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7915AF-1D30-E970-ECA7-4ECAA6776CA5}"/>
              </a:ext>
            </a:extLst>
          </p:cNvPr>
          <p:cNvSpPr/>
          <p:nvPr/>
        </p:nvSpPr>
        <p:spPr>
          <a:xfrm>
            <a:off x="491575" y="2978061"/>
            <a:ext cx="3173895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563F87-4DD9-993B-E74E-7BCF1C3FDD8A}"/>
              </a:ext>
            </a:extLst>
          </p:cNvPr>
          <p:cNvSpPr/>
          <p:nvPr/>
        </p:nvSpPr>
        <p:spPr>
          <a:xfrm>
            <a:off x="474633" y="3570448"/>
            <a:ext cx="3173895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FA671-67DB-0C04-1169-2C525CC2C866}"/>
              </a:ext>
            </a:extLst>
          </p:cNvPr>
          <p:cNvSpPr/>
          <p:nvPr/>
        </p:nvSpPr>
        <p:spPr>
          <a:xfrm>
            <a:off x="458079" y="4219575"/>
            <a:ext cx="3173895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CE91B-F280-C73E-3DBB-F2B507158E73}"/>
              </a:ext>
            </a:extLst>
          </p:cNvPr>
          <p:cNvSpPr/>
          <p:nvPr/>
        </p:nvSpPr>
        <p:spPr>
          <a:xfrm>
            <a:off x="4152120" y="4499877"/>
            <a:ext cx="3225250" cy="48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384" y="2589704"/>
            <a:ext cx="5960678" cy="21649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5299" y="509963"/>
            <a:ext cx="4264660" cy="77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risk</a:t>
            </a:r>
            <a:r>
              <a:rPr sz="11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people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working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near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operating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radius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</a:t>
            </a:r>
            <a:r>
              <a:rPr sz="11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endParaRPr sz="11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Franklin Gothic Demi"/>
              <a:cs typeface="Franklin Gothic Demi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 dirty="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main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risk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7188" y="2556586"/>
            <a:ext cx="1748789" cy="332142"/>
          </a:xfrm>
          <a:prstGeom prst="rect">
            <a:avLst/>
          </a:prstGeom>
          <a:ln w="9169">
            <a:solidFill>
              <a:srgbClr val="687A9E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07010" marR="109220" indent="-90805">
              <a:lnSpc>
                <a:spcPts val="1140"/>
              </a:lnSpc>
              <a:spcBef>
                <a:spcPts val="39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zones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(areas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kept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clear).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2225" y="2691069"/>
            <a:ext cx="4879340" cy="1212850"/>
            <a:chOff x="1082225" y="2691069"/>
            <a:chExt cx="4879340" cy="1212850"/>
          </a:xfrm>
        </p:grpSpPr>
        <p:sp>
          <p:nvSpPr>
            <p:cNvPr id="7" name="object 7"/>
            <p:cNvSpPr/>
            <p:nvPr/>
          </p:nvSpPr>
          <p:spPr>
            <a:xfrm>
              <a:off x="5858019" y="2948057"/>
              <a:ext cx="97155" cy="899160"/>
            </a:xfrm>
            <a:custGeom>
              <a:avLst/>
              <a:gdLst/>
              <a:ahLst/>
              <a:cxnLst/>
              <a:rect l="l" t="t" r="r" b="b"/>
              <a:pathLst>
                <a:path w="97154" h="899160">
                  <a:moveTo>
                    <a:pt x="96989" y="0"/>
                  </a:moveTo>
                  <a:lnTo>
                    <a:pt x="0" y="899045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0388" y="384742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60" y="29794"/>
                  </a:moveTo>
                  <a:lnTo>
                    <a:pt x="46009" y="39116"/>
                  </a:lnTo>
                  <a:lnTo>
                    <a:pt x="39117" y="46000"/>
                  </a:lnTo>
                  <a:lnTo>
                    <a:pt x="30141" y="49802"/>
                  </a:lnTo>
                  <a:lnTo>
                    <a:pt x="20040" y="49872"/>
                  </a:lnTo>
                  <a:lnTo>
                    <a:pt x="10735" y="46030"/>
                  </a:lnTo>
                  <a:lnTo>
                    <a:pt x="3862" y="39144"/>
                  </a:lnTo>
                  <a:lnTo>
                    <a:pt x="68" y="30177"/>
                  </a:lnTo>
                  <a:lnTo>
                    <a:pt x="0" y="20091"/>
                  </a:lnTo>
                  <a:lnTo>
                    <a:pt x="3841" y="10763"/>
                  </a:lnTo>
                  <a:lnTo>
                    <a:pt x="10710" y="3878"/>
                  </a:lnTo>
                  <a:lnTo>
                    <a:pt x="19654" y="76"/>
                  </a:lnTo>
                  <a:lnTo>
                    <a:pt x="29717" y="0"/>
                  </a:lnTo>
                  <a:lnTo>
                    <a:pt x="39060" y="3848"/>
                  </a:lnTo>
                  <a:lnTo>
                    <a:pt x="45966" y="10734"/>
                  </a:lnTo>
                  <a:lnTo>
                    <a:pt x="49783" y="19702"/>
                  </a:lnTo>
                  <a:lnTo>
                    <a:pt x="4986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4343" y="2697419"/>
              <a:ext cx="469265" cy="989965"/>
            </a:xfrm>
            <a:custGeom>
              <a:avLst/>
              <a:gdLst/>
              <a:ahLst/>
              <a:cxnLst/>
              <a:rect l="l" t="t" r="r" b="b"/>
              <a:pathLst>
                <a:path w="469265" h="989964">
                  <a:moveTo>
                    <a:pt x="468960" y="0"/>
                  </a:moveTo>
                  <a:lnTo>
                    <a:pt x="0" y="98952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8575" y="368495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49860" y="29781"/>
                  </a:moveTo>
                  <a:lnTo>
                    <a:pt x="46009" y="39110"/>
                  </a:lnTo>
                  <a:lnTo>
                    <a:pt x="39117" y="45999"/>
                  </a:lnTo>
                  <a:lnTo>
                    <a:pt x="30141" y="49801"/>
                  </a:lnTo>
                  <a:lnTo>
                    <a:pt x="20040" y="49872"/>
                  </a:lnTo>
                  <a:lnTo>
                    <a:pt x="10713" y="46024"/>
                  </a:lnTo>
                  <a:lnTo>
                    <a:pt x="3843" y="39138"/>
                  </a:lnTo>
                  <a:lnTo>
                    <a:pt x="61" y="30170"/>
                  </a:lnTo>
                  <a:lnTo>
                    <a:pt x="0" y="20078"/>
                  </a:lnTo>
                  <a:lnTo>
                    <a:pt x="3834" y="10756"/>
                  </a:lnTo>
                  <a:lnTo>
                    <a:pt x="10691" y="3871"/>
                  </a:lnTo>
                  <a:lnTo>
                    <a:pt x="19632" y="70"/>
                  </a:lnTo>
                  <a:lnTo>
                    <a:pt x="29718" y="0"/>
                  </a:lnTo>
                  <a:lnTo>
                    <a:pt x="39060" y="3847"/>
                  </a:lnTo>
                  <a:lnTo>
                    <a:pt x="45966" y="10733"/>
                  </a:lnTo>
                  <a:lnTo>
                    <a:pt x="49783" y="19697"/>
                  </a:lnTo>
                  <a:lnTo>
                    <a:pt x="4986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858" y="2236489"/>
            <a:ext cx="1587500" cy="473206"/>
          </a:xfrm>
          <a:prstGeom prst="rect">
            <a:avLst/>
          </a:prstGeom>
          <a:ln w="9169">
            <a:solidFill>
              <a:srgbClr val="687A9E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42240" marR="134620" indent="13970" algn="just">
              <a:lnSpc>
                <a:spcPts val="1140"/>
              </a:lnSpc>
              <a:spcBef>
                <a:spcPts val="39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squashed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003EC8-15B7-A74B-BF94-27F0C394B9C6}"/>
              </a:ext>
            </a:extLst>
          </p:cNvPr>
          <p:cNvSpPr/>
          <p:nvPr/>
        </p:nvSpPr>
        <p:spPr>
          <a:xfrm>
            <a:off x="527300" y="430143"/>
            <a:ext cx="4559888" cy="101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55D58-22D9-01F6-D9C5-42BD121C8ED5}"/>
              </a:ext>
            </a:extLst>
          </p:cNvPr>
          <p:cNvSpPr/>
          <p:nvPr/>
        </p:nvSpPr>
        <p:spPr>
          <a:xfrm>
            <a:off x="720524" y="2133600"/>
            <a:ext cx="1748790" cy="62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686776-9CDA-DAB1-8010-67E121014423}"/>
              </a:ext>
            </a:extLst>
          </p:cNvPr>
          <p:cNvSpPr/>
          <p:nvPr/>
        </p:nvSpPr>
        <p:spPr>
          <a:xfrm>
            <a:off x="4997450" y="2455372"/>
            <a:ext cx="1854076" cy="53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1.3,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905" y="427494"/>
            <a:ext cx="6483350" cy="4540885"/>
            <a:chOff x="540905" y="427494"/>
            <a:chExt cx="6483350" cy="4540885"/>
          </a:xfrm>
        </p:grpSpPr>
        <p:sp>
          <p:nvSpPr>
            <p:cNvPr id="4" name="object 4"/>
            <p:cNvSpPr/>
            <p:nvPr/>
          </p:nvSpPr>
          <p:spPr>
            <a:xfrm>
              <a:off x="2137500" y="43068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7725" y="433849"/>
              <a:ext cx="0" cy="4357370"/>
            </a:xfrm>
            <a:custGeom>
              <a:avLst/>
              <a:gdLst/>
              <a:ahLst/>
              <a:cxnLst/>
              <a:rect l="l" t="t" r="r" b="b"/>
              <a:pathLst>
                <a:path h="4357370">
                  <a:moveTo>
                    <a:pt x="0" y="0"/>
                  </a:moveTo>
                  <a:lnTo>
                    <a:pt x="0" y="4357161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8288" y="853175"/>
              <a:ext cx="3589423" cy="36511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7500" y="4962584"/>
              <a:ext cx="4883785" cy="3175"/>
            </a:xfrm>
            <a:custGeom>
              <a:avLst/>
              <a:gdLst/>
              <a:ahLst/>
              <a:cxnLst/>
              <a:rect l="l" t="t" r="r" b="b"/>
              <a:pathLst>
                <a:path w="4883784" h="3175">
                  <a:moveTo>
                    <a:pt x="0" y="0"/>
                  </a:moveTo>
                  <a:lnTo>
                    <a:pt x="4883404" y="0"/>
                  </a:lnTo>
                </a:path>
                <a:path w="4883784" h="3175">
                  <a:moveTo>
                    <a:pt x="0" y="3175"/>
                  </a:moveTo>
                  <a:lnTo>
                    <a:pt x="4883404" y="3175"/>
                  </a:lnTo>
                </a:path>
              </a:pathLst>
            </a:custGeom>
            <a:ln w="485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905" y="427494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6200" y="418354"/>
            <a:ext cx="1301750" cy="14744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28</a:t>
            </a:r>
            <a:endParaRPr sz="1100">
              <a:latin typeface="Franklin Gothic Demi"/>
              <a:cs typeface="Franklin Gothic Demi"/>
            </a:endParaRPr>
          </a:p>
          <a:p>
            <a:pPr marL="12700" marR="155575">
              <a:lnSpc>
                <a:spcPts val="1140"/>
              </a:lnSpc>
              <a:spcBef>
                <a:spcPts val="7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scaffolding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stillage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32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>
              <a:latin typeface="Franklin Gothic Book"/>
              <a:cs typeface="Franklin Gothic Book"/>
            </a:endParaRPr>
          </a:p>
          <a:p>
            <a:pPr marL="12700" marR="15240" algn="just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tare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stillage 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kgs.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4010" y="4791011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2495994" y="0"/>
                </a:moveTo>
                <a:lnTo>
                  <a:pt x="0" y="0"/>
                </a:lnTo>
                <a:lnTo>
                  <a:pt x="0" y="174002"/>
                </a:lnTo>
                <a:lnTo>
                  <a:pt x="2495994" y="174002"/>
                </a:lnTo>
                <a:lnTo>
                  <a:pt x="2495994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22416" y="4801848"/>
            <a:ext cx="1310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3577" y="2331636"/>
            <a:ext cx="3723085" cy="26269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68668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work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/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2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97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3.10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ROUTINE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519" y="951446"/>
            <a:ext cx="2268189" cy="979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2057" y="982030"/>
            <a:ext cx="2169587" cy="10719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01" y="2225395"/>
            <a:ext cx="1660017" cy="12918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3329" y="3631286"/>
            <a:ext cx="1538465" cy="12753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5579" y="2225383"/>
            <a:ext cx="1543126" cy="12788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0397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47</a:t>
            </a:r>
            <a:endParaRPr sz="1100">
              <a:latin typeface="Franklin Gothic Demi"/>
              <a:cs typeface="Franklin Gothic Demi"/>
            </a:endParaRPr>
          </a:p>
          <a:p>
            <a:pPr marL="107950" marR="27051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Name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easily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crane’s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boom.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3828" y="432005"/>
          <a:ext cx="4880610" cy="453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3230">
                <a:tc>
                  <a:txBody>
                    <a:bodyPr/>
                    <a:lstStyle/>
                    <a:p>
                      <a:pPr marL="72390" marR="86995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welds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metal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 boom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superstructure.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Twists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bends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0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paint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41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70380">
                        <a:lnSpc>
                          <a:spcPts val="1140"/>
                        </a:lnSpc>
                        <a:spcBef>
                          <a:spcPts val="9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Rusty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welds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joints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0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6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8859" y="3631298"/>
            <a:ext cx="1803158" cy="121664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D1EE2-0920-7FE1-86E3-917FAA10AE2A}"/>
              </a:ext>
            </a:extLst>
          </p:cNvPr>
          <p:cNvSpPr/>
          <p:nvPr/>
        </p:nvSpPr>
        <p:spPr>
          <a:xfrm>
            <a:off x="2170661" y="533400"/>
            <a:ext cx="2362201" cy="1561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4477A-A3BE-643F-25C8-DDA18A36DA38}"/>
              </a:ext>
            </a:extLst>
          </p:cNvPr>
          <p:cNvSpPr/>
          <p:nvPr/>
        </p:nvSpPr>
        <p:spPr>
          <a:xfrm>
            <a:off x="4616450" y="486060"/>
            <a:ext cx="2278613" cy="1561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1CA441-9BF7-EA17-9136-214DBDB56493}"/>
              </a:ext>
            </a:extLst>
          </p:cNvPr>
          <p:cNvSpPr/>
          <p:nvPr/>
        </p:nvSpPr>
        <p:spPr>
          <a:xfrm>
            <a:off x="2170661" y="2196705"/>
            <a:ext cx="2362201" cy="131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E1C0E-8089-9C30-E779-DF48A25D98FB}"/>
              </a:ext>
            </a:extLst>
          </p:cNvPr>
          <p:cNvSpPr/>
          <p:nvPr/>
        </p:nvSpPr>
        <p:spPr>
          <a:xfrm>
            <a:off x="4634343" y="2196705"/>
            <a:ext cx="2362201" cy="13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5A3318-4A71-B2C0-3241-88E4217869B8}"/>
              </a:ext>
            </a:extLst>
          </p:cNvPr>
          <p:cNvSpPr/>
          <p:nvPr/>
        </p:nvSpPr>
        <p:spPr>
          <a:xfrm>
            <a:off x="2201627" y="3574551"/>
            <a:ext cx="2331235" cy="132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557050-9F87-06D0-3CE0-2FDEA118A2A2}"/>
              </a:ext>
            </a:extLst>
          </p:cNvPr>
          <p:cNvSpPr/>
          <p:nvPr/>
        </p:nvSpPr>
        <p:spPr>
          <a:xfrm>
            <a:off x="4647414" y="3574551"/>
            <a:ext cx="2331236" cy="132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97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3.10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ROUTINE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4325" y="436505"/>
            <a:ext cx="4890135" cy="4539615"/>
            <a:chOff x="2134325" y="436505"/>
            <a:chExt cx="4890135" cy="4539615"/>
          </a:xfrm>
        </p:grpSpPr>
        <p:sp>
          <p:nvSpPr>
            <p:cNvPr id="4" name="object 4"/>
            <p:cNvSpPr/>
            <p:nvPr/>
          </p:nvSpPr>
          <p:spPr>
            <a:xfrm>
              <a:off x="2137500" y="439680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7612" y="439680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7612" y="442852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7725" y="442852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7500" y="2706005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7612" y="2706005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7725" y="2709178"/>
              <a:ext cx="0" cy="2082164"/>
            </a:xfrm>
            <a:custGeom>
              <a:avLst/>
              <a:gdLst/>
              <a:ahLst/>
              <a:cxnLst/>
              <a:rect l="l" t="t" r="r" b="b"/>
              <a:pathLst>
                <a:path h="2082164">
                  <a:moveTo>
                    <a:pt x="0" y="0"/>
                  </a:moveTo>
                  <a:lnTo>
                    <a:pt x="0" y="2081833"/>
                  </a:lnTo>
                </a:path>
              </a:pathLst>
            </a:custGeom>
            <a:ln w="4141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979" y="767080"/>
              <a:ext cx="1406348" cy="18273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2628" y="767080"/>
              <a:ext cx="1431472" cy="18300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9162" y="2850007"/>
              <a:ext cx="1435103" cy="18273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14550" y="49670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4141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7500" y="4972330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7612" y="4972330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0905" y="436499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48</a:t>
            </a:r>
            <a:endParaRPr sz="1100">
              <a:latin typeface="Franklin Gothic Demi"/>
              <a:cs typeface="Franklin Gothic Demi"/>
            </a:endParaRPr>
          </a:p>
          <a:p>
            <a:pPr marL="107950" marR="27305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defects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use?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7652" y="529678"/>
            <a:ext cx="14897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stretched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(more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5%)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2021" y="529678"/>
            <a:ext cx="2012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Gouges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cuts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(more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10%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wear)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7652" y="2799169"/>
            <a:ext cx="1249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Cracked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twisted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64010" y="4791011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2495994" y="0"/>
                </a:moveTo>
                <a:lnTo>
                  <a:pt x="0" y="0"/>
                </a:lnTo>
                <a:lnTo>
                  <a:pt x="0" y="174002"/>
                </a:lnTo>
                <a:lnTo>
                  <a:pt x="2495994" y="174002"/>
                </a:lnTo>
                <a:lnTo>
                  <a:pt x="2495994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22416" y="4801848"/>
            <a:ext cx="13100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87D26E-A4DF-0FD0-24A3-49443F59E9AF}"/>
              </a:ext>
            </a:extLst>
          </p:cNvPr>
          <p:cNvSpPr/>
          <p:nvPr/>
        </p:nvSpPr>
        <p:spPr>
          <a:xfrm>
            <a:off x="2194286" y="450841"/>
            <a:ext cx="2318917" cy="223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C678CA-CF20-8CA5-D1EB-F82B733B0F87}"/>
              </a:ext>
            </a:extLst>
          </p:cNvPr>
          <p:cNvSpPr/>
          <p:nvPr/>
        </p:nvSpPr>
        <p:spPr>
          <a:xfrm>
            <a:off x="4632011" y="453611"/>
            <a:ext cx="2318917" cy="223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FF6162-0A4D-F660-CF4E-2CEF39EC41A4}"/>
              </a:ext>
            </a:extLst>
          </p:cNvPr>
          <p:cNvSpPr/>
          <p:nvPr/>
        </p:nvSpPr>
        <p:spPr>
          <a:xfrm>
            <a:off x="2171929" y="2737657"/>
            <a:ext cx="4839255" cy="223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2.14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262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Lifting</a:t>
            </a:r>
            <a:r>
              <a:rPr spc="-20" dirty="0"/>
              <a:t> </a:t>
            </a:r>
            <a:r>
              <a:rPr dirty="0"/>
              <a:t>equipment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gear</a:t>
            </a:r>
            <a:r>
              <a:rPr spc="-15" dirty="0"/>
              <a:t> </a:t>
            </a:r>
            <a:r>
              <a:rPr spc="-25" dirty="0"/>
              <a:t>is </a:t>
            </a:r>
            <a:r>
              <a:rPr dirty="0"/>
              <a:t>prepared</a:t>
            </a:r>
            <a:r>
              <a:rPr spc="-2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safe</a:t>
            </a:r>
            <a:r>
              <a:rPr spc="-15" dirty="0"/>
              <a:t> </a:t>
            </a:r>
            <a:r>
              <a:rPr spc="-25" dirty="0"/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1132300"/>
            <a:ext cx="2269490" cy="30585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do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preparation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lifting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load?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710658"/>
            <a:ext cx="2302510" cy="278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would;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 marL="140970" indent="-12890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14160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/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/>
            </a:pPr>
            <a:endParaRPr sz="900" dirty="0">
              <a:latin typeface="Franklin Gothic Book"/>
              <a:cs typeface="Franklin Gothic Book"/>
            </a:endParaRPr>
          </a:p>
          <a:p>
            <a:pPr marL="12700" marR="95250" indent="129539">
              <a:lnSpc>
                <a:spcPts val="1140"/>
              </a:lnSpc>
              <a:buAutoNum type="arabicPeriod"/>
              <a:tabLst>
                <a:tab pos="14224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information,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factors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/>
            </a:pPr>
            <a:endParaRPr sz="1100" dirty="0">
              <a:latin typeface="Franklin Gothic Book"/>
              <a:cs typeface="Franklin Gothic Book"/>
            </a:endParaRPr>
          </a:p>
          <a:p>
            <a:pPr marL="141605" indent="-129539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14224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assemble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/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31F20"/>
              </a:buClr>
              <a:buFont typeface="Franklin Gothic Book"/>
              <a:buAutoNum type="arabicPeriod"/>
            </a:pPr>
            <a:endParaRPr sz="900" dirty="0">
              <a:latin typeface="Franklin Gothic Book"/>
              <a:cs typeface="Franklin Gothic Book"/>
            </a:endParaRPr>
          </a:p>
          <a:p>
            <a:pPr marL="12700" marR="5080" indent="129539">
              <a:lnSpc>
                <a:spcPts val="1140"/>
              </a:lnSpc>
              <a:spcBef>
                <a:spcPts val="5"/>
              </a:spcBef>
              <a:buAutoNum type="arabicPeriod"/>
              <a:tabLst>
                <a:tab pos="14224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destination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receive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(e.g.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blocks,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wedges)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/>
            </a:pPr>
            <a:endParaRPr sz="1100" dirty="0">
              <a:latin typeface="Franklin Gothic Book"/>
              <a:cs typeface="Franklin Gothic Book"/>
            </a:endParaRPr>
          </a:p>
          <a:p>
            <a:pPr marL="141605" indent="-129539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14224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run.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351" y="1775881"/>
            <a:ext cx="2544445" cy="1228725"/>
            <a:chOff x="2128351" y="1775881"/>
            <a:chExt cx="2544445" cy="1228725"/>
          </a:xfrm>
        </p:grpSpPr>
        <p:sp>
          <p:nvSpPr>
            <p:cNvPr id="7" name="object 7"/>
            <p:cNvSpPr/>
            <p:nvPr/>
          </p:nvSpPr>
          <p:spPr>
            <a:xfrm>
              <a:off x="2132161" y="1802212"/>
              <a:ext cx="762635" cy="414020"/>
            </a:xfrm>
            <a:custGeom>
              <a:avLst/>
              <a:gdLst/>
              <a:ahLst/>
              <a:cxnLst/>
              <a:rect l="l" t="t" r="r" b="b"/>
              <a:pathLst>
                <a:path w="762635" h="414019">
                  <a:moveTo>
                    <a:pt x="0" y="413499"/>
                  </a:moveTo>
                  <a:lnTo>
                    <a:pt x="762050" y="0"/>
                  </a:lnTo>
                </a:path>
              </a:pathLst>
            </a:custGeom>
            <a:ln w="704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0824" y="17796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1645" y="29273"/>
                  </a:moveTo>
                  <a:lnTo>
                    <a:pt x="19100" y="31559"/>
                  </a:lnTo>
                  <a:lnTo>
                    <a:pt x="26974" y="27393"/>
                  </a:lnTo>
                  <a:lnTo>
                    <a:pt x="29248" y="19951"/>
                  </a:lnTo>
                  <a:lnTo>
                    <a:pt x="31521" y="12509"/>
                  </a:lnTo>
                  <a:lnTo>
                    <a:pt x="27343" y="4572"/>
                  </a:lnTo>
                  <a:lnTo>
                    <a:pt x="19888" y="2286"/>
                  </a:lnTo>
                  <a:lnTo>
                    <a:pt x="12433" y="0"/>
                  </a:lnTo>
                  <a:lnTo>
                    <a:pt x="4546" y="4267"/>
                  </a:lnTo>
                  <a:lnTo>
                    <a:pt x="2273" y="11709"/>
                  </a:lnTo>
                  <a:lnTo>
                    <a:pt x="0" y="19151"/>
                  </a:lnTo>
                  <a:lnTo>
                    <a:pt x="4191" y="26987"/>
                  </a:lnTo>
                  <a:lnTo>
                    <a:pt x="11645" y="29273"/>
                  </a:lnTo>
                  <a:close/>
                </a:path>
              </a:pathLst>
            </a:custGeom>
            <a:ln w="704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8190" y="2181026"/>
              <a:ext cx="1714329" cy="82325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7412" y="2046376"/>
            <a:ext cx="578337" cy="105168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643158" y="1990966"/>
            <a:ext cx="633095" cy="525780"/>
            <a:chOff x="5643158" y="1990966"/>
            <a:chExt cx="633095" cy="5257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158" y="2116911"/>
              <a:ext cx="632788" cy="399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1182" y="1990966"/>
              <a:ext cx="165773" cy="16666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643168" y="2586647"/>
            <a:ext cx="668020" cy="516255"/>
            <a:chOff x="5643168" y="2586647"/>
            <a:chExt cx="668020" cy="51625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3168" y="2691346"/>
              <a:ext cx="667410" cy="4114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8185" y="2586647"/>
              <a:ext cx="222656" cy="16421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14997" y="761608"/>
            <a:ext cx="729393" cy="80181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7125" y="638911"/>
            <a:ext cx="603924" cy="104705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888153" y="3416296"/>
            <a:ext cx="4145915" cy="1512570"/>
            <a:chOff x="2888153" y="3416296"/>
            <a:chExt cx="4145915" cy="1512570"/>
          </a:xfrm>
        </p:grpSpPr>
        <p:sp>
          <p:nvSpPr>
            <p:cNvPr id="20" name="object 20"/>
            <p:cNvSpPr/>
            <p:nvPr/>
          </p:nvSpPr>
          <p:spPr>
            <a:xfrm>
              <a:off x="2890693" y="3418836"/>
              <a:ext cx="4140835" cy="0"/>
            </a:xfrm>
            <a:custGeom>
              <a:avLst/>
              <a:gdLst/>
              <a:ahLst/>
              <a:cxnLst/>
              <a:rect l="l" t="t" r="r" b="b"/>
              <a:pathLst>
                <a:path w="4140834">
                  <a:moveTo>
                    <a:pt x="0" y="0"/>
                  </a:moveTo>
                  <a:lnTo>
                    <a:pt x="4140695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2995" y="3421139"/>
              <a:ext cx="0" cy="1503045"/>
            </a:xfrm>
            <a:custGeom>
              <a:avLst/>
              <a:gdLst/>
              <a:ahLst/>
              <a:cxnLst/>
              <a:rect l="l" t="t" r="r" b="b"/>
              <a:pathLst>
                <a:path h="1503045">
                  <a:moveTo>
                    <a:pt x="0" y="1502664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9080" y="3421139"/>
              <a:ext cx="0" cy="1503045"/>
            </a:xfrm>
            <a:custGeom>
              <a:avLst/>
              <a:gdLst/>
              <a:ahLst/>
              <a:cxnLst/>
              <a:rect l="l" t="t" r="r" b="b"/>
              <a:pathLst>
                <a:path h="1503045">
                  <a:moveTo>
                    <a:pt x="0" y="1502664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90693" y="4926104"/>
              <a:ext cx="4140835" cy="0"/>
            </a:xfrm>
            <a:custGeom>
              <a:avLst/>
              <a:gdLst/>
              <a:ahLst/>
              <a:cxnLst/>
              <a:rect l="l" t="t" r="r" b="b"/>
              <a:pathLst>
                <a:path w="4140834">
                  <a:moveTo>
                    <a:pt x="0" y="0"/>
                  </a:moveTo>
                  <a:lnTo>
                    <a:pt x="4140695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7609" y="3486010"/>
              <a:ext cx="900001" cy="10091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6626" y="4475012"/>
              <a:ext cx="155324" cy="2545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36957" y="4584281"/>
              <a:ext cx="721360" cy="161290"/>
            </a:xfrm>
            <a:custGeom>
              <a:avLst/>
              <a:gdLst/>
              <a:ahLst/>
              <a:cxnLst/>
              <a:rect l="l" t="t" r="r" b="b"/>
              <a:pathLst>
                <a:path w="721359" h="161289">
                  <a:moveTo>
                    <a:pt x="721182" y="0"/>
                  </a:moveTo>
                  <a:lnTo>
                    <a:pt x="0" y="0"/>
                  </a:lnTo>
                  <a:lnTo>
                    <a:pt x="0" y="160718"/>
                  </a:lnTo>
                  <a:lnTo>
                    <a:pt x="721182" y="160718"/>
                  </a:lnTo>
                  <a:lnTo>
                    <a:pt x="721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36957" y="4584281"/>
            <a:ext cx="721360" cy="161290"/>
          </a:xfrm>
          <a:prstGeom prst="rect">
            <a:avLst/>
          </a:prstGeom>
          <a:ln w="7416">
            <a:solidFill>
              <a:srgbClr val="687A9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85"/>
              </a:spcBef>
            </a:pPr>
            <a:r>
              <a:rPr sz="55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Dunnage/packing</a:t>
            </a:r>
            <a:endParaRPr sz="550">
              <a:latin typeface="Franklin Gothic Book"/>
              <a:cs typeface="Franklin Gothic Boo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84199" y="3439796"/>
            <a:ext cx="3359150" cy="1263650"/>
            <a:chOff x="2584199" y="3439796"/>
            <a:chExt cx="3359150" cy="126365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2895" y="3548786"/>
              <a:ext cx="810450" cy="11543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87724" y="3443320"/>
              <a:ext cx="291465" cy="86995"/>
            </a:xfrm>
            <a:custGeom>
              <a:avLst/>
              <a:gdLst/>
              <a:ahLst/>
              <a:cxnLst/>
              <a:rect l="l" t="t" r="r" b="b"/>
              <a:pathLst>
                <a:path w="291464" h="86995">
                  <a:moveTo>
                    <a:pt x="0" y="0"/>
                  </a:moveTo>
                  <a:lnTo>
                    <a:pt x="290931" y="86741"/>
                  </a:lnTo>
                </a:path>
              </a:pathLst>
            </a:custGeom>
            <a:ln w="704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76106" y="35180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4114" y="23545"/>
                  </a:moveTo>
                  <a:lnTo>
                    <a:pt x="8255" y="30162"/>
                  </a:lnTo>
                  <a:lnTo>
                    <a:pt x="16941" y="32181"/>
                  </a:lnTo>
                  <a:lnTo>
                    <a:pt x="23533" y="28054"/>
                  </a:lnTo>
                  <a:lnTo>
                    <a:pt x="30162" y="23939"/>
                  </a:lnTo>
                  <a:lnTo>
                    <a:pt x="32194" y="15214"/>
                  </a:lnTo>
                  <a:lnTo>
                    <a:pt x="28054" y="8585"/>
                  </a:lnTo>
                  <a:lnTo>
                    <a:pt x="23939" y="1993"/>
                  </a:lnTo>
                  <a:lnTo>
                    <a:pt x="15201" y="0"/>
                  </a:lnTo>
                  <a:lnTo>
                    <a:pt x="8585" y="4127"/>
                  </a:lnTo>
                  <a:lnTo>
                    <a:pt x="1981" y="8242"/>
                  </a:lnTo>
                  <a:lnTo>
                    <a:pt x="0" y="16941"/>
                  </a:lnTo>
                  <a:lnTo>
                    <a:pt x="4114" y="23545"/>
                  </a:lnTo>
                  <a:close/>
                </a:path>
              </a:pathLst>
            </a:custGeom>
            <a:ln w="704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9497" y="3548786"/>
              <a:ext cx="1428620" cy="113286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8907" y="3510341"/>
              <a:ext cx="681538" cy="119219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128509" y="522498"/>
            <a:ext cx="3803015" cy="100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2073910" algn="l"/>
                <a:tab pos="2942590" algn="l"/>
              </a:tabLst>
            </a:pP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Gather</a:t>
            </a:r>
            <a:r>
              <a:rPr sz="55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sling</a:t>
            </a:r>
            <a:r>
              <a:rPr sz="55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550" spc="215" dirty="0">
                <a:solidFill>
                  <a:srgbClr val="231F20"/>
                </a:solidFill>
                <a:latin typeface="Franklin Gothic Demi"/>
                <a:cs typeface="Franklin Gothic Demi"/>
              </a:rPr>
              <a:t>  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Lifting </a:t>
            </a: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rings,</a:t>
            </a:r>
            <a:r>
              <a:rPr sz="55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shackles</a:t>
            </a:r>
            <a:r>
              <a:rPr sz="55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55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eyebolts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	Beam</a:t>
            </a:r>
            <a:r>
              <a:rPr sz="55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55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plate</a:t>
            </a:r>
            <a:r>
              <a:rPr sz="55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clamps</a:t>
            </a:r>
            <a:r>
              <a:rPr sz="550" dirty="0">
                <a:solidFill>
                  <a:srgbClr val="231F20"/>
                </a:solidFill>
                <a:latin typeface="Franklin Gothic Demi"/>
                <a:cs typeface="Franklin Gothic Demi"/>
              </a:rPr>
              <a:t>	</a:t>
            </a:r>
            <a:r>
              <a:rPr sz="825" spc="-15" baseline="5050" dirty="0">
                <a:solidFill>
                  <a:srgbClr val="231F20"/>
                </a:solidFill>
                <a:latin typeface="Franklin Gothic Demi"/>
                <a:cs typeface="Franklin Gothic Demi"/>
              </a:rPr>
              <a:t>Spreader</a:t>
            </a:r>
            <a:r>
              <a:rPr sz="825" baseline="5050" dirty="0">
                <a:solidFill>
                  <a:srgbClr val="231F20"/>
                </a:solidFill>
                <a:latin typeface="Franklin Gothic Demi"/>
                <a:cs typeface="Franklin Gothic Demi"/>
              </a:rPr>
              <a:t> and lifting </a:t>
            </a:r>
            <a:r>
              <a:rPr sz="825" spc="-15" baseline="5050" dirty="0">
                <a:solidFill>
                  <a:srgbClr val="231F20"/>
                </a:solidFill>
                <a:latin typeface="Franklin Gothic Demi"/>
                <a:cs typeface="Franklin Gothic Demi"/>
              </a:rPr>
              <a:t>beams</a:t>
            </a:r>
            <a:endParaRPr sz="825" baseline="5050" dirty="0">
              <a:latin typeface="Franklin Gothic Demi"/>
              <a:cs typeface="Franklin Gothic Dem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29993" y="653238"/>
            <a:ext cx="948055" cy="1019175"/>
            <a:chOff x="6029993" y="653238"/>
            <a:chExt cx="948055" cy="101917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2957" y="1401955"/>
              <a:ext cx="514841" cy="2699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9993" y="653238"/>
              <a:ext cx="947805" cy="76749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672521" y="1570765"/>
            <a:ext cx="254635" cy="100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Wedges</a:t>
            </a:r>
            <a:endParaRPr sz="550" dirty="0">
              <a:latin typeface="Franklin Gothic Demi"/>
              <a:cs typeface="Franklin Gothic Dem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00294" y="1331001"/>
            <a:ext cx="229298" cy="36477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165555" y="1575364"/>
            <a:ext cx="220345" cy="100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Blacks</a:t>
            </a:r>
            <a:endParaRPr sz="550" dirty="0">
              <a:latin typeface="Franklin Gothic Demi"/>
              <a:cs typeface="Franklin Gothic Dem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090562" y="428537"/>
            <a:ext cx="4940935" cy="2869565"/>
            <a:chOff x="2090562" y="428537"/>
            <a:chExt cx="4940935" cy="2869565"/>
          </a:xfrm>
        </p:grpSpPr>
        <p:sp>
          <p:nvSpPr>
            <p:cNvPr id="42" name="object 42"/>
            <p:cNvSpPr/>
            <p:nvPr/>
          </p:nvSpPr>
          <p:spPr>
            <a:xfrm>
              <a:off x="2890694" y="430836"/>
              <a:ext cx="4140835" cy="0"/>
            </a:xfrm>
            <a:custGeom>
              <a:avLst/>
              <a:gdLst/>
              <a:ahLst/>
              <a:cxnLst/>
              <a:rect l="l" t="t" r="r" b="b"/>
              <a:pathLst>
                <a:path w="4140834">
                  <a:moveTo>
                    <a:pt x="0" y="0"/>
                  </a:moveTo>
                  <a:lnTo>
                    <a:pt x="4140695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92995" y="433142"/>
              <a:ext cx="0" cy="1365885"/>
            </a:xfrm>
            <a:custGeom>
              <a:avLst/>
              <a:gdLst/>
              <a:ahLst/>
              <a:cxnLst/>
              <a:rect l="l" t="t" r="r" b="b"/>
              <a:pathLst>
                <a:path h="1365885">
                  <a:moveTo>
                    <a:pt x="0" y="1365859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29080" y="433142"/>
              <a:ext cx="0" cy="1365885"/>
            </a:xfrm>
            <a:custGeom>
              <a:avLst/>
              <a:gdLst/>
              <a:ahLst/>
              <a:cxnLst/>
              <a:rect l="l" t="t" r="r" b="b"/>
              <a:pathLst>
                <a:path h="1365885">
                  <a:moveTo>
                    <a:pt x="0" y="1365859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90694" y="1801303"/>
              <a:ext cx="4140835" cy="0"/>
            </a:xfrm>
            <a:custGeom>
              <a:avLst/>
              <a:gdLst/>
              <a:ahLst/>
              <a:cxnLst/>
              <a:rect l="l" t="t" r="r" b="b"/>
              <a:pathLst>
                <a:path w="4140834">
                  <a:moveTo>
                    <a:pt x="0" y="0"/>
                  </a:moveTo>
                  <a:lnTo>
                    <a:pt x="4140695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90694" y="1924836"/>
              <a:ext cx="4140835" cy="0"/>
            </a:xfrm>
            <a:custGeom>
              <a:avLst/>
              <a:gdLst/>
              <a:ahLst/>
              <a:cxnLst/>
              <a:rect l="l" t="t" r="r" b="b"/>
              <a:pathLst>
                <a:path w="4140834">
                  <a:moveTo>
                    <a:pt x="0" y="0"/>
                  </a:moveTo>
                  <a:lnTo>
                    <a:pt x="4140695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92995" y="1927142"/>
              <a:ext cx="0" cy="1365885"/>
            </a:xfrm>
            <a:custGeom>
              <a:avLst/>
              <a:gdLst/>
              <a:ahLst/>
              <a:cxnLst/>
              <a:rect l="l" t="t" r="r" b="b"/>
              <a:pathLst>
                <a:path h="1365885">
                  <a:moveTo>
                    <a:pt x="0" y="1365859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29080" y="1927142"/>
              <a:ext cx="0" cy="1365885"/>
            </a:xfrm>
            <a:custGeom>
              <a:avLst/>
              <a:gdLst/>
              <a:ahLst/>
              <a:cxnLst/>
              <a:rect l="l" t="t" r="r" b="b"/>
              <a:pathLst>
                <a:path h="1365885">
                  <a:moveTo>
                    <a:pt x="0" y="1365859"/>
                  </a:moveTo>
                  <a:lnTo>
                    <a:pt x="0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90694" y="3295303"/>
              <a:ext cx="4140835" cy="0"/>
            </a:xfrm>
            <a:custGeom>
              <a:avLst/>
              <a:gdLst/>
              <a:ahLst/>
              <a:cxnLst/>
              <a:rect l="l" t="t" r="r" b="b"/>
              <a:pathLst>
                <a:path w="4140834">
                  <a:moveTo>
                    <a:pt x="0" y="0"/>
                  </a:moveTo>
                  <a:lnTo>
                    <a:pt x="4140695" y="0"/>
                  </a:lnTo>
                </a:path>
              </a:pathLst>
            </a:custGeom>
            <a:ln w="4597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4086" y="2980263"/>
              <a:ext cx="790575" cy="7620"/>
            </a:xfrm>
            <a:custGeom>
              <a:avLst/>
              <a:gdLst/>
              <a:ahLst/>
              <a:cxnLst/>
              <a:rect l="l" t="t" r="r" b="b"/>
              <a:pathLst>
                <a:path w="790575" h="7619">
                  <a:moveTo>
                    <a:pt x="0" y="7023"/>
                  </a:moveTo>
                  <a:lnTo>
                    <a:pt x="790346" y="0"/>
                  </a:lnTo>
                </a:path>
              </a:pathLst>
            </a:custGeom>
            <a:ln w="704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82827" y="296442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6273" y="26212"/>
                  </a:moveTo>
                  <a:lnTo>
                    <a:pt x="12052" y="31419"/>
                  </a:lnTo>
                  <a:lnTo>
                    <a:pt x="20980" y="30949"/>
                  </a:lnTo>
                  <a:lnTo>
                    <a:pt x="26187" y="25171"/>
                  </a:lnTo>
                  <a:lnTo>
                    <a:pt x="31407" y="19392"/>
                  </a:lnTo>
                  <a:lnTo>
                    <a:pt x="30924" y="10439"/>
                  </a:lnTo>
                  <a:lnTo>
                    <a:pt x="25145" y="5232"/>
                  </a:lnTo>
                  <a:lnTo>
                    <a:pt x="19367" y="0"/>
                  </a:lnTo>
                  <a:lnTo>
                    <a:pt x="10413" y="520"/>
                  </a:lnTo>
                  <a:lnTo>
                    <a:pt x="5206" y="6299"/>
                  </a:lnTo>
                  <a:lnTo>
                    <a:pt x="0" y="12077"/>
                  </a:lnTo>
                  <a:lnTo>
                    <a:pt x="495" y="20980"/>
                  </a:lnTo>
                  <a:lnTo>
                    <a:pt x="6273" y="26212"/>
                  </a:lnTo>
                  <a:close/>
                </a:path>
              </a:pathLst>
            </a:custGeom>
            <a:ln w="704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32180" y="659600"/>
              <a:ext cx="726930" cy="89462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55408" y="2096178"/>
              <a:ext cx="779950" cy="949280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DB94094-5589-2411-B15F-2FC33B0B8674}"/>
              </a:ext>
            </a:extLst>
          </p:cNvPr>
          <p:cNvSpPr/>
          <p:nvPr/>
        </p:nvSpPr>
        <p:spPr>
          <a:xfrm>
            <a:off x="448866" y="1093947"/>
            <a:ext cx="2380944" cy="483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C7C0CE-8B13-DD95-A36C-83E8C0625591}"/>
              </a:ext>
            </a:extLst>
          </p:cNvPr>
          <p:cNvSpPr/>
          <p:nvPr/>
        </p:nvSpPr>
        <p:spPr>
          <a:xfrm>
            <a:off x="508451" y="1671433"/>
            <a:ext cx="904225" cy="306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D5E5F8-31B4-B850-8710-A3C7587B7FB6}"/>
              </a:ext>
            </a:extLst>
          </p:cNvPr>
          <p:cNvSpPr/>
          <p:nvPr/>
        </p:nvSpPr>
        <p:spPr>
          <a:xfrm>
            <a:off x="513846" y="2129722"/>
            <a:ext cx="1580240" cy="306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6A3DABA-5259-542B-0656-63781822653A}"/>
              </a:ext>
            </a:extLst>
          </p:cNvPr>
          <p:cNvSpPr/>
          <p:nvPr/>
        </p:nvSpPr>
        <p:spPr>
          <a:xfrm>
            <a:off x="507749" y="2607592"/>
            <a:ext cx="2237613" cy="4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A521B3-5136-362B-5854-1E600A2645D6}"/>
              </a:ext>
            </a:extLst>
          </p:cNvPr>
          <p:cNvSpPr/>
          <p:nvPr/>
        </p:nvSpPr>
        <p:spPr>
          <a:xfrm>
            <a:off x="433688" y="3121254"/>
            <a:ext cx="2237613" cy="4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B21A1D-13BC-589D-C6F2-EBEBA0A3A175}"/>
              </a:ext>
            </a:extLst>
          </p:cNvPr>
          <p:cNvSpPr/>
          <p:nvPr/>
        </p:nvSpPr>
        <p:spPr>
          <a:xfrm>
            <a:off x="520000" y="3751914"/>
            <a:ext cx="2323943" cy="4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A61CDF-97BB-2D1E-3098-8186843B0724}"/>
              </a:ext>
            </a:extLst>
          </p:cNvPr>
          <p:cNvSpPr/>
          <p:nvPr/>
        </p:nvSpPr>
        <p:spPr>
          <a:xfrm>
            <a:off x="462314" y="4211859"/>
            <a:ext cx="2237613" cy="4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000" y="2315937"/>
            <a:ext cx="4259220" cy="243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30263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Perform work /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3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70231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65405" rIns="0" bIns="0" rtlCol="0">
            <a:spAutoFit/>
          </a:bodyPr>
          <a:lstStyle/>
          <a:p>
            <a:pPr marR="217170" algn="r">
              <a:lnSpc>
                <a:spcPct val="100000"/>
              </a:lnSpc>
              <a:spcBef>
                <a:spcPts val="515"/>
              </a:spcBef>
            </a:pPr>
            <a:r>
              <a:rPr sz="36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Contents</a:t>
            </a:r>
            <a:endParaRPr sz="3600">
              <a:latin typeface="Bebas Neue Bold"/>
              <a:cs typeface="Bebas Neue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7299" y="1569641"/>
            <a:ext cx="1849120" cy="6762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risk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licensing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law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1449" y="1569641"/>
            <a:ext cx="236220" cy="15430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51765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8382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11</a:t>
            </a:r>
            <a:endParaRPr sz="1000">
              <a:latin typeface="Franklin Gothic Book"/>
              <a:cs typeface="Franklin Gothic Book"/>
            </a:endParaRPr>
          </a:p>
          <a:p>
            <a:pPr marL="83185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15</a:t>
            </a:r>
            <a:endParaRPr sz="1000">
              <a:latin typeface="Franklin Gothic Book"/>
              <a:cs typeface="Franklin Gothic Book"/>
            </a:endParaRPr>
          </a:p>
          <a:p>
            <a:pPr marL="86995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91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183</a:t>
            </a:r>
            <a:endParaRPr sz="100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213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7299" y="2220008"/>
            <a:ext cx="541655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1706" y="2220008"/>
            <a:ext cx="118237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3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7835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TRANSFER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432005"/>
            <a:ext cx="6488430" cy="4539615"/>
            <a:chOff x="536825" y="432005"/>
            <a:chExt cx="6488430" cy="4539615"/>
          </a:xfrm>
        </p:grpSpPr>
        <p:sp>
          <p:nvSpPr>
            <p:cNvPr id="4" name="object 4"/>
            <p:cNvSpPr/>
            <p:nvPr/>
          </p:nvSpPr>
          <p:spPr>
            <a:xfrm>
              <a:off x="70186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6599" y="435180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2700006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8624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6599" y="4967831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1524" y="1097877"/>
              <a:ext cx="4119204" cy="15293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0894" y="748431"/>
              <a:ext cx="1227492" cy="12326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1534" y="2800864"/>
              <a:ext cx="2124115" cy="21231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00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111</a:t>
            </a:r>
            <a:endParaRPr sz="1100">
              <a:latin typeface="Franklin Gothic Demi"/>
              <a:cs typeface="Franklin Gothic Demi"/>
            </a:endParaRPr>
          </a:p>
          <a:p>
            <a:pPr marL="107950" marR="393065">
              <a:lnSpc>
                <a:spcPts val="1140"/>
              </a:lnSpc>
              <a:spcBef>
                <a:spcPts val="79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chart.</a:t>
            </a:r>
            <a:endParaRPr sz="1000">
              <a:latin typeface="Franklin Gothic Book"/>
              <a:cs typeface="Franklin Gothic Book"/>
            </a:endParaRPr>
          </a:p>
          <a:p>
            <a:pPr marL="107950" marR="413384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operating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radius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show?</a:t>
            </a:r>
            <a:endParaRPr sz="1000">
              <a:latin typeface="Franklin Gothic Book"/>
              <a:cs typeface="Franklin Gothic Book"/>
            </a:endParaRPr>
          </a:p>
          <a:p>
            <a:pPr marL="107950" marR="292100">
              <a:lnSpc>
                <a:spcPts val="900"/>
              </a:lnSpc>
              <a:spcBef>
                <a:spcPts val="515"/>
              </a:spcBef>
            </a:pP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not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shown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longer.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reduces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capacity.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112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Name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6751" y="525272"/>
            <a:ext cx="32200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known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6751" y="2768092"/>
            <a:ext cx="2302510" cy="12185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320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pull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ts val="1170"/>
              </a:lnSpc>
              <a:spcBef>
                <a:spcPts val="225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different</a:t>
            </a:r>
            <a:endParaRPr sz="1000" dirty="0">
              <a:latin typeface="Franklin Gothic Book"/>
              <a:cs typeface="Franklin Gothic Book"/>
            </a:endParaRPr>
          </a:p>
          <a:p>
            <a:pPr marL="1905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block’s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mass/weight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ts val="1170"/>
              </a:lnSpc>
              <a:spcBef>
                <a:spcPts val="225"/>
              </a:spcBef>
              <a:buChar char="•"/>
              <a:tabLst>
                <a:tab pos="1911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Multiple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capacities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(eg.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90500">
              <a:lnSpc>
                <a:spcPts val="117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hook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block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configurations)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1911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radius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54753" y="1003312"/>
            <a:ext cx="1036955" cy="245745"/>
          </a:xfrm>
          <a:custGeom>
            <a:avLst/>
            <a:gdLst/>
            <a:ahLst/>
            <a:cxnLst/>
            <a:rect l="l" t="t" r="r" b="b"/>
            <a:pathLst>
              <a:path w="1036954" h="245744">
                <a:moveTo>
                  <a:pt x="1036472" y="0"/>
                </a:moveTo>
                <a:lnTo>
                  <a:pt x="0" y="0"/>
                </a:lnTo>
                <a:lnTo>
                  <a:pt x="0" y="245630"/>
                </a:lnTo>
                <a:lnTo>
                  <a:pt x="1036472" y="245630"/>
                </a:lnTo>
                <a:lnTo>
                  <a:pt x="1036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54753" y="1003312"/>
            <a:ext cx="103695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4978" y="1729143"/>
            <a:ext cx="626110" cy="245745"/>
          </a:xfrm>
          <a:custGeom>
            <a:avLst/>
            <a:gdLst/>
            <a:ahLst/>
            <a:cxnLst/>
            <a:rect l="l" t="t" r="r" b="b"/>
            <a:pathLst>
              <a:path w="626110" h="245744">
                <a:moveTo>
                  <a:pt x="626033" y="0"/>
                </a:moveTo>
                <a:lnTo>
                  <a:pt x="0" y="0"/>
                </a:lnTo>
                <a:lnTo>
                  <a:pt x="0" y="245630"/>
                </a:lnTo>
                <a:lnTo>
                  <a:pt x="626033" y="245630"/>
                </a:lnTo>
                <a:lnTo>
                  <a:pt x="626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94978" y="1729143"/>
            <a:ext cx="62611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68F33-B395-9FD0-5803-53F9F0B955BF}"/>
              </a:ext>
            </a:extLst>
          </p:cNvPr>
          <p:cNvSpPr/>
          <p:nvPr/>
        </p:nvSpPr>
        <p:spPr>
          <a:xfrm>
            <a:off x="2196751" y="528010"/>
            <a:ext cx="4698896" cy="2105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70EDB6-0866-BDE7-5944-5CAAFE47F429}"/>
              </a:ext>
            </a:extLst>
          </p:cNvPr>
          <p:cNvSpPr/>
          <p:nvPr/>
        </p:nvSpPr>
        <p:spPr>
          <a:xfrm>
            <a:off x="527300" y="2644674"/>
            <a:ext cx="1665783" cy="232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A8C27F-C185-87EB-BBCD-7F0E4B780E9D}"/>
              </a:ext>
            </a:extLst>
          </p:cNvPr>
          <p:cNvSpPr/>
          <p:nvPr/>
        </p:nvSpPr>
        <p:spPr>
          <a:xfrm>
            <a:off x="2205787" y="2797485"/>
            <a:ext cx="4778818" cy="212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7835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3.7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TRANSFER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424" y="432005"/>
            <a:ext cx="4890135" cy="4540885"/>
            <a:chOff x="2133424" y="432005"/>
            <a:chExt cx="4890135" cy="454088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6713" y="435180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6713" y="438353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6825" y="438353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6599" y="2701506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6713" y="2701506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6713" y="2704678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6825" y="2704678"/>
              <a:ext cx="0" cy="2091055"/>
            </a:xfrm>
            <a:custGeom>
              <a:avLst/>
              <a:gdLst/>
              <a:ahLst/>
              <a:cxnLst/>
              <a:rect l="l" t="t" r="r" b="b"/>
              <a:pathLst>
                <a:path h="2091054">
                  <a:moveTo>
                    <a:pt x="0" y="0"/>
                  </a:moveTo>
                  <a:lnTo>
                    <a:pt x="0" y="2090828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6599" y="4967831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6713" y="4967083"/>
              <a:ext cx="2443480" cy="3175"/>
            </a:xfrm>
            <a:custGeom>
              <a:avLst/>
              <a:gdLst/>
              <a:ahLst/>
              <a:cxnLst/>
              <a:rect l="l" t="t" r="r" b="b"/>
              <a:pathLst>
                <a:path w="2443479" h="3175">
                  <a:moveTo>
                    <a:pt x="0" y="0"/>
                  </a:moveTo>
                  <a:lnTo>
                    <a:pt x="2443289" y="0"/>
                  </a:lnTo>
                </a:path>
                <a:path w="2443479" h="3175">
                  <a:moveTo>
                    <a:pt x="0" y="3175"/>
                  </a:moveTo>
                  <a:lnTo>
                    <a:pt x="2443289" y="3175"/>
                  </a:lnTo>
                </a:path>
              </a:pathLst>
            </a:custGeom>
            <a:ln w="4853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73" y="692580"/>
              <a:ext cx="1176215" cy="18159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3225" y="2829736"/>
              <a:ext cx="1747427" cy="18709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2021" y="1387953"/>
              <a:ext cx="733595" cy="3550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5783" y="1821243"/>
              <a:ext cx="141274" cy="1412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3134" y="1821243"/>
              <a:ext cx="141274" cy="1412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9151" y="1658183"/>
              <a:ext cx="733105" cy="35508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72050" y="2100072"/>
              <a:ext cx="424180" cy="149225"/>
            </a:xfrm>
            <a:custGeom>
              <a:avLst/>
              <a:gdLst/>
              <a:ahLst/>
              <a:cxnLst/>
              <a:rect l="l" t="t" r="r" b="b"/>
              <a:pathLst>
                <a:path w="424179" h="149225">
                  <a:moveTo>
                    <a:pt x="423837" y="0"/>
                  </a:moveTo>
                  <a:lnTo>
                    <a:pt x="0" y="0"/>
                  </a:lnTo>
                  <a:lnTo>
                    <a:pt x="0" y="148983"/>
                  </a:lnTo>
                  <a:lnTo>
                    <a:pt x="423837" y="148983"/>
                  </a:lnTo>
                  <a:lnTo>
                    <a:pt x="4238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3981" y="464248"/>
              <a:ext cx="1284719" cy="10844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7586" y="2830322"/>
              <a:ext cx="1713500" cy="186782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121</a:t>
            </a:r>
            <a:endParaRPr sz="1100">
              <a:latin typeface="Franklin Gothic Demi"/>
              <a:cs typeface="Franklin Gothic Demi"/>
            </a:endParaRPr>
          </a:p>
          <a:p>
            <a:pPr marL="107950" marR="241300">
              <a:lnSpc>
                <a:spcPts val="1140"/>
              </a:lnSpc>
              <a:spcBef>
                <a:spcPts val="7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dogging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here.</a:t>
            </a:r>
            <a:endParaRPr sz="1000">
              <a:latin typeface="Franklin Gothic Book"/>
              <a:cs typeface="Franklin Gothic Book"/>
            </a:endParaRPr>
          </a:p>
          <a:p>
            <a:pPr marL="107950" marR="23304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signals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mean?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Franklin Gothic Book"/>
              <a:cs typeface="Franklin Gothic Book"/>
            </a:endParaRPr>
          </a:p>
          <a:p>
            <a:pPr marL="107950" marR="309880" algn="just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[Note: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Signals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vary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worksites.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need to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check.]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6751" y="525305"/>
            <a:ext cx="35636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681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Hoisting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raise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Hoisting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lower/down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6751" y="2794795"/>
            <a:ext cx="86804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Luffing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boom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up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41120" y="2794795"/>
            <a:ext cx="10172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Luffing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boom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down</a:t>
            </a:r>
            <a:endParaRPr sz="1000" dirty="0">
              <a:latin typeface="Franklin Gothic Demi"/>
              <a:cs typeface="Franklin Gothic Dem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02281" y="861310"/>
            <a:ext cx="3510915" cy="3557904"/>
            <a:chOff x="2302281" y="861310"/>
            <a:chExt cx="3510915" cy="3557904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69053" y="3790518"/>
              <a:ext cx="761301" cy="3971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0261" y="4240159"/>
              <a:ext cx="141274" cy="14127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7611" y="4240159"/>
              <a:ext cx="141274" cy="1412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0516" y="4240159"/>
              <a:ext cx="141274" cy="14127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7865" y="4240159"/>
              <a:ext cx="141274" cy="14127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2281" y="3828046"/>
              <a:ext cx="769442" cy="3971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7872" y="4277676"/>
              <a:ext cx="141274" cy="14127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5223" y="4277676"/>
              <a:ext cx="141274" cy="1412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4855" y="4277676"/>
              <a:ext cx="141274" cy="14127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81446" y="892593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>
                  <a:moveTo>
                    <a:pt x="0" y="0"/>
                  </a:moveTo>
                  <a:lnTo>
                    <a:pt x="174828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56722" y="867660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9781"/>
                  </a:moveTo>
                  <a:lnTo>
                    <a:pt x="3849" y="39103"/>
                  </a:lnTo>
                  <a:lnTo>
                    <a:pt x="10736" y="45989"/>
                  </a:lnTo>
                  <a:lnTo>
                    <a:pt x="19697" y="49794"/>
                  </a:lnTo>
                  <a:lnTo>
                    <a:pt x="29768" y="49872"/>
                  </a:lnTo>
                  <a:lnTo>
                    <a:pt x="39103" y="46024"/>
                  </a:lnTo>
                  <a:lnTo>
                    <a:pt x="45991" y="39139"/>
                  </a:lnTo>
                  <a:lnTo>
                    <a:pt x="49790" y="30175"/>
                  </a:lnTo>
                  <a:lnTo>
                    <a:pt x="49860" y="20091"/>
                  </a:lnTo>
                  <a:lnTo>
                    <a:pt x="46039" y="10762"/>
                  </a:lnTo>
                  <a:lnTo>
                    <a:pt x="39162" y="3873"/>
                  </a:lnTo>
                  <a:lnTo>
                    <a:pt x="30191" y="71"/>
                  </a:lnTo>
                  <a:lnTo>
                    <a:pt x="20091" y="0"/>
                  </a:lnTo>
                  <a:lnTo>
                    <a:pt x="10785" y="3840"/>
                  </a:lnTo>
                  <a:lnTo>
                    <a:pt x="3906" y="10723"/>
                  </a:lnTo>
                  <a:lnTo>
                    <a:pt x="97" y="19689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82540" y="768654"/>
            <a:ext cx="899160" cy="75819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83820" marR="76200" indent="-635" algn="ctr">
              <a:lnSpc>
                <a:spcPts val="114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(not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Standard)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063096" y="1548676"/>
            <a:ext cx="2497455" cy="3421379"/>
            <a:chOff x="5063096" y="1548676"/>
            <a:chExt cx="2497455" cy="3421379"/>
          </a:xfrm>
        </p:grpSpPr>
        <p:sp>
          <p:nvSpPr>
            <p:cNvPr id="41" name="object 41"/>
            <p:cNvSpPr/>
            <p:nvPr/>
          </p:nvSpPr>
          <p:spPr>
            <a:xfrm>
              <a:off x="5063096" y="4795507"/>
              <a:ext cx="2497455" cy="174625"/>
            </a:xfrm>
            <a:custGeom>
              <a:avLst/>
              <a:gdLst/>
              <a:ahLst/>
              <a:cxnLst/>
              <a:rect l="l" t="t" r="r" b="b"/>
              <a:pathLst>
                <a:path w="2497454" h="174625">
                  <a:moveTo>
                    <a:pt x="2496896" y="0"/>
                  </a:moveTo>
                  <a:lnTo>
                    <a:pt x="0" y="0"/>
                  </a:lnTo>
                  <a:lnTo>
                    <a:pt x="0" y="174002"/>
                  </a:lnTo>
                  <a:lnTo>
                    <a:pt x="2496896" y="174002"/>
                  </a:lnTo>
                  <a:lnTo>
                    <a:pt x="2496896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4671" y="1548676"/>
              <a:ext cx="1236155" cy="112683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425445" y="2049780"/>
            <a:ext cx="5994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21337" y="4805829"/>
            <a:ext cx="1310005" cy="1409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98445" y="4504855"/>
            <a:ext cx="5994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84305" y="4477854"/>
            <a:ext cx="5994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84305" y="2329853"/>
            <a:ext cx="5994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465C30-B472-E155-EB47-1BFD7DACFE12}"/>
              </a:ext>
            </a:extLst>
          </p:cNvPr>
          <p:cNvSpPr/>
          <p:nvPr/>
        </p:nvSpPr>
        <p:spPr>
          <a:xfrm>
            <a:off x="2148354" y="493908"/>
            <a:ext cx="2391771" cy="21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1D7E45-9EB9-1A42-1BBF-7A208E06A6D5}"/>
              </a:ext>
            </a:extLst>
          </p:cNvPr>
          <p:cNvSpPr/>
          <p:nvPr/>
        </p:nvSpPr>
        <p:spPr>
          <a:xfrm>
            <a:off x="4613302" y="461863"/>
            <a:ext cx="2354062" cy="223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F830B8-901F-EA6B-0DF2-41EBDD0C1B73}"/>
              </a:ext>
            </a:extLst>
          </p:cNvPr>
          <p:cNvSpPr/>
          <p:nvPr/>
        </p:nvSpPr>
        <p:spPr>
          <a:xfrm>
            <a:off x="2176398" y="2718013"/>
            <a:ext cx="2354062" cy="223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D3D8EAA-2214-F772-B145-8BD2D57BC8D4}"/>
              </a:ext>
            </a:extLst>
          </p:cNvPr>
          <p:cNvSpPr/>
          <p:nvPr/>
        </p:nvSpPr>
        <p:spPr>
          <a:xfrm>
            <a:off x="4652453" y="2734741"/>
            <a:ext cx="2354062" cy="223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491" y="114853"/>
            <a:ext cx="2048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SHUT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DOWN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SECURE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427" y="2656000"/>
            <a:ext cx="1870757" cy="20028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03725" y="3404873"/>
            <a:ext cx="649605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50" b="1" spc="-2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2480" y="2073221"/>
            <a:ext cx="857885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50" b="1" spc="-25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Pack</a:t>
            </a:r>
            <a:r>
              <a:rPr sz="4200" b="1" spc="-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up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4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520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4.1,</a:t>
            </a:r>
            <a:r>
              <a:rPr sz="1100" i="1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4.3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SHUT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DOWN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SECURE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4208" y="2212789"/>
            <a:ext cx="4613415" cy="189386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7222" y="431768"/>
          <a:ext cx="6477000" cy="453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107950">
                        <a:lnSpc>
                          <a:spcPts val="1195"/>
                        </a:lnSpc>
                        <a:spcBef>
                          <a:spcPts val="78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134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65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7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271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75"/>
                        </a:lnSpc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secure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boom,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stabilisers/outriggers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stowed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secured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finish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job.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09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26A59-6F65-F7AB-B2E9-F24B32FF2F19}"/>
              </a:ext>
            </a:extLst>
          </p:cNvPr>
          <p:cNvSpPr/>
          <p:nvPr/>
        </p:nvSpPr>
        <p:spPr>
          <a:xfrm>
            <a:off x="2194862" y="446998"/>
            <a:ext cx="4783787" cy="3744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520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4.2,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4.3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SHUT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DOWN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SECURE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402" y="432005"/>
            <a:ext cx="6482080" cy="4539615"/>
            <a:chOff x="540402" y="432005"/>
            <a:chExt cx="6482080" cy="4539615"/>
          </a:xfrm>
        </p:grpSpPr>
        <p:sp>
          <p:nvSpPr>
            <p:cNvPr id="4" name="object 4"/>
            <p:cNvSpPr/>
            <p:nvPr/>
          </p:nvSpPr>
          <p:spPr>
            <a:xfrm>
              <a:off x="7019028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7003" y="435180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60">
                  <a:moveTo>
                    <a:pt x="0" y="0"/>
                  </a:moveTo>
                  <a:lnTo>
                    <a:pt x="159734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4344" y="435180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60">
                  <a:moveTo>
                    <a:pt x="0" y="0"/>
                  </a:moveTo>
                  <a:lnTo>
                    <a:pt x="159734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1685" y="435180"/>
              <a:ext cx="1691005" cy="0"/>
            </a:xfrm>
            <a:custGeom>
              <a:avLst/>
              <a:gdLst/>
              <a:ahLst/>
              <a:cxnLst/>
              <a:rect l="l" t="t" r="r" b="b"/>
              <a:pathLst>
                <a:path w="1691004">
                  <a:moveTo>
                    <a:pt x="0" y="0"/>
                  </a:moveTo>
                  <a:lnTo>
                    <a:pt x="169052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7003" y="2700006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60">
                  <a:moveTo>
                    <a:pt x="0" y="0"/>
                  </a:moveTo>
                  <a:lnTo>
                    <a:pt x="159734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4344" y="2700006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60">
                  <a:moveTo>
                    <a:pt x="0" y="0"/>
                  </a:moveTo>
                  <a:lnTo>
                    <a:pt x="159734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4344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1685" y="2700006"/>
              <a:ext cx="1691005" cy="0"/>
            </a:xfrm>
            <a:custGeom>
              <a:avLst/>
              <a:gdLst/>
              <a:ahLst/>
              <a:cxnLst/>
              <a:rect l="l" t="t" r="r" b="b"/>
              <a:pathLst>
                <a:path w="1691004">
                  <a:moveTo>
                    <a:pt x="0" y="0"/>
                  </a:moveTo>
                  <a:lnTo>
                    <a:pt x="169052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1685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9028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7003" y="4967831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60">
                  <a:moveTo>
                    <a:pt x="0" y="0"/>
                  </a:moveTo>
                  <a:lnTo>
                    <a:pt x="159734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4344" y="4967831"/>
              <a:ext cx="1597660" cy="0"/>
            </a:xfrm>
            <a:custGeom>
              <a:avLst/>
              <a:gdLst/>
              <a:ahLst/>
              <a:cxnLst/>
              <a:rect l="l" t="t" r="r" b="b"/>
              <a:pathLst>
                <a:path w="1597660">
                  <a:moveTo>
                    <a:pt x="0" y="0"/>
                  </a:moveTo>
                  <a:lnTo>
                    <a:pt x="159734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1685" y="4967831"/>
              <a:ext cx="1691005" cy="0"/>
            </a:xfrm>
            <a:custGeom>
              <a:avLst/>
              <a:gdLst/>
              <a:ahLst/>
              <a:cxnLst/>
              <a:rect l="l" t="t" r="r" b="b"/>
              <a:pathLst>
                <a:path w="1691004">
                  <a:moveTo>
                    <a:pt x="0" y="0"/>
                  </a:moveTo>
                  <a:lnTo>
                    <a:pt x="169052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6168" y="662995"/>
              <a:ext cx="3399817" cy="18581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3591" y="3527875"/>
              <a:ext cx="1430346" cy="13351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5123" y="3084638"/>
              <a:ext cx="1087383" cy="16447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0194" y="3304806"/>
              <a:ext cx="1495399" cy="14436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0402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0397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135</a:t>
            </a:r>
            <a:endParaRPr sz="1100">
              <a:latin typeface="Franklin Gothic Demi"/>
              <a:cs typeface="Franklin Gothic Demi"/>
            </a:endParaRPr>
          </a:p>
          <a:p>
            <a:pPr marL="107950" marR="175260">
              <a:lnSpc>
                <a:spcPts val="1140"/>
              </a:lnSpc>
              <a:spcBef>
                <a:spcPts val="7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motion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locks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0397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136</a:t>
            </a:r>
            <a:endParaRPr sz="1100">
              <a:latin typeface="Franklin Gothic Demi"/>
              <a:cs typeface="Franklin Gothic Demi"/>
            </a:endParaRPr>
          </a:p>
          <a:p>
            <a:pPr marL="107950" marR="63627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stowing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outriggers/stabilisers?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7155" y="525305"/>
            <a:ext cx="1662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7155" y="713773"/>
            <a:ext cx="1243330" cy="5676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320"/>
              </a:spcBef>
              <a:buChar char="•"/>
              <a:tabLst>
                <a:tab pos="19113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Shut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19113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Leave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19113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7155" y="2796319"/>
            <a:ext cx="139890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4465" marR="5080" indent="-152400" algn="just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1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Raise up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footplate’s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retract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(bring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outrigger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beams.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94682" y="2796319"/>
            <a:ext cx="1059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1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pin.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9434" y="2796319"/>
            <a:ext cx="1293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3.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 the steel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plates.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7D2101-6144-F14A-B4A3-7325C45103F8}"/>
              </a:ext>
            </a:extLst>
          </p:cNvPr>
          <p:cNvSpPr/>
          <p:nvPr/>
        </p:nvSpPr>
        <p:spPr>
          <a:xfrm>
            <a:off x="2193493" y="460361"/>
            <a:ext cx="4722097" cy="2173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AD1935-01D4-D6CC-3258-10671A3F6864}"/>
              </a:ext>
            </a:extLst>
          </p:cNvPr>
          <p:cNvSpPr/>
          <p:nvPr/>
        </p:nvSpPr>
        <p:spPr>
          <a:xfrm>
            <a:off x="2192450" y="2714935"/>
            <a:ext cx="1513722" cy="223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3F3F73-7CCC-0FE4-AEEC-713211CF275B}"/>
              </a:ext>
            </a:extLst>
          </p:cNvPr>
          <p:cNvSpPr/>
          <p:nvPr/>
        </p:nvSpPr>
        <p:spPr>
          <a:xfrm>
            <a:off x="3785172" y="2741517"/>
            <a:ext cx="1513722" cy="2157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5C8825-7A33-3E24-DDB3-9B93314C3C6C}"/>
              </a:ext>
            </a:extLst>
          </p:cNvPr>
          <p:cNvSpPr/>
          <p:nvPr/>
        </p:nvSpPr>
        <p:spPr>
          <a:xfrm>
            <a:off x="5398256" y="2753883"/>
            <a:ext cx="1513722" cy="2157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07010" rIns="0" bIns="0" rtlCol="0">
            <a:spAutoFit/>
          </a:bodyPr>
          <a:lstStyle/>
          <a:p>
            <a:pPr marL="3106420" marR="172085" indent="1118235">
              <a:lnSpc>
                <a:spcPct val="79300"/>
              </a:lnSpc>
              <a:spcBef>
                <a:spcPts val="163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INTRODUCTION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TO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VEHICLE</a:t>
            </a:r>
            <a:r>
              <a:rPr sz="4200" b="1" spc="-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LOADING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CRANE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523" y="2109154"/>
            <a:ext cx="5276953" cy="27795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4160520">
              <a:lnSpc>
                <a:spcPts val="120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VEHICLE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LOADING 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vehicle</a:t>
            </a:r>
            <a:r>
              <a:rPr spc="-15" dirty="0"/>
              <a:t> </a:t>
            </a:r>
            <a:r>
              <a:rPr dirty="0"/>
              <a:t>loading</a:t>
            </a:r>
            <a:r>
              <a:rPr spc="-10" dirty="0"/>
              <a:t> crane?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81"/>
            <a:ext cx="645668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unloading.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supplied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through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(power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off).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66925" y="1150459"/>
            <a:ext cx="3367404" cy="3756025"/>
            <a:chOff x="2466925" y="1150459"/>
            <a:chExt cx="3367404" cy="37560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6925" y="1150459"/>
              <a:ext cx="3366958" cy="37558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86823" y="3405989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4">
                  <a:moveTo>
                    <a:pt x="0" y="0"/>
                  </a:moveTo>
                  <a:lnTo>
                    <a:pt x="407812" y="0"/>
                  </a:lnTo>
                </a:path>
              </a:pathLst>
            </a:custGeom>
            <a:ln w="13195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8738" y="338123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94" y="0"/>
                  </a:moveTo>
                  <a:lnTo>
                    <a:pt x="39116" y="3857"/>
                  </a:lnTo>
                  <a:lnTo>
                    <a:pt x="46000" y="10761"/>
                  </a:lnTo>
                  <a:lnTo>
                    <a:pt x="49802" y="19739"/>
                  </a:lnTo>
                  <a:lnTo>
                    <a:pt x="49872" y="29819"/>
                  </a:lnTo>
                  <a:lnTo>
                    <a:pt x="46026" y="39154"/>
                  </a:lnTo>
                  <a:lnTo>
                    <a:pt x="39146" y="46042"/>
                  </a:lnTo>
                  <a:lnTo>
                    <a:pt x="30186" y="49841"/>
                  </a:lnTo>
                  <a:lnTo>
                    <a:pt x="20104" y="49910"/>
                  </a:lnTo>
                  <a:lnTo>
                    <a:pt x="10772" y="46090"/>
                  </a:lnTo>
                  <a:lnTo>
                    <a:pt x="3879" y="39212"/>
                  </a:lnTo>
                  <a:lnTo>
                    <a:pt x="73" y="30242"/>
                  </a:lnTo>
                  <a:lnTo>
                    <a:pt x="0" y="20142"/>
                  </a:lnTo>
                  <a:lnTo>
                    <a:pt x="3848" y="10828"/>
                  </a:lnTo>
                  <a:lnTo>
                    <a:pt x="10734" y="3932"/>
                  </a:lnTo>
                  <a:lnTo>
                    <a:pt x="19702" y="105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15311" y="3288131"/>
            <a:ext cx="57213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1494" y="1221788"/>
            <a:ext cx="889000" cy="233045"/>
            <a:chOff x="4531494" y="1221788"/>
            <a:chExt cx="889000" cy="233045"/>
          </a:xfrm>
        </p:grpSpPr>
        <p:sp>
          <p:nvSpPr>
            <p:cNvPr id="11" name="object 11"/>
            <p:cNvSpPr/>
            <p:nvPr/>
          </p:nvSpPr>
          <p:spPr>
            <a:xfrm>
              <a:off x="4587539" y="1228138"/>
              <a:ext cx="826135" cy="189865"/>
            </a:xfrm>
            <a:custGeom>
              <a:avLst/>
              <a:gdLst/>
              <a:ahLst/>
              <a:cxnLst/>
              <a:rect l="l" t="t" r="r" b="b"/>
              <a:pathLst>
                <a:path w="826135" h="189865">
                  <a:moveTo>
                    <a:pt x="826046" y="0"/>
                  </a:moveTo>
                  <a:lnTo>
                    <a:pt x="0" y="189407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7844" y="139829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0078" y="49860"/>
                  </a:moveTo>
                  <a:lnTo>
                    <a:pt x="10756" y="46017"/>
                  </a:lnTo>
                  <a:lnTo>
                    <a:pt x="3871" y="39142"/>
                  </a:lnTo>
                  <a:lnTo>
                    <a:pt x="70" y="30184"/>
                  </a:lnTo>
                  <a:lnTo>
                    <a:pt x="0" y="20091"/>
                  </a:lnTo>
                  <a:lnTo>
                    <a:pt x="3847" y="10756"/>
                  </a:lnTo>
                  <a:lnTo>
                    <a:pt x="10733" y="3868"/>
                  </a:lnTo>
                  <a:lnTo>
                    <a:pt x="19697" y="69"/>
                  </a:lnTo>
                  <a:lnTo>
                    <a:pt x="29781" y="0"/>
                  </a:lnTo>
                  <a:lnTo>
                    <a:pt x="39105" y="3842"/>
                  </a:lnTo>
                  <a:lnTo>
                    <a:pt x="45994" y="10717"/>
                  </a:lnTo>
                  <a:lnTo>
                    <a:pt x="49800" y="19675"/>
                  </a:lnTo>
                  <a:lnTo>
                    <a:pt x="49872" y="29768"/>
                  </a:lnTo>
                  <a:lnTo>
                    <a:pt x="46023" y="39103"/>
                  </a:lnTo>
                  <a:lnTo>
                    <a:pt x="39133" y="45991"/>
                  </a:lnTo>
                  <a:lnTo>
                    <a:pt x="30165" y="49790"/>
                  </a:lnTo>
                  <a:lnTo>
                    <a:pt x="20078" y="4986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0878" y="1112075"/>
            <a:ext cx="5581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62543" y="2909598"/>
            <a:ext cx="464820" cy="62865"/>
            <a:chOff x="2062543" y="2909598"/>
            <a:chExt cx="464820" cy="62865"/>
          </a:xfrm>
        </p:grpSpPr>
        <p:sp>
          <p:nvSpPr>
            <p:cNvPr id="15" name="object 15"/>
            <p:cNvSpPr/>
            <p:nvPr/>
          </p:nvSpPr>
          <p:spPr>
            <a:xfrm>
              <a:off x="2069210" y="2940703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5">
                  <a:moveTo>
                    <a:pt x="0" y="0"/>
                  </a:moveTo>
                  <a:lnTo>
                    <a:pt x="407813" y="0"/>
                  </a:lnTo>
                </a:path>
              </a:pathLst>
            </a:custGeom>
            <a:ln w="13195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1126" y="291594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94" y="0"/>
                  </a:moveTo>
                  <a:lnTo>
                    <a:pt x="39116" y="3857"/>
                  </a:lnTo>
                  <a:lnTo>
                    <a:pt x="46000" y="10761"/>
                  </a:lnTo>
                  <a:lnTo>
                    <a:pt x="49802" y="19739"/>
                  </a:lnTo>
                  <a:lnTo>
                    <a:pt x="49872" y="29819"/>
                  </a:lnTo>
                  <a:lnTo>
                    <a:pt x="46026" y="39154"/>
                  </a:lnTo>
                  <a:lnTo>
                    <a:pt x="39146" y="46042"/>
                  </a:lnTo>
                  <a:lnTo>
                    <a:pt x="30186" y="49841"/>
                  </a:lnTo>
                  <a:lnTo>
                    <a:pt x="20104" y="49911"/>
                  </a:lnTo>
                  <a:lnTo>
                    <a:pt x="10772" y="46090"/>
                  </a:lnTo>
                  <a:lnTo>
                    <a:pt x="3879" y="39212"/>
                  </a:lnTo>
                  <a:lnTo>
                    <a:pt x="73" y="30242"/>
                  </a:lnTo>
                  <a:lnTo>
                    <a:pt x="0" y="20142"/>
                  </a:lnTo>
                  <a:lnTo>
                    <a:pt x="3848" y="10828"/>
                  </a:lnTo>
                  <a:lnTo>
                    <a:pt x="10734" y="3932"/>
                  </a:lnTo>
                  <a:lnTo>
                    <a:pt x="19702" y="105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50987" y="2822803"/>
            <a:ext cx="4184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44517" y="2932369"/>
            <a:ext cx="342900" cy="62865"/>
            <a:chOff x="4244517" y="2932369"/>
            <a:chExt cx="342900" cy="62865"/>
          </a:xfrm>
        </p:grpSpPr>
        <p:sp>
          <p:nvSpPr>
            <p:cNvPr id="19" name="object 19"/>
            <p:cNvSpPr/>
            <p:nvPr/>
          </p:nvSpPr>
          <p:spPr>
            <a:xfrm>
              <a:off x="4251185" y="2963474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508" y="0"/>
                  </a:lnTo>
                </a:path>
              </a:pathLst>
            </a:custGeom>
            <a:ln w="13195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30795" y="293871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94" y="0"/>
                  </a:moveTo>
                  <a:lnTo>
                    <a:pt x="39116" y="3857"/>
                  </a:lnTo>
                  <a:lnTo>
                    <a:pt x="46000" y="10761"/>
                  </a:lnTo>
                  <a:lnTo>
                    <a:pt x="49802" y="19739"/>
                  </a:lnTo>
                  <a:lnTo>
                    <a:pt x="49872" y="29819"/>
                  </a:lnTo>
                  <a:lnTo>
                    <a:pt x="46026" y="39154"/>
                  </a:lnTo>
                  <a:lnTo>
                    <a:pt x="39146" y="46042"/>
                  </a:lnTo>
                  <a:lnTo>
                    <a:pt x="30186" y="49841"/>
                  </a:lnTo>
                  <a:lnTo>
                    <a:pt x="20104" y="49911"/>
                  </a:lnTo>
                  <a:lnTo>
                    <a:pt x="10772" y="46090"/>
                  </a:lnTo>
                  <a:lnTo>
                    <a:pt x="3879" y="39212"/>
                  </a:lnTo>
                  <a:lnTo>
                    <a:pt x="73" y="30242"/>
                  </a:lnTo>
                  <a:lnTo>
                    <a:pt x="0" y="20142"/>
                  </a:lnTo>
                  <a:lnTo>
                    <a:pt x="3848" y="10828"/>
                  </a:lnTo>
                  <a:lnTo>
                    <a:pt x="10734" y="3932"/>
                  </a:lnTo>
                  <a:lnTo>
                    <a:pt x="19702" y="105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39311" y="2837954"/>
            <a:ext cx="51244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Mast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65477" y="1697375"/>
            <a:ext cx="413636" cy="272414"/>
            <a:chOff x="2367607" y="1708803"/>
            <a:chExt cx="611505" cy="260985"/>
          </a:xfrm>
        </p:grpSpPr>
        <p:sp>
          <p:nvSpPr>
            <p:cNvPr id="23" name="object 23"/>
            <p:cNvSpPr/>
            <p:nvPr/>
          </p:nvSpPr>
          <p:spPr>
            <a:xfrm>
              <a:off x="2373957" y="1715153"/>
              <a:ext cx="550545" cy="214629"/>
            </a:xfrm>
            <a:custGeom>
              <a:avLst/>
              <a:gdLst/>
              <a:ahLst/>
              <a:cxnLst/>
              <a:rect l="l" t="t" r="r" b="b"/>
              <a:pathLst>
                <a:path w="550544" h="214630">
                  <a:moveTo>
                    <a:pt x="0" y="0"/>
                  </a:moveTo>
                  <a:lnTo>
                    <a:pt x="550100" y="21405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22807" y="191349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0"/>
                  </a:moveTo>
                  <a:lnTo>
                    <a:pt x="39110" y="3850"/>
                  </a:lnTo>
                  <a:lnTo>
                    <a:pt x="45999" y="10742"/>
                  </a:lnTo>
                  <a:lnTo>
                    <a:pt x="49801" y="19718"/>
                  </a:lnTo>
                  <a:lnTo>
                    <a:pt x="49872" y="29819"/>
                  </a:lnTo>
                  <a:lnTo>
                    <a:pt x="46024" y="39124"/>
                  </a:lnTo>
                  <a:lnTo>
                    <a:pt x="39138" y="45997"/>
                  </a:lnTo>
                  <a:lnTo>
                    <a:pt x="30170" y="49791"/>
                  </a:lnTo>
                  <a:lnTo>
                    <a:pt x="20078" y="49860"/>
                  </a:lnTo>
                  <a:lnTo>
                    <a:pt x="10756" y="46010"/>
                  </a:lnTo>
                  <a:lnTo>
                    <a:pt x="3871" y="39123"/>
                  </a:lnTo>
                  <a:lnTo>
                    <a:pt x="70" y="30163"/>
                  </a:lnTo>
                  <a:lnTo>
                    <a:pt x="0" y="20091"/>
                  </a:lnTo>
                  <a:lnTo>
                    <a:pt x="3847" y="10756"/>
                  </a:lnTo>
                  <a:lnTo>
                    <a:pt x="10733" y="3868"/>
                  </a:lnTo>
                  <a:lnTo>
                    <a:pt x="19697" y="69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11147" y="1668132"/>
            <a:ext cx="106362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Extension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59448" y="1740305"/>
            <a:ext cx="422275" cy="472440"/>
            <a:chOff x="3559448" y="1740305"/>
            <a:chExt cx="422275" cy="472440"/>
          </a:xfrm>
        </p:grpSpPr>
        <p:sp>
          <p:nvSpPr>
            <p:cNvPr id="27" name="object 27"/>
            <p:cNvSpPr/>
            <p:nvPr/>
          </p:nvSpPr>
          <p:spPr>
            <a:xfrm>
              <a:off x="3565798" y="1790561"/>
              <a:ext cx="367665" cy="415925"/>
            </a:xfrm>
            <a:custGeom>
              <a:avLst/>
              <a:gdLst/>
              <a:ahLst/>
              <a:cxnLst/>
              <a:rect l="l" t="t" r="r" b="b"/>
              <a:pathLst>
                <a:path w="367664" h="415925">
                  <a:moveTo>
                    <a:pt x="0" y="415823"/>
                  </a:moveTo>
                  <a:lnTo>
                    <a:pt x="367487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25152" y="174665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94" y="0"/>
                  </a:moveTo>
                  <a:lnTo>
                    <a:pt x="39116" y="3834"/>
                  </a:lnTo>
                  <a:lnTo>
                    <a:pt x="46000" y="10691"/>
                  </a:lnTo>
                  <a:lnTo>
                    <a:pt x="49802" y="19632"/>
                  </a:lnTo>
                  <a:lnTo>
                    <a:pt x="49872" y="29718"/>
                  </a:lnTo>
                  <a:lnTo>
                    <a:pt x="46030" y="39039"/>
                  </a:lnTo>
                  <a:lnTo>
                    <a:pt x="39144" y="45947"/>
                  </a:lnTo>
                  <a:lnTo>
                    <a:pt x="30177" y="49775"/>
                  </a:lnTo>
                  <a:lnTo>
                    <a:pt x="20091" y="49860"/>
                  </a:lnTo>
                  <a:lnTo>
                    <a:pt x="10763" y="46002"/>
                  </a:lnTo>
                  <a:lnTo>
                    <a:pt x="3878" y="39098"/>
                  </a:lnTo>
                  <a:lnTo>
                    <a:pt x="76" y="30120"/>
                  </a:lnTo>
                  <a:lnTo>
                    <a:pt x="0" y="20040"/>
                  </a:lnTo>
                  <a:lnTo>
                    <a:pt x="3848" y="10713"/>
                  </a:lnTo>
                  <a:lnTo>
                    <a:pt x="10734" y="3843"/>
                  </a:lnTo>
                  <a:lnTo>
                    <a:pt x="19702" y="61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14090" y="2200681"/>
            <a:ext cx="5073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02745" y="1879757"/>
            <a:ext cx="2652395" cy="475615"/>
            <a:chOff x="3402745" y="1879757"/>
            <a:chExt cx="2652395" cy="475615"/>
          </a:xfrm>
        </p:grpSpPr>
        <p:sp>
          <p:nvSpPr>
            <p:cNvPr id="31" name="object 31"/>
            <p:cNvSpPr/>
            <p:nvPr/>
          </p:nvSpPr>
          <p:spPr>
            <a:xfrm>
              <a:off x="3443972" y="1934428"/>
              <a:ext cx="116205" cy="272415"/>
            </a:xfrm>
            <a:custGeom>
              <a:avLst/>
              <a:gdLst/>
              <a:ahLst/>
              <a:cxnLst/>
              <a:rect l="l" t="t" r="r" b="b"/>
              <a:pathLst>
                <a:path w="116204" h="272414">
                  <a:moveTo>
                    <a:pt x="115785" y="2719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09095" y="188610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0078" y="0"/>
                  </a:moveTo>
                  <a:lnTo>
                    <a:pt x="10756" y="3842"/>
                  </a:lnTo>
                  <a:lnTo>
                    <a:pt x="3871" y="10717"/>
                  </a:lnTo>
                  <a:lnTo>
                    <a:pt x="70" y="19675"/>
                  </a:lnTo>
                  <a:lnTo>
                    <a:pt x="0" y="29768"/>
                  </a:lnTo>
                  <a:lnTo>
                    <a:pt x="3845" y="39103"/>
                  </a:lnTo>
                  <a:lnTo>
                    <a:pt x="10726" y="45991"/>
                  </a:lnTo>
                  <a:lnTo>
                    <a:pt x="19686" y="49790"/>
                  </a:lnTo>
                  <a:lnTo>
                    <a:pt x="29768" y="49860"/>
                  </a:lnTo>
                  <a:lnTo>
                    <a:pt x="39100" y="46017"/>
                  </a:lnTo>
                  <a:lnTo>
                    <a:pt x="45993" y="39142"/>
                  </a:lnTo>
                  <a:lnTo>
                    <a:pt x="49799" y="30184"/>
                  </a:lnTo>
                  <a:lnTo>
                    <a:pt x="49872" y="20091"/>
                  </a:lnTo>
                  <a:lnTo>
                    <a:pt x="46024" y="10756"/>
                  </a:lnTo>
                  <a:lnTo>
                    <a:pt x="39138" y="3868"/>
                  </a:lnTo>
                  <a:lnTo>
                    <a:pt x="30170" y="69"/>
                  </a:lnTo>
                  <a:lnTo>
                    <a:pt x="20078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69461" y="2299775"/>
              <a:ext cx="55880" cy="47625"/>
            </a:xfrm>
            <a:custGeom>
              <a:avLst/>
              <a:gdLst/>
              <a:ahLst/>
              <a:cxnLst/>
              <a:rect l="l" t="t" r="r" b="b"/>
              <a:pathLst>
                <a:path w="55879" h="47625">
                  <a:moveTo>
                    <a:pt x="27901" y="0"/>
                  </a:moveTo>
                  <a:lnTo>
                    <a:pt x="17043" y="1861"/>
                  </a:lnTo>
                  <a:lnTo>
                    <a:pt x="8174" y="6935"/>
                  </a:lnTo>
                  <a:lnTo>
                    <a:pt x="2193" y="14460"/>
                  </a:lnTo>
                  <a:lnTo>
                    <a:pt x="0" y="23672"/>
                  </a:lnTo>
                  <a:lnTo>
                    <a:pt x="2193" y="32890"/>
                  </a:lnTo>
                  <a:lnTo>
                    <a:pt x="8174" y="40414"/>
                  </a:lnTo>
                  <a:lnTo>
                    <a:pt x="17043" y="45486"/>
                  </a:lnTo>
                  <a:lnTo>
                    <a:pt x="27901" y="47345"/>
                  </a:lnTo>
                  <a:lnTo>
                    <a:pt x="38760" y="45486"/>
                  </a:lnTo>
                  <a:lnTo>
                    <a:pt x="47629" y="40414"/>
                  </a:lnTo>
                  <a:lnTo>
                    <a:pt x="53610" y="32890"/>
                  </a:lnTo>
                  <a:lnTo>
                    <a:pt x="55803" y="23672"/>
                  </a:lnTo>
                  <a:lnTo>
                    <a:pt x="53610" y="14460"/>
                  </a:lnTo>
                  <a:lnTo>
                    <a:pt x="47629" y="6935"/>
                  </a:lnTo>
                  <a:lnTo>
                    <a:pt x="38760" y="1861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19923" y="2157880"/>
              <a:ext cx="541020" cy="158750"/>
            </a:xfrm>
            <a:custGeom>
              <a:avLst/>
              <a:gdLst/>
              <a:ahLst/>
              <a:cxnLst/>
              <a:rect l="l" t="t" r="r" b="b"/>
              <a:pathLst>
                <a:path w="541020" h="158750">
                  <a:moveTo>
                    <a:pt x="540994" y="0"/>
                  </a:moveTo>
                  <a:lnTo>
                    <a:pt x="0" y="15855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0149" y="229818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47081" y="2032686"/>
              <a:ext cx="808355" cy="238760"/>
            </a:xfrm>
            <a:custGeom>
              <a:avLst/>
              <a:gdLst/>
              <a:ahLst/>
              <a:cxnLst/>
              <a:rect l="l" t="t" r="r" b="b"/>
              <a:pathLst>
                <a:path w="808354" h="238760">
                  <a:moveTo>
                    <a:pt x="807872" y="0"/>
                  </a:moveTo>
                  <a:lnTo>
                    <a:pt x="0" y="0"/>
                  </a:lnTo>
                  <a:lnTo>
                    <a:pt x="0" y="238188"/>
                  </a:lnTo>
                  <a:lnTo>
                    <a:pt x="807872" y="238188"/>
                  </a:lnTo>
                  <a:lnTo>
                    <a:pt x="80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47081" y="2032686"/>
            <a:ext cx="808355" cy="23876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45012" y="3011880"/>
            <a:ext cx="714375" cy="525145"/>
            <a:chOff x="4545012" y="3011880"/>
            <a:chExt cx="714375" cy="525145"/>
          </a:xfrm>
        </p:grpSpPr>
        <p:sp>
          <p:nvSpPr>
            <p:cNvPr id="39" name="object 39"/>
            <p:cNvSpPr/>
            <p:nvPr/>
          </p:nvSpPr>
          <p:spPr>
            <a:xfrm>
              <a:off x="4550092" y="3478423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4" h="52070">
                  <a:moveTo>
                    <a:pt x="26098" y="0"/>
                  </a:moveTo>
                  <a:lnTo>
                    <a:pt x="15939" y="2041"/>
                  </a:lnTo>
                  <a:lnTo>
                    <a:pt x="7643" y="7610"/>
                  </a:lnTo>
                  <a:lnTo>
                    <a:pt x="2050" y="15869"/>
                  </a:lnTo>
                  <a:lnTo>
                    <a:pt x="0" y="25984"/>
                  </a:lnTo>
                  <a:lnTo>
                    <a:pt x="2050" y="36098"/>
                  </a:lnTo>
                  <a:lnTo>
                    <a:pt x="7643" y="44357"/>
                  </a:lnTo>
                  <a:lnTo>
                    <a:pt x="15939" y="49926"/>
                  </a:lnTo>
                  <a:lnTo>
                    <a:pt x="26098" y="51968"/>
                  </a:lnTo>
                  <a:lnTo>
                    <a:pt x="36257" y="49926"/>
                  </a:lnTo>
                  <a:lnTo>
                    <a:pt x="44553" y="44357"/>
                  </a:lnTo>
                  <a:lnTo>
                    <a:pt x="50146" y="36098"/>
                  </a:lnTo>
                  <a:lnTo>
                    <a:pt x="52197" y="25984"/>
                  </a:lnTo>
                  <a:lnTo>
                    <a:pt x="50146" y="15869"/>
                  </a:lnTo>
                  <a:lnTo>
                    <a:pt x="44553" y="7610"/>
                  </a:lnTo>
                  <a:lnTo>
                    <a:pt x="36257" y="2041"/>
                  </a:lnTo>
                  <a:lnTo>
                    <a:pt x="2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97375" y="3018230"/>
              <a:ext cx="655955" cy="471805"/>
            </a:xfrm>
            <a:custGeom>
              <a:avLst/>
              <a:gdLst/>
              <a:ahLst/>
              <a:cxnLst/>
              <a:rect l="l" t="t" r="r" b="b"/>
              <a:pathLst>
                <a:path w="655954" h="471804">
                  <a:moveTo>
                    <a:pt x="655383" y="0"/>
                  </a:moveTo>
                  <a:lnTo>
                    <a:pt x="0" y="471601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51362" y="347926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850142" y="2782684"/>
            <a:ext cx="863600" cy="23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Slewing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064509" y="4543533"/>
            <a:ext cx="476884" cy="102870"/>
            <a:chOff x="5064509" y="4543533"/>
            <a:chExt cx="476884" cy="102870"/>
          </a:xfrm>
        </p:grpSpPr>
        <p:sp>
          <p:nvSpPr>
            <p:cNvPr id="44" name="object 44"/>
            <p:cNvSpPr/>
            <p:nvPr/>
          </p:nvSpPr>
          <p:spPr>
            <a:xfrm>
              <a:off x="5070859" y="4578512"/>
              <a:ext cx="414020" cy="61594"/>
            </a:xfrm>
            <a:custGeom>
              <a:avLst/>
              <a:gdLst/>
              <a:ahLst/>
              <a:cxnLst/>
              <a:rect l="l" t="t" r="r" b="b"/>
              <a:pathLst>
                <a:path w="414020" h="61595">
                  <a:moveTo>
                    <a:pt x="0" y="61163"/>
                  </a:moveTo>
                  <a:lnTo>
                    <a:pt x="413778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84821" y="454988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0"/>
                  </a:moveTo>
                  <a:lnTo>
                    <a:pt x="39110" y="3849"/>
                  </a:lnTo>
                  <a:lnTo>
                    <a:pt x="45999" y="10736"/>
                  </a:lnTo>
                  <a:lnTo>
                    <a:pt x="49801" y="19697"/>
                  </a:lnTo>
                  <a:lnTo>
                    <a:pt x="49872" y="29768"/>
                  </a:lnTo>
                  <a:lnTo>
                    <a:pt x="46026" y="39103"/>
                  </a:lnTo>
                  <a:lnTo>
                    <a:pt x="39144" y="45991"/>
                  </a:lnTo>
                  <a:lnTo>
                    <a:pt x="30181" y="49790"/>
                  </a:lnTo>
                  <a:lnTo>
                    <a:pt x="20091" y="49860"/>
                  </a:lnTo>
                  <a:lnTo>
                    <a:pt x="10767" y="46009"/>
                  </a:lnTo>
                  <a:lnTo>
                    <a:pt x="3878" y="39117"/>
                  </a:lnTo>
                  <a:lnTo>
                    <a:pt x="72" y="30141"/>
                  </a:lnTo>
                  <a:lnTo>
                    <a:pt x="0" y="20040"/>
                  </a:lnTo>
                  <a:lnTo>
                    <a:pt x="3847" y="10735"/>
                  </a:lnTo>
                  <a:lnTo>
                    <a:pt x="10733" y="3862"/>
                  </a:lnTo>
                  <a:lnTo>
                    <a:pt x="19697" y="68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46207" y="4519358"/>
            <a:ext cx="139001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Outrigger/stabiliser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legs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802546" y="4182476"/>
            <a:ext cx="619760" cy="348615"/>
            <a:chOff x="3802546" y="4182476"/>
            <a:chExt cx="619760" cy="348615"/>
          </a:xfrm>
        </p:grpSpPr>
        <p:sp>
          <p:nvSpPr>
            <p:cNvPr id="48" name="object 48"/>
            <p:cNvSpPr/>
            <p:nvPr/>
          </p:nvSpPr>
          <p:spPr>
            <a:xfrm>
              <a:off x="3856234" y="4225691"/>
              <a:ext cx="559435" cy="299085"/>
            </a:xfrm>
            <a:custGeom>
              <a:avLst/>
              <a:gdLst/>
              <a:ahLst/>
              <a:cxnLst/>
              <a:rect l="l" t="t" r="r" b="b"/>
              <a:pathLst>
                <a:path w="559435" h="299085">
                  <a:moveTo>
                    <a:pt x="559422" y="29874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08896" y="418882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0091" y="0"/>
                  </a:moveTo>
                  <a:lnTo>
                    <a:pt x="10762" y="3849"/>
                  </a:lnTo>
                  <a:lnTo>
                    <a:pt x="3873" y="10736"/>
                  </a:lnTo>
                  <a:lnTo>
                    <a:pt x="71" y="19697"/>
                  </a:lnTo>
                  <a:lnTo>
                    <a:pt x="0" y="29768"/>
                  </a:lnTo>
                  <a:lnTo>
                    <a:pt x="3842" y="39082"/>
                  </a:lnTo>
                  <a:lnTo>
                    <a:pt x="10729" y="45972"/>
                  </a:lnTo>
                  <a:lnTo>
                    <a:pt x="19700" y="49783"/>
                  </a:lnTo>
                  <a:lnTo>
                    <a:pt x="29794" y="49860"/>
                  </a:lnTo>
                  <a:lnTo>
                    <a:pt x="39114" y="46002"/>
                  </a:lnTo>
                  <a:lnTo>
                    <a:pt x="45996" y="39098"/>
                  </a:lnTo>
                  <a:lnTo>
                    <a:pt x="49796" y="30120"/>
                  </a:lnTo>
                  <a:lnTo>
                    <a:pt x="49872" y="20040"/>
                  </a:lnTo>
                  <a:lnTo>
                    <a:pt x="46024" y="10735"/>
                  </a:lnTo>
                  <a:lnTo>
                    <a:pt x="39139" y="3862"/>
                  </a:lnTo>
                  <a:lnTo>
                    <a:pt x="30175" y="68"/>
                  </a:lnTo>
                  <a:lnTo>
                    <a:pt x="20091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16052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VEHICLE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LOADING 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dirty="0"/>
              <a:t>10</a:t>
            </a:r>
            <a:r>
              <a:rPr spc="-35" dirty="0"/>
              <a:t> </a:t>
            </a:r>
            <a:r>
              <a:rPr dirty="0"/>
              <a:t>metre</a:t>
            </a:r>
            <a:r>
              <a:rPr spc="-25" dirty="0"/>
              <a:t> </a:t>
            </a:r>
            <a:r>
              <a:rPr spc="-10" dirty="0"/>
              <a:t>tonnes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80"/>
            <a:ext cx="6197600" cy="24269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165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High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more.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tonnage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multiplying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lifting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calculate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tonnes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MULTIPLY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SWL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×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RADIUS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SWL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=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TONNES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125095">
              <a:lnSpc>
                <a:spcPts val="1140"/>
              </a:lnSpc>
              <a:spcBef>
                <a:spcPts val="3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(SWL)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chart.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amounts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greater,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Risk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example</a:t>
            </a:r>
            <a:r>
              <a:rPr lang="en-US"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: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2198370">
              <a:lnSpc>
                <a:spcPct val="1186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chart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1300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kilograms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8.5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metres.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1300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8.5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11,050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greater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10,000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" y="3235541"/>
            <a:ext cx="6097785" cy="16149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9BE7CF-1CCC-65F4-128A-4BD61D9C9470}"/>
              </a:ext>
            </a:extLst>
          </p:cNvPr>
          <p:cNvSpPr/>
          <p:nvPr/>
        </p:nvSpPr>
        <p:spPr>
          <a:xfrm>
            <a:off x="425450" y="633580"/>
            <a:ext cx="6299450" cy="50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9E1FF-56DE-DB87-D0A3-B96655A3501D}"/>
              </a:ext>
            </a:extLst>
          </p:cNvPr>
          <p:cNvSpPr/>
          <p:nvPr/>
        </p:nvSpPr>
        <p:spPr>
          <a:xfrm>
            <a:off x="500327" y="1213118"/>
            <a:ext cx="6299450" cy="1072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98CBD-61DE-BCDA-D490-932F093064D3}"/>
              </a:ext>
            </a:extLst>
          </p:cNvPr>
          <p:cNvSpPr/>
          <p:nvPr/>
        </p:nvSpPr>
        <p:spPr>
          <a:xfrm>
            <a:off x="425450" y="2356118"/>
            <a:ext cx="6299450" cy="2585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4160520">
              <a:lnSpc>
                <a:spcPts val="120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VEHICLE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LOADING CRANE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608" y="3060001"/>
            <a:ext cx="3398392" cy="19010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54" y="4443069"/>
            <a:ext cx="2651760" cy="313547"/>
          </a:xfrm>
          <a:prstGeom prst="rect">
            <a:avLst/>
          </a:prstGeom>
          <a:solidFill>
            <a:srgbClr val="D5D8E4"/>
          </a:solidFill>
          <a:ln w="12700">
            <a:solidFill>
              <a:srgbClr val="00305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78105" marR="161290">
              <a:lnSpc>
                <a:spcPts val="1000"/>
              </a:lnSpc>
              <a:spcBef>
                <a:spcPts val="445"/>
              </a:spcBef>
            </a:pPr>
            <a:r>
              <a:rPr sz="9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9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further</a:t>
            </a:r>
            <a:r>
              <a:rPr sz="9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information</a:t>
            </a:r>
            <a:r>
              <a:rPr sz="9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see</a:t>
            </a:r>
            <a:r>
              <a:rPr sz="9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</a:t>
            </a:r>
            <a:r>
              <a:rPr sz="9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Work</a:t>
            </a:r>
            <a:r>
              <a:rPr sz="9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Australia </a:t>
            </a:r>
            <a:r>
              <a:rPr sz="9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website</a:t>
            </a:r>
            <a:r>
              <a:rPr sz="9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–</a:t>
            </a:r>
            <a:r>
              <a:rPr sz="9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Demi"/>
                <a:cs typeface="Franklin Gothic Demi"/>
                <a:hlinkClick r:id="rId3"/>
              </a:rPr>
              <a:t>www.swa.gov.au</a:t>
            </a:r>
            <a:endParaRPr sz="9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941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Does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operator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VLC</a:t>
            </a:r>
            <a:r>
              <a:rPr spc="-10" dirty="0"/>
              <a:t> </a:t>
            </a:r>
            <a:r>
              <a:rPr dirty="0"/>
              <a:t>need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dogging</a:t>
            </a:r>
            <a:r>
              <a:rPr spc="-5" dirty="0"/>
              <a:t> </a:t>
            </a:r>
            <a:r>
              <a:rPr spc="-10" dirty="0"/>
              <a:t>licence?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6455" y="569191"/>
            <a:ext cx="6307455" cy="34232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0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 dirty="0">
              <a:latin typeface="Franklin Gothic Book"/>
              <a:cs typeface="Franklin Gothic Book"/>
            </a:endParaRPr>
          </a:p>
          <a:p>
            <a:pPr marL="191135" marR="170815" indent="-177800">
              <a:lnSpc>
                <a:spcPts val="1140"/>
              </a:lnSpc>
              <a:spcBef>
                <a:spcPts val="595"/>
              </a:spcBef>
              <a:buChar char="•"/>
              <a:tabLst>
                <a:tab pos="19177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VLC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exercises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judgment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estimation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selection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slinging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VLC,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endParaRPr sz="1000" dirty="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spcBef>
                <a:spcPts val="195"/>
              </a:spcBef>
              <a:buChar char="•"/>
              <a:tabLst>
                <a:tab pos="19177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VLC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view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exercise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judgment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means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shape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determining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(its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mass)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1911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gear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8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application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estimation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competently.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Holders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vehicle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loading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HRW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licence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can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exercise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judgment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on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slinging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method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select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inspect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lifting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vehicle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loading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crane.</a:t>
            </a:r>
            <a:endParaRPr sz="1000" dirty="0">
              <a:latin typeface="Franklin Gothic Demi"/>
              <a:cs typeface="Franklin Gothic Demi"/>
            </a:endParaRPr>
          </a:p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holder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cannot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000" dirty="0">
              <a:latin typeface="Franklin Gothic Book"/>
              <a:cs typeface="Franklin Gothic Book"/>
            </a:endParaRPr>
          </a:p>
          <a:p>
            <a:pPr marL="190500" marR="3641725" indent="-177800" algn="just">
              <a:lnSpc>
                <a:spcPts val="1140"/>
              </a:lnSpc>
              <a:spcBef>
                <a:spcPts val="595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Exercise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judgement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unless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hold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relevant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8435" algn="just">
              <a:lnSpc>
                <a:spcPct val="100000"/>
              </a:lnSpc>
              <a:spcBef>
                <a:spcPts val="195"/>
              </a:spcBef>
              <a:buChar char="•"/>
              <a:tabLst>
                <a:tab pos="1911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VLC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out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view</a:t>
            </a:r>
            <a:endParaRPr sz="1000" dirty="0">
              <a:latin typeface="Franklin Gothic Book"/>
              <a:cs typeface="Franklin Gothic Book"/>
            </a:endParaRPr>
          </a:p>
          <a:p>
            <a:pPr marL="189865" marR="3646804" indent="-177800" algn="just">
              <a:lnSpc>
                <a:spcPts val="1140"/>
              </a:lnSpc>
              <a:spcBef>
                <a:spcPts val="310"/>
              </a:spcBef>
              <a:buChar char="•"/>
              <a:tabLst>
                <a:tab pos="1905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VLC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view.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C405F-E1BC-6556-FB3B-2DF916D58062}"/>
              </a:ext>
            </a:extLst>
          </p:cNvPr>
          <p:cNvSpPr/>
          <p:nvPr/>
        </p:nvSpPr>
        <p:spPr>
          <a:xfrm>
            <a:off x="425450" y="633579"/>
            <a:ext cx="6299450" cy="7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F6F346-B74E-33C2-7A32-01AD4E9D287C}"/>
              </a:ext>
            </a:extLst>
          </p:cNvPr>
          <p:cNvSpPr/>
          <p:nvPr/>
        </p:nvSpPr>
        <p:spPr>
          <a:xfrm>
            <a:off x="425450" y="1454378"/>
            <a:ext cx="6299450" cy="7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732EE-680C-F30D-E3E3-2C870E09F1EA}"/>
              </a:ext>
            </a:extLst>
          </p:cNvPr>
          <p:cNvSpPr/>
          <p:nvPr/>
        </p:nvSpPr>
        <p:spPr>
          <a:xfrm>
            <a:off x="526455" y="2223697"/>
            <a:ext cx="6299450" cy="50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0FDC1-4689-8620-3C14-B0FDBFD4A56B}"/>
              </a:ext>
            </a:extLst>
          </p:cNvPr>
          <p:cNvSpPr/>
          <p:nvPr/>
        </p:nvSpPr>
        <p:spPr>
          <a:xfrm>
            <a:off x="511728" y="2649807"/>
            <a:ext cx="6619322" cy="2433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16052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VEHICLE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LOADING CRANE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42183"/>
              </p:ext>
            </p:extLst>
          </p:nvPr>
        </p:nvGraphicFramePr>
        <p:xfrm>
          <a:off x="540000" y="912660"/>
          <a:ext cx="6473190" cy="404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4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Fibre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ropes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Wire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ropes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Chain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Synthetic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webbing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slings</a:t>
                      </a:r>
                      <a:endParaRPr sz="1000" b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Multi-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leg</a:t>
                      </a:r>
                      <a:r>
                        <a:rPr sz="1000" b="0" spc="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slings</a:t>
                      </a:r>
                      <a:endParaRPr sz="1000" b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Hooks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dirty="0"/>
              <a:t>Lifting</a:t>
            </a:r>
            <a:r>
              <a:rPr spc="5" dirty="0"/>
              <a:t> </a:t>
            </a:r>
            <a:r>
              <a:rPr spc="-20" dirty="0"/>
              <a:t>gear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33580"/>
            <a:ext cx="42170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VLC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use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types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gear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including: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15" y="1057445"/>
            <a:ext cx="1144155" cy="17504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8315" y="2970009"/>
            <a:ext cx="778081" cy="1874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468" y="1757689"/>
            <a:ext cx="1949055" cy="437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4985" y="1426459"/>
            <a:ext cx="1996488" cy="10472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642" y="3512756"/>
            <a:ext cx="1925745" cy="11931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3872" y="3042863"/>
            <a:ext cx="1145553" cy="182366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801A0-D448-4B63-C058-7DF274979B17}"/>
              </a:ext>
            </a:extLst>
          </p:cNvPr>
          <p:cNvSpPr/>
          <p:nvPr/>
        </p:nvSpPr>
        <p:spPr>
          <a:xfrm>
            <a:off x="425450" y="406834"/>
            <a:ext cx="6299450" cy="45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960C5-C294-9474-B0C9-C2C04946B1E5}"/>
              </a:ext>
            </a:extLst>
          </p:cNvPr>
          <p:cNvSpPr/>
          <p:nvPr/>
        </p:nvSpPr>
        <p:spPr>
          <a:xfrm>
            <a:off x="568983" y="976002"/>
            <a:ext cx="2066267" cy="1462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143F94-44FD-3FB5-35F4-A692DE8C4D4C}"/>
              </a:ext>
            </a:extLst>
          </p:cNvPr>
          <p:cNvSpPr/>
          <p:nvPr/>
        </p:nvSpPr>
        <p:spPr>
          <a:xfrm>
            <a:off x="2716735" y="981318"/>
            <a:ext cx="2049013" cy="186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21EBA7-0B70-5DD1-9025-3328D4581A63}"/>
              </a:ext>
            </a:extLst>
          </p:cNvPr>
          <p:cNvSpPr/>
          <p:nvPr/>
        </p:nvSpPr>
        <p:spPr>
          <a:xfrm>
            <a:off x="4882460" y="976002"/>
            <a:ext cx="2049013" cy="186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ED97A8-8D88-10D8-B3E5-43FE3903EC03}"/>
              </a:ext>
            </a:extLst>
          </p:cNvPr>
          <p:cNvSpPr/>
          <p:nvPr/>
        </p:nvSpPr>
        <p:spPr>
          <a:xfrm>
            <a:off x="587872" y="2999491"/>
            <a:ext cx="2049013" cy="186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3D982E-7A52-3848-2B45-86B768032494}"/>
              </a:ext>
            </a:extLst>
          </p:cNvPr>
          <p:cNvSpPr/>
          <p:nvPr/>
        </p:nvSpPr>
        <p:spPr>
          <a:xfrm>
            <a:off x="2766434" y="2977868"/>
            <a:ext cx="2049013" cy="186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0376E-27CE-A148-58EA-3646E7337FB4}"/>
              </a:ext>
            </a:extLst>
          </p:cNvPr>
          <p:cNvSpPr/>
          <p:nvPr/>
        </p:nvSpPr>
        <p:spPr>
          <a:xfrm>
            <a:off x="4914819" y="2992057"/>
            <a:ext cx="2049013" cy="186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5426" y="2121384"/>
            <a:ext cx="3055903" cy="27776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590"/>
              </a:spcBef>
              <a:tabLst>
                <a:tab pos="994410" algn="l"/>
              </a:tabLst>
            </a:pP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Plan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	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work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125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1080005"/>
            <a:ext cx="6480175" cy="3891279"/>
            <a:chOff x="540000" y="1080005"/>
            <a:chExt cx="6480175" cy="3891279"/>
          </a:xfrm>
        </p:grpSpPr>
        <p:sp>
          <p:nvSpPr>
            <p:cNvPr id="4" name="object 4"/>
            <p:cNvSpPr/>
            <p:nvPr/>
          </p:nvSpPr>
          <p:spPr>
            <a:xfrm>
              <a:off x="540000" y="108318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8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1086351"/>
              <a:ext cx="0" cy="3878579"/>
            </a:xfrm>
            <a:custGeom>
              <a:avLst/>
              <a:gdLst/>
              <a:ahLst/>
              <a:cxnLst/>
              <a:rect l="l" t="t" r="r" b="b"/>
              <a:pathLst>
                <a:path h="3878579">
                  <a:moveTo>
                    <a:pt x="0" y="387847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8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824" y="1086351"/>
              <a:ext cx="0" cy="3878579"/>
            </a:xfrm>
            <a:custGeom>
              <a:avLst/>
              <a:gdLst/>
              <a:ahLst/>
              <a:cxnLst/>
              <a:rect l="l" t="t" r="r" b="b"/>
              <a:pathLst>
                <a:path h="3878579">
                  <a:moveTo>
                    <a:pt x="0" y="387847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8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4968005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8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3134" y="2985588"/>
              <a:ext cx="2665269" cy="186363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26307" y="620721"/>
            <a:ext cx="6416040" cy="351442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500" dirty="0">
              <a:latin typeface="Franklin Gothic Book"/>
              <a:cs typeface="Franklin Gothic Book"/>
            </a:endParaRPr>
          </a:p>
          <a:p>
            <a:pPr marL="8509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types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 marL="262890" indent="-178435">
              <a:lnSpc>
                <a:spcPct val="100000"/>
              </a:lnSpc>
              <a:spcBef>
                <a:spcPts val="965"/>
              </a:spcBef>
              <a:buChar char="•"/>
              <a:tabLst>
                <a:tab pos="26352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Manufacturers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operator’s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</a:t>
            </a:r>
            <a:endParaRPr sz="1000" dirty="0">
              <a:latin typeface="Franklin Gothic Book"/>
              <a:cs typeface="Franklin Gothic Book"/>
            </a:endParaRPr>
          </a:p>
          <a:p>
            <a:pPr marL="26289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26352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 dirty="0">
              <a:latin typeface="Franklin Gothic Book"/>
              <a:cs typeface="Franklin Gothic Book"/>
            </a:endParaRPr>
          </a:p>
          <a:p>
            <a:pPr marL="262890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26352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policies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 dirty="0">
              <a:latin typeface="Franklin Gothic Book"/>
              <a:cs typeface="Franklin Gothic Book"/>
            </a:endParaRPr>
          </a:p>
          <a:p>
            <a:pPr marL="26289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26352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OHS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representatives</a:t>
            </a:r>
            <a:endParaRPr sz="1000" dirty="0">
              <a:latin typeface="Franklin Gothic Book"/>
              <a:cs typeface="Franklin Gothic Book"/>
            </a:endParaRPr>
          </a:p>
          <a:p>
            <a:pPr marL="262890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263525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by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managers</a:t>
            </a:r>
            <a:endParaRPr sz="1000" dirty="0">
              <a:latin typeface="Franklin Gothic Book"/>
              <a:cs typeface="Franklin Gothic Book"/>
            </a:endParaRPr>
          </a:p>
          <a:p>
            <a:pPr marL="262255" indent="-177800">
              <a:lnSpc>
                <a:spcPct val="100000"/>
              </a:lnSpc>
              <a:spcBef>
                <a:spcPts val="790"/>
              </a:spcBef>
              <a:buChar char="•"/>
              <a:tabLst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</a:t>
            </a:r>
            <a:endParaRPr sz="1000" dirty="0">
              <a:latin typeface="Franklin Gothic Book"/>
              <a:cs typeface="Franklin Gothic Book"/>
            </a:endParaRPr>
          </a:p>
          <a:p>
            <a:pPr marL="262255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26289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/OHS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policy</a:t>
            </a:r>
            <a:endParaRPr sz="1000" dirty="0">
              <a:latin typeface="Franklin Gothic Book"/>
              <a:cs typeface="Franklin Gothic Book"/>
            </a:endParaRPr>
          </a:p>
          <a:p>
            <a:pPr marL="262255" indent="-178435">
              <a:lnSpc>
                <a:spcPct val="100000"/>
              </a:lnSpc>
              <a:spcBef>
                <a:spcPts val="770"/>
              </a:spcBef>
              <a:buChar char="•"/>
              <a:tabLst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Regulations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(OHS/WHS)</a:t>
            </a:r>
            <a:endParaRPr sz="1000" dirty="0">
              <a:latin typeface="Franklin Gothic Book"/>
              <a:cs typeface="Franklin Gothic Book"/>
            </a:endParaRPr>
          </a:p>
          <a:p>
            <a:pPr marL="262255">
              <a:lnSpc>
                <a:spcPct val="100000"/>
              </a:lnSpc>
              <a:spcBef>
                <a:spcPts val="2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found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b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001544"/>
                </a:solidFill>
                <a:latin typeface="Franklin Gothic Demi"/>
                <a:cs typeface="Franklin Gothic Demi"/>
                <a:hlinkClick r:id="rId3"/>
              </a:rPr>
              <a:t>www.safeworkaustralia.com</a:t>
            </a:r>
            <a:r>
              <a:rPr sz="1000" spc="10" dirty="0">
                <a:solidFill>
                  <a:srgbClr val="001544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endParaRPr sz="1000" dirty="0">
              <a:latin typeface="Franklin Gothic Book"/>
              <a:cs typeface="Franklin Gothic Book"/>
            </a:endParaRPr>
          </a:p>
          <a:p>
            <a:pPr marL="262255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state/territory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Regulators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website.</a:t>
            </a:r>
            <a:endParaRPr sz="1000" dirty="0">
              <a:latin typeface="Franklin Gothic Book"/>
              <a:cs typeface="Franklin Gothic Book"/>
            </a:endParaRPr>
          </a:p>
          <a:p>
            <a:pPr marL="262255" indent="-178435">
              <a:lnSpc>
                <a:spcPct val="100000"/>
              </a:lnSpc>
              <a:spcBef>
                <a:spcPts val="665"/>
              </a:spcBef>
              <a:buChar char="•"/>
              <a:tabLst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industry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endParaRPr sz="1000" dirty="0">
              <a:latin typeface="Franklin Gothic Book"/>
              <a:cs typeface="Franklin Gothic Book"/>
            </a:endParaRPr>
          </a:p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search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001544"/>
                </a:solidFill>
                <a:latin typeface="Franklin Gothic Demi"/>
                <a:cs typeface="Franklin Gothic Demi"/>
                <a:hlinkClick r:id="rId4"/>
              </a:rPr>
              <a:t>www.standards.org.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300" y="315600"/>
            <a:ext cx="3616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OHS</a:t>
            </a:r>
            <a:r>
              <a:rPr spc="-1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WHS</a:t>
            </a:r>
            <a:r>
              <a:rPr spc="-10" dirty="0"/>
              <a:t> </a:t>
            </a:r>
            <a:r>
              <a:rPr dirty="0"/>
              <a:t>Guidelines,</a:t>
            </a:r>
            <a:r>
              <a:rPr spc="-15" dirty="0"/>
              <a:t> </a:t>
            </a:r>
            <a:r>
              <a:rPr dirty="0"/>
              <a:t>instructions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people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F06B5-85F5-358C-11F6-0D8EB4BA8B75}"/>
              </a:ext>
            </a:extLst>
          </p:cNvPr>
          <p:cNvSpPr/>
          <p:nvPr/>
        </p:nvSpPr>
        <p:spPr>
          <a:xfrm>
            <a:off x="506109" y="363401"/>
            <a:ext cx="6510715" cy="60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5AF85-0BC5-B67C-F50C-EBAF3397EA16}"/>
              </a:ext>
            </a:extLst>
          </p:cNvPr>
          <p:cNvSpPr/>
          <p:nvPr/>
        </p:nvSpPr>
        <p:spPr>
          <a:xfrm>
            <a:off x="412580" y="973492"/>
            <a:ext cx="6642270" cy="404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2076</Words>
  <Application>Microsoft Office PowerPoint</Application>
  <PresentationFormat>Custom</PresentationFormat>
  <Paragraphs>305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Open Sans Semibold</vt:lpstr>
      <vt:lpstr>Times New Roman</vt:lpstr>
      <vt:lpstr>Office Theme</vt:lpstr>
      <vt:lpstr>VEHICLE LOADING CRANE</vt:lpstr>
      <vt:lpstr>Contents</vt:lpstr>
      <vt:lpstr>INTRODUCTION TO VEHICLE LOADING CRANE</vt:lpstr>
      <vt:lpstr>What is a vehicle loading crane?</vt:lpstr>
      <vt:lpstr>10 metre tonnes</vt:lpstr>
      <vt:lpstr>Does the operator of a VLC need a dogging licence?</vt:lpstr>
      <vt:lpstr>Lifting gear</vt:lpstr>
      <vt:lpstr>PowerPoint Presentation</vt:lpstr>
      <vt:lpstr>OHS / WHS Guidelines, instructions and people</vt:lpstr>
      <vt:lpstr>What is a lift plan?</vt:lpstr>
      <vt:lpstr>PowerPoint Presentation</vt:lpstr>
      <vt:lpstr>What is The Hierarchy of Hazard Control?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Lifting equipment and gear is prepared for safe use</vt:lpstr>
      <vt:lpstr>PowerPoint Presentation</vt:lpstr>
      <vt:lpstr>PowerPoint Presentation</vt:lpstr>
      <vt:lpstr>PowerPoint Presentation</vt:lpstr>
      <vt:lpstr>Pack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LOADING CRANE</dc:title>
  <cp:lastModifiedBy>James Tennant</cp:lastModifiedBy>
  <cp:revision>20</cp:revision>
  <dcterms:created xsi:type="dcterms:W3CDTF">2022-11-24T23:38:42Z</dcterms:created>
  <dcterms:modified xsi:type="dcterms:W3CDTF">2024-11-17T22:32:49Z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2022-11-24T00:00:00Z</vt:filetime>
  </property>
  <property fmtid="{D5CDD505-2E9C-101B-9397-08002B2CF9AE}" pid="5" name="Producer">
    <vt:lpwstr>Adobe PDF Library 17.0</vt:lpwstr>
  </property>
</Properties>
</file>