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6" r:id="rId8"/>
    <p:sldId id="278" r:id="rId9"/>
    <p:sldId id="285" r:id="rId10"/>
    <p:sldId id="288" r:id="rId11"/>
    <p:sldId id="291" r:id="rId12"/>
    <p:sldId id="292" r:id="rId13"/>
    <p:sldId id="294" r:id="rId14"/>
    <p:sldId id="306" r:id="rId15"/>
    <p:sldId id="316" r:id="rId16"/>
    <p:sldId id="319" r:id="rId17"/>
    <p:sldId id="325" r:id="rId18"/>
    <p:sldId id="326" r:id="rId19"/>
    <p:sldId id="331" r:id="rId20"/>
    <p:sldId id="332" r:id="rId21"/>
    <p:sldId id="342" r:id="rId22"/>
    <p:sldId id="343" r:id="rId23"/>
    <p:sldId id="344" r:id="rId24"/>
    <p:sldId id="346" r:id="rId25"/>
    <p:sldId id="349" r:id="rId26"/>
    <p:sldId id="360" r:id="rId27"/>
    <p:sldId id="363" r:id="rId28"/>
    <p:sldId id="365" r:id="rId29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7559992" y="0"/>
                </a:moveTo>
                <a:lnTo>
                  <a:pt x="0" y="0"/>
                </a:lnTo>
                <a:lnTo>
                  <a:pt x="0" y="2502103"/>
                </a:lnTo>
                <a:lnTo>
                  <a:pt x="7559992" y="2502103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740" y="364399"/>
            <a:ext cx="6505369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965925"/>
            <a:ext cx="3727450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4895" y="1575344"/>
            <a:ext cx="2279015" cy="19202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57530">
              <a:lnSpc>
                <a:spcPct val="100000"/>
              </a:lnSpc>
              <a:spcBef>
                <a:spcPts val="480"/>
              </a:spcBef>
            </a:pPr>
            <a:r>
              <a:rPr sz="1000" b="1" spc="60" dirty="0">
                <a:solidFill>
                  <a:srgbClr val="231F20"/>
                </a:solidFill>
                <a:latin typeface="Open Sans Condensed"/>
                <a:cs typeface="Open Sans Condensed"/>
              </a:rPr>
              <a:t>Training</a:t>
            </a:r>
            <a:r>
              <a:rPr sz="10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70" dirty="0">
                <a:solidFill>
                  <a:srgbClr val="231F20"/>
                </a:solidFill>
                <a:latin typeface="Open Sans Condensed"/>
                <a:cs typeface="Open Sans Condensed"/>
              </a:rPr>
              <a:t>support</a:t>
            </a:r>
            <a:r>
              <a:rPr sz="10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65" dirty="0">
                <a:solidFill>
                  <a:srgbClr val="231F20"/>
                </a:solidFill>
                <a:latin typeface="Open Sans Condensed"/>
                <a:cs typeface="Open Sans Condensed"/>
              </a:rPr>
              <a:t>material</a:t>
            </a:r>
            <a:r>
              <a:rPr sz="10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 Condensed"/>
                <a:cs typeface="Open Sans Condensed"/>
              </a:rPr>
              <a:t>for:</a:t>
            </a:r>
            <a:endParaRPr sz="1000" dirty="0">
              <a:latin typeface="Open Sans Condensed"/>
              <a:cs typeface="Open Sans Condensed"/>
            </a:endParaRPr>
          </a:p>
          <a:p>
            <a:pPr marL="1109345">
              <a:lnSpc>
                <a:spcPct val="100000"/>
              </a:lnSpc>
              <a:spcBef>
                <a:spcPts val="770"/>
              </a:spcBef>
            </a:pPr>
            <a:r>
              <a:rPr sz="2000" spc="-70" dirty="0">
                <a:solidFill>
                  <a:srgbClr val="001544"/>
                </a:solidFill>
                <a:latin typeface="Franklin Gothic Book"/>
                <a:cs typeface="Franklin Gothic Book"/>
              </a:rPr>
              <a:t>TLILIC0011</a:t>
            </a:r>
            <a:endParaRPr sz="2000" dirty="0">
              <a:latin typeface="Franklin Gothic Book"/>
              <a:cs typeface="Franklin Gothic Book"/>
            </a:endParaRPr>
          </a:p>
          <a:p>
            <a:pPr marL="652145" marR="5080" indent="-246379" algn="r">
              <a:lnSpc>
                <a:spcPct val="100000"/>
              </a:lnSpc>
            </a:pPr>
            <a:r>
              <a:rPr sz="2000" spc="-70" dirty="0">
                <a:solidFill>
                  <a:srgbClr val="001544"/>
                </a:solidFill>
                <a:latin typeface="Franklin Gothic Book"/>
                <a:cs typeface="Franklin Gothic Book"/>
              </a:rPr>
              <a:t>Licence</a:t>
            </a:r>
            <a:r>
              <a:rPr sz="2000" spc="-40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50" dirty="0">
                <a:solidFill>
                  <a:srgbClr val="001544"/>
                </a:solidFill>
                <a:latin typeface="Franklin Gothic Book"/>
                <a:cs typeface="Franklin Gothic Book"/>
              </a:rPr>
              <a:t>to</a:t>
            </a:r>
            <a:r>
              <a:rPr sz="2000" spc="-35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60" dirty="0">
                <a:solidFill>
                  <a:srgbClr val="001544"/>
                </a:solidFill>
                <a:latin typeface="Franklin Gothic Book"/>
                <a:cs typeface="Franklin Gothic Book"/>
              </a:rPr>
              <a:t>operate </a:t>
            </a:r>
            <a:r>
              <a:rPr sz="2000" dirty="0">
                <a:solidFill>
                  <a:srgbClr val="001544"/>
                </a:solidFill>
                <a:latin typeface="Franklin Gothic Book"/>
                <a:cs typeface="Franklin Gothic Book"/>
              </a:rPr>
              <a:t>a</a:t>
            </a:r>
            <a:r>
              <a:rPr sz="2000" spc="385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reach</a:t>
            </a:r>
            <a:r>
              <a:rPr sz="2000" spc="-60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stacker</a:t>
            </a:r>
            <a:endParaRPr sz="2000" dirty="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2000" spc="-60" dirty="0">
                <a:solidFill>
                  <a:srgbClr val="001544"/>
                </a:solidFill>
                <a:latin typeface="Franklin Gothic Book"/>
                <a:cs typeface="Franklin Gothic Book"/>
              </a:rPr>
              <a:t>(greater</a:t>
            </a: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 than</a:t>
            </a:r>
            <a:r>
              <a:rPr sz="2000" spc="-60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01544"/>
                </a:solidFill>
                <a:latin typeface="Franklin Gothic Book"/>
                <a:cs typeface="Franklin Gothic Book"/>
              </a:rPr>
              <a:t>3</a:t>
            </a:r>
            <a:r>
              <a:rPr sz="2000" spc="-95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40" dirty="0">
                <a:solidFill>
                  <a:srgbClr val="001544"/>
                </a:solidFill>
                <a:latin typeface="Franklin Gothic Book"/>
                <a:cs typeface="Franklin Gothic Book"/>
              </a:rPr>
              <a:t>tonnes</a:t>
            </a:r>
            <a:endParaRPr sz="2000" dirty="0">
              <a:latin typeface="Franklin Gothic Book"/>
              <a:cs typeface="Franklin Gothic Book"/>
            </a:endParaRPr>
          </a:p>
          <a:p>
            <a:pPr marR="8255" algn="r">
              <a:lnSpc>
                <a:spcPct val="100000"/>
              </a:lnSpc>
            </a:pPr>
            <a:r>
              <a:rPr sz="2000" spc="-10" dirty="0">
                <a:solidFill>
                  <a:srgbClr val="001544"/>
                </a:solidFill>
                <a:latin typeface="Franklin Gothic Book"/>
                <a:cs typeface="Franklin Gothic Book"/>
              </a:rPr>
              <a:t>capacity)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300" y="265305"/>
            <a:ext cx="4419600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4000" b="1" dirty="0">
                <a:solidFill>
                  <a:srgbClr val="001544"/>
                </a:solidFill>
                <a:latin typeface="Bebas Neue Bold"/>
                <a:cs typeface="Bebas Neue Bold"/>
              </a:rPr>
              <a:t>REACH</a:t>
            </a:r>
            <a:r>
              <a:rPr sz="4000" b="1" spc="400" dirty="0">
                <a:solidFill>
                  <a:srgbClr val="001544"/>
                </a:solidFill>
                <a:latin typeface="Bebas Neue Bold"/>
                <a:cs typeface="Bebas Neue Bold"/>
              </a:rPr>
              <a:t> </a:t>
            </a:r>
            <a:r>
              <a:rPr sz="4000" b="1" spc="-10" dirty="0">
                <a:solidFill>
                  <a:srgbClr val="001544"/>
                </a:solidFill>
                <a:latin typeface="Bebas Neue Bold"/>
                <a:cs typeface="Bebas Neue Bold"/>
              </a:rPr>
              <a:t>STACKER</a:t>
            </a:r>
            <a:endParaRPr sz="4000">
              <a:latin typeface="Bebas Neue Bold"/>
              <a:cs typeface="Bebas Neue Bold"/>
            </a:endParaRPr>
          </a:p>
          <a:p>
            <a:pPr marL="12700">
              <a:lnSpc>
                <a:spcPts val="4300"/>
              </a:lnSpc>
            </a:pPr>
            <a:r>
              <a:rPr sz="4000" b="1" spc="50" dirty="0">
                <a:solidFill>
                  <a:srgbClr val="FFF200"/>
                </a:solidFill>
                <a:latin typeface="Bebas Neue Bold"/>
                <a:cs typeface="Bebas Neue Bold"/>
              </a:rPr>
              <a:t>SAFETY</a:t>
            </a:r>
            <a:r>
              <a:rPr sz="4000" b="1" spc="210" dirty="0">
                <a:solidFill>
                  <a:srgbClr val="FFF200"/>
                </a:solidFill>
                <a:latin typeface="Bebas Neue Bold"/>
                <a:cs typeface="Bebas Neue Bold"/>
              </a:rPr>
              <a:t> </a:t>
            </a:r>
            <a:r>
              <a:rPr sz="4000" b="1" dirty="0">
                <a:solidFill>
                  <a:srgbClr val="FFF200"/>
                </a:solidFill>
                <a:latin typeface="Bebas Neue Bold"/>
                <a:cs typeface="Bebas Neue Bold"/>
              </a:rPr>
              <a:t>AND</a:t>
            </a:r>
            <a:r>
              <a:rPr sz="4000" b="1" spc="210" dirty="0">
                <a:solidFill>
                  <a:srgbClr val="FFF200"/>
                </a:solidFill>
                <a:latin typeface="Bebas Neue Bold"/>
                <a:cs typeface="Bebas Neue Bold"/>
              </a:rPr>
              <a:t> </a:t>
            </a:r>
            <a:r>
              <a:rPr sz="4000" b="1" spc="50" dirty="0">
                <a:solidFill>
                  <a:srgbClr val="FFF200"/>
                </a:solidFill>
                <a:latin typeface="Bebas Neue Bold"/>
                <a:cs typeface="Bebas Neue Bold"/>
              </a:rPr>
              <a:t>LICENCE</a:t>
            </a:r>
            <a:r>
              <a:rPr sz="4000" b="1" spc="210" dirty="0">
                <a:solidFill>
                  <a:srgbClr val="FFF200"/>
                </a:solidFill>
                <a:latin typeface="Bebas Neue Bold"/>
                <a:cs typeface="Bebas Neue Bold"/>
              </a:rPr>
              <a:t> </a:t>
            </a:r>
            <a:r>
              <a:rPr sz="4000" b="1" spc="55" dirty="0">
                <a:solidFill>
                  <a:srgbClr val="FFF200"/>
                </a:solidFill>
                <a:latin typeface="Bebas Neue Bold"/>
                <a:cs typeface="Bebas Neue Bold"/>
              </a:rPr>
              <a:t>GUIDE</a:t>
            </a:r>
            <a:endParaRPr sz="4000">
              <a:latin typeface="Bebas Neue Bold"/>
              <a:cs typeface="Bebas Neue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6583" y="3763580"/>
            <a:ext cx="674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7927" y="4066356"/>
            <a:ext cx="1566105" cy="6900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34899" y="4796756"/>
            <a:ext cx="272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Picture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based.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Plain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English.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Learning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made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spc="-20" dirty="0">
                <a:solidFill>
                  <a:srgbClr val="00305E"/>
                </a:solidFill>
                <a:latin typeface="Bebas Neue"/>
                <a:cs typeface="Bebas Neue"/>
              </a:rPr>
              <a:t>easy.</a:t>
            </a:r>
            <a:endParaRPr sz="1200">
              <a:latin typeface="Bebas Neue"/>
              <a:cs typeface="Bebas Neu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786" y="2011354"/>
            <a:ext cx="4026552" cy="2338118"/>
          </a:xfrm>
          <a:prstGeom prst="rect">
            <a:avLst/>
          </a:prstGeom>
        </p:spPr>
      </p:pic>
      <p:pic>
        <p:nvPicPr>
          <p:cNvPr id="10" name="Picture 9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9EB40631-6A33-EEB0-87C4-2483C811E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36" y="76166"/>
            <a:ext cx="1384300" cy="1365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3844" y="148571"/>
            <a:ext cx="17818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Path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travel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0899" y="631347"/>
            <a:ext cx="5440045" cy="5397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pathways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things: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343" y="2447544"/>
            <a:ext cx="240855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652" y="1653616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sound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horn?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343" y="3672967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go?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48" y="4081183"/>
            <a:ext cx="240855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602" y="4489399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652" y="2039328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93" y="2855760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should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93" y="3263976"/>
            <a:ext cx="2397760" cy="24701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limit?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804" y="1769491"/>
            <a:ext cx="3964195" cy="297188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EAD41B-8C53-C99D-C4BB-1C1987D2186E}"/>
              </a:ext>
            </a:extLst>
          </p:cNvPr>
          <p:cNvSpPr/>
          <p:nvPr/>
        </p:nvSpPr>
        <p:spPr>
          <a:xfrm>
            <a:off x="489498" y="639667"/>
            <a:ext cx="5574752" cy="53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2A92B-55A4-A87A-42EA-FCC414BE80DF}"/>
              </a:ext>
            </a:extLst>
          </p:cNvPr>
          <p:cNvSpPr/>
          <p:nvPr/>
        </p:nvSpPr>
        <p:spPr>
          <a:xfrm>
            <a:off x="536501" y="1603179"/>
            <a:ext cx="2433442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ECDCA-90D8-A1DE-F00D-265BD8867BA4}"/>
              </a:ext>
            </a:extLst>
          </p:cNvPr>
          <p:cNvSpPr/>
          <p:nvPr/>
        </p:nvSpPr>
        <p:spPr>
          <a:xfrm>
            <a:off x="510911" y="1984892"/>
            <a:ext cx="2459032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39EFF9-F335-A800-4D05-BB256A20A68B}"/>
              </a:ext>
            </a:extLst>
          </p:cNvPr>
          <p:cNvSpPr/>
          <p:nvPr/>
        </p:nvSpPr>
        <p:spPr>
          <a:xfrm>
            <a:off x="483785" y="2386826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D63DB-2431-CD2C-1708-E6B22AE40C46}"/>
              </a:ext>
            </a:extLst>
          </p:cNvPr>
          <p:cNvSpPr/>
          <p:nvPr/>
        </p:nvSpPr>
        <p:spPr>
          <a:xfrm>
            <a:off x="509358" y="2800517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FEA0BB-9A55-1BD4-8742-C9422171460B}"/>
              </a:ext>
            </a:extLst>
          </p:cNvPr>
          <p:cNvSpPr/>
          <p:nvPr/>
        </p:nvSpPr>
        <p:spPr>
          <a:xfrm>
            <a:off x="464611" y="3247591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902C2C-2A8E-C5D8-09E8-7F9D9A532283}"/>
              </a:ext>
            </a:extLst>
          </p:cNvPr>
          <p:cNvSpPr/>
          <p:nvPr/>
        </p:nvSpPr>
        <p:spPr>
          <a:xfrm>
            <a:off x="498873" y="3630204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3E48B0-AB55-DEFE-761C-9985454CA91D}"/>
              </a:ext>
            </a:extLst>
          </p:cNvPr>
          <p:cNvSpPr/>
          <p:nvPr/>
        </p:nvSpPr>
        <p:spPr>
          <a:xfrm>
            <a:off x="527300" y="4042797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8EEFC1-B5DD-8001-FEFE-808712FF5633}"/>
              </a:ext>
            </a:extLst>
          </p:cNvPr>
          <p:cNvSpPr/>
          <p:nvPr/>
        </p:nvSpPr>
        <p:spPr>
          <a:xfrm>
            <a:off x="498873" y="4425118"/>
            <a:ext cx="2486157" cy="3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3844" y="148571"/>
            <a:ext cx="17818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411000"/>
            <a:ext cx="929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spc="-50" dirty="0"/>
              <a:t> </a:t>
            </a:r>
            <a:r>
              <a:rPr spc="-10" dirty="0"/>
              <a:t>control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50202"/>
            <a:ext cx="2519680" cy="6991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apply risk control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measures:</a:t>
            </a:r>
            <a:endParaRPr sz="1000">
              <a:latin typeface="Arial"/>
              <a:cs typeface="Arial"/>
            </a:endParaRPr>
          </a:p>
          <a:p>
            <a:pPr marL="163195" indent="-150495">
              <a:lnSpc>
                <a:spcPct val="100000"/>
              </a:lnSpc>
              <a:spcBef>
                <a:spcPts val="565"/>
              </a:spcBef>
              <a:buChar char="•"/>
              <a:tabLst>
                <a:tab pos="16319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1000">
              <a:latin typeface="Arial"/>
              <a:cs typeface="Arial"/>
            </a:endParaRPr>
          </a:p>
          <a:p>
            <a:pPr marL="163195" indent="-150495">
              <a:lnSpc>
                <a:spcPct val="100000"/>
              </a:lnSpc>
              <a:spcBef>
                <a:spcPts val="570"/>
              </a:spcBef>
              <a:buChar char="•"/>
              <a:tabLst>
                <a:tab pos="163195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soon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spot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hazard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working.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674" y="1572780"/>
            <a:ext cx="3363595" cy="1685925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919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five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steps.</a:t>
            </a:r>
            <a:endParaRPr sz="1000">
              <a:latin typeface="Open Sans"/>
              <a:cs typeface="Open Sans"/>
            </a:endParaRPr>
          </a:p>
          <a:p>
            <a:pPr marL="402590" indent="-29146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</a:tabLst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Identifying</a:t>
            </a:r>
            <a:r>
              <a:rPr sz="1000" b="1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endParaRPr sz="1000">
              <a:latin typeface="Open Sans"/>
              <a:cs typeface="Open Sans"/>
            </a:endParaRPr>
          </a:p>
          <a:p>
            <a:pPr marL="402590" indent="-29146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</a:tabLst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Assessing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involved.</a:t>
            </a:r>
            <a:endParaRPr sz="1000">
              <a:latin typeface="Open Sans"/>
              <a:cs typeface="Open Sans"/>
            </a:endParaRPr>
          </a:p>
          <a:p>
            <a:pPr marL="402590" indent="-29146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</a:tabLst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Talking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reporting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workers.</a:t>
            </a:r>
            <a:endParaRPr sz="1000">
              <a:latin typeface="Open Sans"/>
              <a:cs typeface="Open Sans"/>
            </a:endParaRPr>
          </a:p>
          <a:p>
            <a:pPr marL="402590" indent="-29146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02590" algn="l"/>
              </a:tabLst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Controlling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1000">
              <a:latin typeface="Open Sans"/>
              <a:cs typeface="Open Sans"/>
            </a:endParaRPr>
          </a:p>
          <a:p>
            <a:pPr marL="402590" indent="-29146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02590" algn="l"/>
              </a:tabLst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Reviewing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action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taken.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260" y="742673"/>
            <a:ext cx="2055474" cy="273456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5FE92-8C45-DDF4-EC27-AF6D6AC484AD}"/>
              </a:ext>
            </a:extLst>
          </p:cNvPr>
          <p:cNvSpPr/>
          <p:nvPr/>
        </p:nvSpPr>
        <p:spPr>
          <a:xfrm>
            <a:off x="492006" y="411000"/>
            <a:ext cx="3105786" cy="10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00F8E-8EA7-4CD0-7752-6100E42510BA}"/>
              </a:ext>
            </a:extLst>
          </p:cNvPr>
          <p:cNvSpPr/>
          <p:nvPr/>
        </p:nvSpPr>
        <p:spPr>
          <a:xfrm>
            <a:off x="492006" y="1561746"/>
            <a:ext cx="3514844" cy="179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849230"/>
            <a:ext cx="4003675" cy="1587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2384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injuries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death.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780">
              <a:lnSpc>
                <a:spcPts val="1710"/>
              </a:lnSpc>
              <a:spcBef>
                <a:spcPts val="1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exist: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365"/>
              </a:spcBef>
              <a:buChar char="•"/>
              <a:tabLst>
                <a:tab pos="16446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air)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446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446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(on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ground).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inspections.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116491"/>
            <a:ext cx="1076135" cy="18497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08340" y="3298264"/>
            <a:ext cx="2393315" cy="427355"/>
          </a:xfrm>
          <a:custGeom>
            <a:avLst/>
            <a:gdLst/>
            <a:ahLst/>
            <a:cxnLst/>
            <a:rect l="l" t="t" r="r" b="b"/>
            <a:pathLst>
              <a:path w="2393315" h="427354">
                <a:moveTo>
                  <a:pt x="2393162" y="0"/>
                </a:moveTo>
                <a:lnTo>
                  <a:pt x="0" y="197815"/>
                </a:lnTo>
                <a:lnTo>
                  <a:pt x="2393162" y="427037"/>
                </a:lnTo>
                <a:lnTo>
                  <a:pt x="239316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8802" y="3298266"/>
            <a:ext cx="1677670" cy="43560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95"/>
              </a:spcBef>
            </a:pPr>
            <a:r>
              <a:rPr sz="1000" b="1" spc="90" dirty="0">
                <a:solidFill>
                  <a:srgbClr val="00305E"/>
                </a:solidFill>
                <a:latin typeface="Open Sans Condensed"/>
                <a:cs typeface="Open Sans Condensed"/>
              </a:rPr>
              <a:t>At</a:t>
            </a:r>
            <a:r>
              <a:rPr sz="10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eye</a:t>
            </a:r>
            <a:r>
              <a:rPr sz="10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65" dirty="0">
                <a:solidFill>
                  <a:srgbClr val="00305E"/>
                </a:solidFill>
                <a:latin typeface="Open Sans Condensed"/>
                <a:cs typeface="Open Sans Condensed"/>
              </a:rPr>
              <a:t>level</a:t>
            </a:r>
            <a:endParaRPr sz="1000">
              <a:latin typeface="Open Sans Condensed"/>
              <a:cs typeface="Open Sans Condense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97319" y="2510985"/>
            <a:ext cx="2504440" cy="2010410"/>
            <a:chOff x="1697319" y="2510985"/>
            <a:chExt cx="2504440" cy="2010410"/>
          </a:xfrm>
        </p:grpSpPr>
        <p:sp>
          <p:nvSpPr>
            <p:cNvPr id="8" name="object 8"/>
            <p:cNvSpPr/>
            <p:nvPr/>
          </p:nvSpPr>
          <p:spPr>
            <a:xfrm>
              <a:off x="1710019" y="3503290"/>
              <a:ext cx="2479040" cy="0"/>
            </a:xfrm>
            <a:custGeom>
              <a:avLst/>
              <a:gdLst/>
              <a:ahLst/>
              <a:cxnLst/>
              <a:rect l="l" t="t" r="r" b="b"/>
              <a:pathLst>
                <a:path w="2479040">
                  <a:moveTo>
                    <a:pt x="0" y="0"/>
                  </a:moveTo>
                  <a:lnTo>
                    <a:pt x="2478786" y="0"/>
                  </a:lnTo>
                </a:path>
              </a:pathLst>
            </a:custGeom>
            <a:ln w="25400">
              <a:solidFill>
                <a:srgbClr val="63646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0099" y="2510985"/>
              <a:ext cx="2491740" cy="951230"/>
            </a:xfrm>
            <a:custGeom>
              <a:avLst/>
              <a:gdLst/>
              <a:ahLst/>
              <a:cxnLst/>
              <a:rect l="l" t="t" r="r" b="b"/>
              <a:pathLst>
                <a:path w="2491740" h="951229">
                  <a:moveTo>
                    <a:pt x="2491397" y="0"/>
                  </a:moveTo>
                  <a:lnTo>
                    <a:pt x="0" y="950988"/>
                  </a:lnTo>
                  <a:lnTo>
                    <a:pt x="2491397" y="510413"/>
                  </a:lnTo>
                  <a:lnTo>
                    <a:pt x="249139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0100" y="2752530"/>
              <a:ext cx="2479040" cy="697230"/>
            </a:xfrm>
            <a:custGeom>
              <a:avLst/>
              <a:gdLst/>
              <a:ahLst/>
              <a:cxnLst/>
              <a:rect l="l" t="t" r="r" b="b"/>
              <a:pathLst>
                <a:path w="2479040" h="697229">
                  <a:moveTo>
                    <a:pt x="0" y="696760"/>
                  </a:moveTo>
                  <a:lnTo>
                    <a:pt x="2478697" y="0"/>
                  </a:lnTo>
                </a:path>
              </a:pathLst>
            </a:custGeom>
            <a:ln w="25400">
              <a:solidFill>
                <a:srgbClr val="63646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0813" y="3542242"/>
              <a:ext cx="2501265" cy="979169"/>
            </a:xfrm>
            <a:custGeom>
              <a:avLst/>
              <a:gdLst/>
              <a:ahLst/>
              <a:cxnLst/>
              <a:rect l="l" t="t" r="r" b="b"/>
              <a:pathLst>
                <a:path w="2501265" h="979170">
                  <a:moveTo>
                    <a:pt x="0" y="0"/>
                  </a:moveTo>
                  <a:lnTo>
                    <a:pt x="2500680" y="978712"/>
                  </a:lnTo>
                  <a:lnTo>
                    <a:pt x="2487980" y="468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88802" y="4010558"/>
            <a:ext cx="1677670" cy="5105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 marR="574040">
              <a:lnSpc>
                <a:spcPct val="116700"/>
              </a:lnSpc>
              <a:spcBef>
                <a:spcPts val="490"/>
              </a:spcBef>
            </a:pP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Below</a:t>
            </a:r>
            <a:r>
              <a:rPr sz="10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eye</a:t>
            </a:r>
            <a:r>
              <a:rPr sz="10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65" dirty="0">
                <a:solidFill>
                  <a:srgbClr val="00305E"/>
                </a:solidFill>
                <a:latin typeface="Open Sans Condensed"/>
                <a:cs typeface="Open Sans Condensed"/>
              </a:rPr>
              <a:t>level </a:t>
            </a:r>
            <a:r>
              <a:rPr sz="1000" b="1" spc="70" dirty="0">
                <a:solidFill>
                  <a:srgbClr val="00305E"/>
                </a:solidFill>
                <a:latin typeface="Open Sans Condensed"/>
                <a:cs typeface="Open Sans Condensed"/>
              </a:rPr>
              <a:t>(on</a:t>
            </a:r>
            <a:r>
              <a:rPr sz="1000" b="1" spc="1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the</a:t>
            </a:r>
            <a:r>
              <a:rPr sz="10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80" dirty="0">
                <a:solidFill>
                  <a:srgbClr val="00305E"/>
                </a:solidFill>
                <a:latin typeface="Open Sans Condensed"/>
                <a:cs typeface="Open Sans Condensed"/>
              </a:rPr>
              <a:t>ground)</a:t>
            </a:r>
            <a:endParaRPr sz="1000">
              <a:latin typeface="Open Sans Condensed"/>
              <a:cs typeface="Open Sans Condens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3513" y="3554957"/>
            <a:ext cx="2475865" cy="711200"/>
          </a:xfrm>
          <a:custGeom>
            <a:avLst/>
            <a:gdLst/>
            <a:ahLst/>
            <a:cxnLst/>
            <a:rect l="l" t="t" r="r" b="b"/>
            <a:pathLst>
              <a:path w="2475865" h="711200">
                <a:moveTo>
                  <a:pt x="0" y="0"/>
                </a:moveTo>
                <a:lnTo>
                  <a:pt x="2475280" y="710819"/>
                </a:lnTo>
              </a:path>
            </a:pathLst>
          </a:custGeom>
          <a:ln w="25400">
            <a:solidFill>
              <a:srgbClr val="63646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89399" y="2510993"/>
            <a:ext cx="1677035" cy="5105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62230" rIns="0" bIns="0" rtlCol="0">
            <a:spAutoFit/>
          </a:bodyPr>
          <a:lstStyle/>
          <a:p>
            <a:pPr marL="143510" marR="577850">
              <a:lnSpc>
                <a:spcPct val="116700"/>
              </a:lnSpc>
              <a:spcBef>
                <a:spcPts val="490"/>
              </a:spcBef>
            </a:pPr>
            <a:r>
              <a:rPr sz="1000" b="1" spc="100" dirty="0">
                <a:solidFill>
                  <a:srgbClr val="00305E"/>
                </a:solidFill>
                <a:latin typeface="Open Sans Condensed"/>
                <a:cs typeface="Open Sans Condensed"/>
              </a:rPr>
              <a:t>Above</a:t>
            </a:r>
            <a:r>
              <a:rPr sz="1000" b="1" spc="2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eye</a:t>
            </a:r>
            <a:r>
              <a:rPr sz="1000" b="1" spc="2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55" dirty="0">
                <a:solidFill>
                  <a:srgbClr val="00305E"/>
                </a:solidFill>
                <a:latin typeface="Open Sans Condensed"/>
                <a:cs typeface="Open Sans Condensed"/>
              </a:rPr>
              <a:t>level </a:t>
            </a:r>
            <a:r>
              <a:rPr sz="1000" b="1" spc="50" dirty="0">
                <a:solidFill>
                  <a:srgbClr val="00305E"/>
                </a:solidFill>
                <a:latin typeface="Open Sans Condensed"/>
                <a:cs typeface="Open Sans Condensed"/>
              </a:rPr>
              <a:t>(in</a:t>
            </a:r>
            <a:r>
              <a:rPr sz="1000" b="1" spc="1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95" dirty="0">
                <a:solidFill>
                  <a:srgbClr val="00305E"/>
                </a:solidFill>
                <a:latin typeface="Open Sans Condensed"/>
                <a:cs typeface="Open Sans Condensed"/>
              </a:rPr>
              <a:t>the</a:t>
            </a:r>
            <a:r>
              <a:rPr sz="1000" b="1" spc="10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000" b="1" spc="35" dirty="0">
                <a:solidFill>
                  <a:srgbClr val="00305E"/>
                </a:solidFill>
                <a:latin typeface="Open Sans Condensed"/>
                <a:cs typeface="Open Sans Condensed"/>
              </a:rPr>
              <a:t>air)</a:t>
            </a:r>
            <a:endParaRPr sz="1000">
              <a:latin typeface="Open Sans Condensed"/>
              <a:cs typeface="Open Sans Condensed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004" y="438251"/>
            <a:ext cx="6492875" cy="3898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461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745"/>
              </a:spcBef>
            </a:pP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hazards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2956" y="4160599"/>
            <a:ext cx="1074216" cy="79718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0002" y="2203659"/>
            <a:ext cx="1082697" cy="81209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7302" y="3172117"/>
            <a:ext cx="1095386" cy="81233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A2F617-ED01-59B9-8DC1-F469CE611DC7}"/>
              </a:ext>
            </a:extLst>
          </p:cNvPr>
          <p:cNvSpPr/>
          <p:nvPr/>
        </p:nvSpPr>
        <p:spPr>
          <a:xfrm>
            <a:off x="493778" y="885658"/>
            <a:ext cx="4003674" cy="154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47ADD3-B8FD-0533-CD05-9F9016D0F1B9}"/>
              </a:ext>
            </a:extLst>
          </p:cNvPr>
          <p:cNvSpPr/>
          <p:nvPr/>
        </p:nvSpPr>
        <p:spPr>
          <a:xfrm>
            <a:off x="4285406" y="2457819"/>
            <a:ext cx="1651895" cy="56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D50282-42F7-29B4-2AE2-7BFBB901CD3D}"/>
              </a:ext>
            </a:extLst>
          </p:cNvPr>
          <p:cNvSpPr/>
          <p:nvPr/>
        </p:nvSpPr>
        <p:spPr>
          <a:xfrm>
            <a:off x="4259889" y="3219525"/>
            <a:ext cx="1651895" cy="56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B10CE1-77FA-E6B9-137B-6A0FF26AA1AB}"/>
              </a:ext>
            </a:extLst>
          </p:cNvPr>
          <p:cNvSpPr/>
          <p:nvPr/>
        </p:nvSpPr>
        <p:spPr>
          <a:xfrm>
            <a:off x="4240095" y="3951256"/>
            <a:ext cx="1651895" cy="56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1442099"/>
            <a:ext cx="6492875" cy="3526154"/>
            <a:chOff x="536825" y="1442099"/>
            <a:chExt cx="6492875" cy="3526154"/>
          </a:xfrm>
        </p:grpSpPr>
        <p:sp>
          <p:nvSpPr>
            <p:cNvPr id="4" name="object 4"/>
            <p:cNvSpPr/>
            <p:nvPr/>
          </p:nvSpPr>
          <p:spPr>
            <a:xfrm>
              <a:off x="7023174" y="1448455"/>
              <a:ext cx="0" cy="3513454"/>
            </a:xfrm>
            <a:custGeom>
              <a:avLst/>
              <a:gdLst/>
              <a:ahLst/>
              <a:cxnLst/>
              <a:rect l="l" t="t" r="r" b="b"/>
              <a:pathLst>
                <a:path h="3513454">
                  <a:moveTo>
                    <a:pt x="0" y="35132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64831"/>
              <a:ext cx="6486525" cy="0"/>
            </a:xfrm>
            <a:custGeom>
              <a:avLst/>
              <a:gdLst/>
              <a:ahLst/>
              <a:cxnLst/>
              <a:rect l="l" t="t" r="r" b="b"/>
              <a:pathLst>
                <a:path w="6486525">
                  <a:moveTo>
                    <a:pt x="0" y="0"/>
                  </a:moveTo>
                  <a:lnTo>
                    <a:pt x="648634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1445274"/>
              <a:ext cx="6486525" cy="0"/>
            </a:xfrm>
            <a:custGeom>
              <a:avLst/>
              <a:gdLst/>
              <a:ahLst/>
              <a:cxnLst/>
              <a:rect l="l" t="t" r="r" b="b"/>
              <a:pathLst>
                <a:path w="6486525">
                  <a:moveTo>
                    <a:pt x="0" y="0"/>
                  </a:moveTo>
                  <a:lnTo>
                    <a:pt x="42104" y="0"/>
                  </a:lnTo>
                </a:path>
                <a:path w="6486525">
                  <a:moveTo>
                    <a:pt x="4334412" y="0"/>
                  </a:moveTo>
                  <a:lnTo>
                    <a:pt x="648634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1448455"/>
              <a:ext cx="0" cy="3513454"/>
            </a:xfrm>
            <a:custGeom>
              <a:avLst/>
              <a:gdLst/>
              <a:ahLst/>
              <a:cxnLst/>
              <a:rect l="l" t="t" r="r" b="b"/>
              <a:pathLst>
                <a:path h="3513454">
                  <a:moveTo>
                    <a:pt x="0" y="35132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0182" y="1687462"/>
              <a:ext cx="3248925" cy="27629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3474" y="1977910"/>
              <a:ext cx="240169" cy="24270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7146" y="3605911"/>
              <a:ext cx="2922174" cy="799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5830" y="1805630"/>
              <a:ext cx="2937183" cy="18002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27692" y="4007924"/>
              <a:ext cx="2463165" cy="0"/>
            </a:xfrm>
            <a:custGeom>
              <a:avLst/>
              <a:gdLst/>
              <a:ahLst/>
              <a:cxnLst/>
              <a:rect l="l" t="t" r="r" b="b"/>
              <a:pathLst>
                <a:path w="2463165">
                  <a:moveTo>
                    <a:pt x="2462682" y="0"/>
                  </a:moveTo>
                  <a:lnTo>
                    <a:pt x="0" y="0"/>
                  </a:lnTo>
                </a:path>
              </a:pathLst>
            </a:custGeom>
            <a:ln w="19748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5832" y="1798285"/>
              <a:ext cx="2933700" cy="2606675"/>
            </a:xfrm>
            <a:custGeom>
              <a:avLst/>
              <a:gdLst/>
              <a:ahLst/>
              <a:cxnLst/>
              <a:rect l="l" t="t" r="r" b="b"/>
              <a:pathLst>
                <a:path w="2933700" h="2606675">
                  <a:moveTo>
                    <a:pt x="1475460" y="0"/>
                  </a:moveTo>
                  <a:lnTo>
                    <a:pt x="2933484" y="2606662"/>
                  </a:lnTo>
                  <a:lnTo>
                    <a:pt x="0" y="2606662"/>
                  </a:lnTo>
                  <a:lnTo>
                    <a:pt x="1475460" y="0"/>
                  </a:lnTo>
                  <a:close/>
                </a:path>
              </a:pathLst>
            </a:custGeom>
            <a:ln w="15189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dirty="0"/>
              <a:t>Hazard</a:t>
            </a:r>
            <a:r>
              <a:rPr spc="-45" dirty="0"/>
              <a:t> </a:t>
            </a:r>
            <a:r>
              <a:rPr spc="-10" dirty="0"/>
              <a:t>control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9300" y="4406879"/>
            <a:ext cx="217424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6.</a:t>
            </a:r>
            <a:r>
              <a:rPr sz="1000" b="1" spc="4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(PPE):</a:t>
            </a:r>
            <a:endParaRPr sz="1000" dirty="0">
              <a:latin typeface="Franklin Gothic Demi"/>
              <a:cs typeface="Franklin Gothic Demi"/>
            </a:endParaRPr>
          </a:p>
          <a:p>
            <a:pPr marL="2032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last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625947"/>
            <a:ext cx="6323965" cy="3691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relevant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49554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start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 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8445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six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first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choice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last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choice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  <a:p>
            <a:pPr marL="273685" indent="-189230">
              <a:lnSpc>
                <a:spcPts val="1170"/>
              </a:lnSpc>
              <a:spcBef>
                <a:spcPts val="910"/>
              </a:spcBef>
              <a:buAutoNum type="arabicPeriod"/>
              <a:tabLst>
                <a:tab pos="273685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</a:t>
            </a:r>
            <a:endParaRPr sz="1000" dirty="0">
              <a:latin typeface="Franklin Gothic Demi"/>
              <a:cs typeface="Franklin Gothic Demi"/>
            </a:endParaRPr>
          </a:p>
          <a:p>
            <a:pPr marL="274955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273685" indent="-189230">
              <a:lnSpc>
                <a:spcPts val="1170"/>
              </a:lnSpc>
              <a:buAutoNum type="arabicPeriod" startAt="2"/>
              <a:tabLst>
                <a:tab pos="273685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</a:t>
            </a:r>
            <a:endParaRPr sz="1000" dirty="0">
              <a:latin typeface="Franklin Gothic Demi"/>
              <a:cs typeface="Franklin Gothic Demi"/>
            </a:endParaRPr>
          </a:p>
          <a:p>
            <a:pPr marL="274955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273685" indent="-189230">
              <a:lnSpc>
                <a:spcPts val="1170"/>
              </a:lnSpc>
              <a:spcBef>
                <a:spcPts val="5"/>
              </a:spcBef>
              <a:buAutoNum type="arabicPeriod" startAt="3"/>
              <a:tabLst>
                <a:tab pos="273685" algn="l"/>
              </a:tabLst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</a:t>
            </a:r>
            <a:endParaRPr sz="1000" dirty="0">
              <a:latin typeface="Franklin Gothic Demi"/>
              <a:cs typeface="Franklin Gothic Demi"/>
            </a:endParaRPr>
          </a:p>
          <a:p>
            <a:pPr marL="274955">
              <a:lnSpc>
                <a:spcPts val="117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(dangerous)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273685" indent="-189230">
              <a:lnSpc>
                <a:spcPts val="1170"/>
              </a:lnSpc>
              <a:buAutoNum type="arabicPeriod" startAt="4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27495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endParaRPr sz="1000" dirty="0">
              <a:latin typeface="Franklin Gothic Book"/>
              <a:cs typeface="Franklin Gothic Book"/>
            </a:endParaRPr>
          </a:p>
          <a:p>
            <a:pPr marL="274955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273685" indent="-189230">
              <a:lnSpc>
                <a:spcPts val="1170"/>
              </a:lnSpc>
              <a:spcBef>
                <a:spcPts val="5"/>
              </a:spcBef>
              <a:buAutoNum type="arabicPeriod" startAt="5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</a:t>
            </a:r>
            <a:r>
              <a:rPr sz="1000" spc="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practices:</a:t>
            </a:r>
            <a:endParaRPr sz="1000" dirty="0">
              <a:latin typeface="Franklin Gothic Demi"/>
              <a:cs typeface="Franklin Gothic Demi"/>
            </a:endParaRPr>
          </a:p>
          <a:p>
            <a:pPr marL="274955" marR="3346450">
              <a:lnSpc>
                <a:spcPts val="1140"/>
              </a:lnSpc>
              <a:spcBef>
                <a:spcPts val="5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timing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etc.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104" y="1352283"/>
            <a:ext cx="4292600" cy="3310890"/>
            <a:chOff x="582104" y="1352283"/>
            <a:chExt cx="4292600" cy="331089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6518" y="2741800"/>
              <a:ext cx="833109" cy="19210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2104" y="1352283"/>
              <a:ext cx="4292600" cy="189230"/>
            </a:xfrm>
            <a:custGeom>
              <a:avLst/>
              <a:gdLst/>
              <a:ahLst/>
              <a:cxnLst/>
              <a:rect l="l" t="t" r="r" b="b"/>
              <a:pathLst>
                <a:path w="4292600" h="189230">
                  <a:moveTo>
                    <a:pt x="4292307" y="0"/>
                  </a:moveTo>
                  <a:lnTo>
                    <a:pt x="0" y="0"/>
                  </a:lnTo>
                  <a:lnTo>
                    <a:pt x="0" y="189001"/>
                  </a:lnTo>
                  <a:lnTo>
                    <a:pt x="4292307" y="189001"/>
                  </a:lnTo>
                  <a:lnTo>
                    <a:pt x="4292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50130" y="4628769"/>
            <a:ext cx="2449830" cy="191078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90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aturday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ie</a:t>
            </a:r>
            <a:endParaRPr sz="1000" dirty="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158861-E9D8-8703-95B0-39D4EE6045B1}"/>
              </a:ext>
            </a:extLst>
          </p:cNvPr>
          <p:cNvSpPr/>
          <p:nvPr/>
        </p:nvSpPr>
        <p:spPr>
          <a:xfrm>
            <a:off x="527299" y="675899"/>
            <a:ext cx="6426341" cy="65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144A57-F7DB-0AFF-AE21-C6F4359CCD2F}"/>
              </a:ext>
            </a:extLst>
          </p:cNvPr>
          <p:cNvSpPr/>
          <p:nvPr/>
        </p:nvSpPr>
        <p:spPr>
          <a:xfrm>
            <a:off x="590160" y="1468064"/>
            <a:ext cx="4178690" cy="25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5589F9-AC5F-3305-BE86-A90CAD7D0C51}"/>
              </a:ext>
            </a:extLst>
          </p:cNvPr>
          <p:cNvSpPr/>
          <p:nvPr/>
        </p:nvSpPr>
        <p:spPr>
          <a:xfrm>
            <a:off x="572151" y="1776884"/>
            <a:ext cx="2367899" cy="39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495AE6-2D5E-F54F-B835-72A7A5E0C9F8}"/>
              </a:ext>
            </a:extLst>
          </p:cNvPr>
          <p:cNvSpPr/>
          <p:nvPr/>
        </p:nvSpPr>
        <p:spPr>
          <a:xfrm>
            <a:off x="583219" y="2193997"/>
            <a:ext cx="2872423" cy="39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EAB03-6B00-67B0-3824-009334512095}"/>
              </a:ext>
            </a:extLst>
          </p:cNvPr>
          <p:cNvSpPr/>
          <p:nvPr/>
        </p:nvSpPr>
        <p:spPr>
          <a:xfrm>
            <a:off x="608797" y="2642904"/>
            <a:ext cx="2872423" cy="39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96670-A8AF-BEED-10EB-11DD26406BC9}"/>
              </a:ext>
            </a:extLst>
          </p:cNvPr>
          <p:cNvSpPr/>
          <p:nvPr/>
        </p:nvSpPr>
        <p:spPr>
          <a:xfrm>
            <a:off x="559559" y="3215808"/>
            <a:ext cx="2872423" cy="517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59A662-A7FB-8405-4BCB-D68F35370678}"/>
              </a:ext>
            </a:extLst>
          </p:cNvPr>
          <p:cNvSpPr/>
          <p:nvPr/>
        </p:nvSpPr>
        <p:spPr>
          <a:xfrm>
            <a:off x="593569" y="3848073"/>
            <a:ext cx="2939629" cy="46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3EA68-C1A5-F3F3-3A84-E854C9C20BB2}"/>
              </a:ext>
            </a:extLst>
          </p:cNvPr>
          <p:cNvSpPr/>
          <p:nvPr/>
        </p:nvSpPr>
        <p:spPr>
          <a:xfrm>
            <a:off x="592866" y="4377275"/>
            <a:ext cx="2872423" cy="39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AC2FF-F369-AD5B-3421-378B6270FDBF}"/>
              </a:ext>
            </a:extLst>
          </p:cNvPr>
          <p:cNvSpPr/>
          <p:nvPr/>
        </p:nvSpPr>
        <p:spPr>
          <a:xfrm>
            <a:off x="4350671" y="4595408"/>
            <a:ext cx="2602970" cy="2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39994" y="953998"/>
            <a:ext cx="1877695" cy="3626485"/>
            <a:chOff x="5139994" y="953998"/>
            <a:chExt cx="1877695" cy="3626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8396" y="953998"/>
              <a:ext cx="1458961" cy="36264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39994" y="2248344"/>
              <a:ext cx="814069" cy="390525"/>
            </a:xfrm>
            <a:custGeom>
              <a:avLst/>
              <a:gdLst/>
              <a:ahLst/>
              <a:cxnLst/>
              <a:rect l="l" t="t" r="r" b="b"/>
              <a:pathLst>
                <a:path w="814070" h="390525">
                  <a:moveTo>
                    <a:pt x="813663" y="0"/>
                  </a:moveTo>
                  <a:lnTo>
                    <a:pt x="0" y="0"/>
                  </a:lnTo>
                  <a:lnTo>
                    <a:pt x="0" y="390512"/>
                  </a:lnTo>
                  <a:lnTo>
                    <a:pt x="813663" y="390512"/>
                  </a:lnTo>
                  <a:lnTo>
                    <a:pt x="813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115" y="1773046"/>
            <a:ext cx="4068401" cy="25794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dirty="0"/>
              <a:t>Personal</a:t>
            </a:r>
            <a:r>
              <a:rPr spc="-60" dirty="0"/>
              <a:t> </a:t>
            </a:r>
            <a:r>
              <a:rPr dirty="0"/>
              <a:t>Protective</a:t>
            </a:r>
            <a:r>
              <a:rPr spc="-60" dirty="0"/>
              <a:t> </a:t>
            </a:r>
            <a:r>
              <a:rPr dirty="0"/>
              <a:t>Equipment</a:t>
            </a:r>
            <a:r>
              <a:rPr spc="-65" dirty="0"/>
              <a:t> </a:t>
            </a:r>
            <a:r>
              <a:rPr spc="-10" dirty="0"/>
              <a:t>(PPE)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2002" y="3901605"/>
            <a:ext cx="814069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3143" y="4310837"/>
            <a:ext cx="814069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shoes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9556" y="4346295"/>
            <a:ext cx="814069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400" y="2250999"/>
            <a:ext cx="8763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glasses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7640" y="1687804"/>
            <a:ext cx="64262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9603" y="1611998"/>
            <a:ext cx="125285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High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visibility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clothing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5535" y="1691919"/>
            <a:ext cx="70802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9994" y="2248344"/>
            <a:ext cx="814069" cy="39052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sleeved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07406" y="3258083"/>
            <a:ext cx="749300" cy="245745"/>
          </a:xfrm>
          <a:custGeom>
            <a:avLst/>
            <a:gdLst/>
            <a:ahLst/>
            <a:cxnLst/>
            <a:rect l="l" t="t" r="r" b="b"/>
            <a:pathLst>
              <a:path w="749300" h="245745">
                <a:moveTo>
                  <a:pt x="748791" y="0"/>
                </a:moveTo>
                <a:lnTo>
                  <a:pt x="0" y="0"/>
                </a:lnTo>
                <a:lnTo>
                  <a:pt x="0" y="245732"/>
                </a:lnTo>
                <a:lnTo>
                  <a:pt x="748791" y="245732"/>
                </a:lnTo>
                <a:lnTo>
                  <a:pt x="748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07406" y="3258083"/>
            <a:ext cx="7493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pants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2700" y="638631"/>
            <a:ext cx="5222875" cy="6845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altogether.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often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this.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help.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clothing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body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risk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altogether,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PPE.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354" y="4645977"/>
            <a:ext cx="6467475" cy="318135"/>
          </a:xfrm>
          <a:prstGeom prst="rect">
            <a:avLst/>
          </a:prstGeom>
          <a:solidFill>
            <a:srgbClr val="D5D8E4"/>
          </a:solidFill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starting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any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all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PPE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should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chosen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checked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make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sure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it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is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good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working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order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3645" y="4163568"/>
            <a:ext cx="7493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90BB85-0D04-C76C-C11A-25D0DC89C694}"/>
              </a:ext>
            </a:extLst>
          </p:cNvPr>
          <p:cNvSpPr/>
          <p:nvPr/>
        </p:nvSpPr>
        <p:spPr>
          <a:xfrm>
            <a:off x="539143" y="583192"/>
            <a:ext cx="5216432" cy="82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8B36F-41BE-74FE-49F0-4FAE65563B10}"/>
              </a:ext>
            </a:extLst>
          </p:cNvPr>
          <p:cNvSpPr/>
          <p:nvPr/>
        </p:nvSpPr>
        <p:spPr>
          <a:xfrm>
            <a:off x="1172235" y="1636099"/>
            <a:ext cx="749300" cy="358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1A7921-9F4B-4022-7A96-D68A1FCDE779}"/>
              </a:ext>
            </a:extLst>
          </p:cNvPr>
          <p:cNvSpPr/>
          <p:nvPr/>
        </p:nvSpPr>
        <p:spPr>
          <a:xfrm>
            <a:off x="2545118" y="1546409"/>
            <a:ext cx="1339810" cy="358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93CA92-E642-221B-7DFA-5A6507E9D67C}"/>
              </a:ext>
            </a:extLst>
          </p:cNvPr>
          <p:cNvSpPr/>
          <p:nvPr/>
        </p:nvSpPr>
        <p:spPr>
          <a:xfrm>
            <a:off x="4523929" y="1687804"/>
            <a:ext cx="852183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A4AD50-CF95-99F9-DBAF-08C2AEFBC572}"/>
              </a:ext>
            </a:extLst>
          </p:cNvPr>
          <p:cNvSpPr/>
          <p:nvPr/>
        </p:nvSpPr>
        <p:spPr>
          <a:xfrm>
            <a:off x="5096711" y="2205123"/>
            <a:ext cx="942830" cy="461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5DB00-6316-0577-223D-18D39D8B003D}"/>
              </a:ext>
            </a:extLst>
          </p:cNvPr>
          <p:cNvSpPr/>
          <p:nvPr/>
        </p:nvSpPr>
        <p:spPr>
          <a:xfrm>
            <a:off x="5305507" y="3258083"/>
            <a:ext cx="814070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9234B5-6BBD-68CA-0992-E70A49D484E4}"/>
              </a:ext>
            </a:extLst>
          </p:cNvPr>
          <p:cNvSpPr/>
          <p:nvPr/>
        </p:nvSpPr>
        <p:spPr>
          <a:xfrm>
            <a:off x="4421377" y="3887237"/>
            <a:ext cx="954735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84A165-1257-5546-DFF6-66A2A4FE039E}"/>
              </a:ext>
            </a:extLst>
          </p:cNvPr>
          <p:cNvSpPr/>
          <p:nvPr/>
        </p:nvSpPr>
        <p:spPr>
          <a:xfrm>
            <a:off x="3161492" y="4259642"/>
            <a:ext cx="997758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2F222-8AED-6C81-625B-3AE5EB2E53CB}"/>
              </a:ext>
            </a:extLst>
          </p:cNvPr>
          <p:cNvSpPr/>
          <p:nvPr/>
        </p:nvSpPr>
        <p:spPr>
          <a:xfrm>
            <a:off x="2020498" y="4310837"/>
            <a:ext cx="852183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622252-6DED-ED54-CA70-E4ED8AA92B4A}"/>
              </a:ext>
            </a:extLst>
          </p:cNvPr>
          <p:cNvSpPr/>
          <p:nvPr/>
        </p:nvSpPr>
        <p:spPr>
          <a:xfrm>
            <a:off x="841438" y="4134632"/>
            <a:ext cx="852183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E4EFD6-BB5D-BB89-AE8A-C4F366F787D3}"/>
              </a:ext>
            </a:extLst>
          </p:cNvPr>
          <p:cNvSpPr/>
          <p:nvPr/>
        </p:nvSpPr>
        <p:spPr>
          <a:xfrm>
            <a:off x="528740" y="2243627"/>
            <a:ext cx="933057" cy="30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7559992" y="0"/>
                </a:moveTo>
                <a:lnTo>
                  <a:pt x="0" y="0"/>
                </a:lnTo>
                <a:lnTo>
                  <a:pt x="0" y="2502103"/>
                </a:lnTo>
                <a:lnTo>
                  <a:pt x="7559992" y="2502103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19240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1515"/>
              </a:spcBef>
            </a:pPr>
            <a:r>
              <a:rPr sz="3000" dirty="0">
                <a:solidFill>
                  <a:srgbClr val="FFFFFF"/>
                </a:solidFill>
                <a:latin typeface="Bebas Neue Book"/>
                <a:cs typeface="Bebas Neue Book"/>
              </a:rPr>
              <a:t>CHAPTER</a:t>
            </a:r>
            <a:r>
              <a:rPr sz="3000" spc="155" dirty="0">
                <a:solidFill>
                  <a:srgbClr val="FFFFFF"/>
                </a:solidFill>
                <a:latin typeface="Bebas Neue Book"/>
                <a:cs typeface="Bebas Neue Book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Bebas Neue Book"/>
                <a:cs typeface="Bebas Neue Book"/>
              </a:rPr>
              <a:t>2</a:t>
            </a:r>
            <a:endParaRPr sz="3000">
              <a:latin typeface="Bebas Neue Book"/>
              <a:cs typeface="Bebas Neue Book"/>
            </a:endParaRPr>
          </a:p>
          <a:p>
            <a:pPr marL="2707640">
              <a:lnSpc>
                <a:spcPct val="100000"/>
              </a:lnSpc>
              <a:spcBef>
                <a:spcPts val="7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7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7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work/task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2510" y="148571"/>
            <a:ext cx="22631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PREPARE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0692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32146"/>
            <a:ext cx="3782060" cy="16573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Continued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previous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</a:t>
            </a:r>
            <a:endParaRPr sz="9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50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0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Protocols:</a:t>
            </a:r>
            <a:r>
              <a:rPr sz="10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Establish</a:t>
            </a:r>
            <a:r>
              <a:rPr sz="10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effective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communication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protocols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spotters,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other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personnel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vicinity.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two-way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radios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signals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warnings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effectively.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000">
              <a:latin typeface="Arial"/>
              <a:cs typeface="Arial"/>
            </a:endParaRPr>
          </a:p>
          <a:p>
            <a:pPr marL="12700" marR="15240">
              <a:lnSpc>
                <a:spcPts val="1140"/>
              </a:lnSpc>
              <a:spcBef>
                <a:spcPts val="5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Practices: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Train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handling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techniques,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limits,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distribution,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securing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stacked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securely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shifting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during transport.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172765"/>
            <a:ext cx="360680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Preparedness: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rehearse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accidents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incidents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This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medical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emergencies,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malfunctions,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evacuation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protocols.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2968665"/>
            <a:ext cx="3712210" cy="1516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Considerations: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account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environmental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weather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visibility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reach stackers.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Weather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bureau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forecasts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could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impact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include: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lightning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wind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0"/>
              </a:spcBef>
              <a:buChar char="•"/>
              <a:tabLst>
                <a:tab pos="118745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ground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Ultra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Violet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(UV)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exposure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(sun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glare)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4668465"/>
            <a:ext cx="374396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Adjust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practices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accordingly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mitigate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risks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associated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adverse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834" y="2076765"/>
            <a:ext cx="1491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Decide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how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will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communicate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8571" y="456367"/>
            <a:ext cx="1168970" cy="15828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30601" y="3799364"/>
            <a:ext cx="1143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ready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for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emergencies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6964" y="2583981"/>
            <a:ext cx="1151728" cy="121861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79F5F-51AE-4C8F-32D6-7E131842A424}"/>
              </a:ext>
            </a:extLst>
          </p:cNvPr>
          <p:cNvSpPr/>
          <p:nvPr/>
        </p:nvSpPr>
        <p:spPr>
          <a:xfrm>
            <a:off x="527300" y="599653"/>
            <a:ext cx="4058856" cy="58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9AAB1-FB41-7CF9-9934-E9AFF7BDD905}"/>
              </a:ext>
            </a:extLst>
          </p:cNvPr>
          <p:cNvSpPr/>
          <p:nvPr/>
        </p:nvSpPr>
        <p:spPr>
          <a:xfrm>
            <a:off x="501650" y="1372197"/>
            <a:ext cx="4058856" cy="58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3D789-95FA-01C4-BC71-B204FAD9DF90}"/>
              </a:ext>
            </a:extLst>
          </p:cNvPr>
          <p:cNvSpPr/>
          <p:nvPr/>
        </p:nvSpPr>
        <p:spPr>
          <a:xfrm>
            <a:off x="454251" y="2184373"/>
            <a:ext cx="4058856" cy="58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579736-ABA7-1C0A-6362-FC71A0E7EC1B}"/>
              </a:ext>
            </a:extLst>
          </p:cNvPr>
          <p:cNvSpPr/>
          <p:nvPr/>
        </p:nvSpPr>
        <p:spPr>
          <a:xfrm>
            <a:off x="506973" y="2979781"/>
            <a:ext cx="4058856" cy="201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2510" y="148571"/>
            <a:ext cx="22631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PREPARE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49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29006"/>
          <a:ext cx="6477635" cy="4531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315">
                <a:tc>
                  <a:txBody>
                    <a:bodyPr/>
                    <a:lstStyle/>
                    <a:p>
                      <a:pPr marL="99060" marR="330200">
                        <a:lnSpc>
                          <a:spcPts val="1140"/>
                        </a:lnSpc>
                        <a:spcBef>
                          <a:spcPts val="1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closely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able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visually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99060" marR="45529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Give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defects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superstructure.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paint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Rusty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joints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boom,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superstructure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Twists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946" y="3349242"/>
            <a:ext cx="1426186" cy="12756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566573" y="3474549"/>
            <a:ext cx="554355" cy="554355"/>
            <a:chOff x="2566573" y="3474549"/>
            <a:chExt cx="554355" cy="554355"/>
          </a:xfrm>
        </p:grpSpPr>
        <p:sp>
          <p:nvSpPr>
            <p:cNvPr id="7" name="object 7"/>
            <p:cNvSpPr/>
            <p:nvPr/>
          </p:nvSpPr>
          <p:spPr>
            <a:xfrm>
              <a:off x="2587401" y="3495377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4" h="512445">
                  <a:moveTo>
                    <a:pt x="256184" y="512381"/>
                  </a:moveTo>
                  <a:lnTo>
                    <a:pt x="302234" y="508254"/>
                  </a:lnTo>
                  <a:lnTo>
                    <a:pt x="345577" y="496354"/>
                  </a:lnTo>
                  <a:lnTo>
                    <a:pt x="385487" y="477405"/>
                  </a:lnTo>
                  <a:lnTo>
                    <a:pt x="421242" y="452131"/>
                  </a:lnTo>
                  <a:lnTo>
                    <a:pt x="452118" y="421255"/>
                  </a:lnTo>
                  <a:lnTo>
                    <a:pt x="477392" y="385500"/>
                  </a:lnTo>
                  <a:lnTo>
                    <a:pt x="496341" y="345589"/>
                  </a:lnTo>
                  <a:lnTo>
                    <a:pt x="508241" y="302247"/>
                  </a:lnTo>
                  <a:lnTo>
                    <a:pt x="512368" y="256197"/>
                  </a:lnTo>
                  <a:lnTo>
                    <a:pt x="508241" y="210146"/>
                  </a:lnTo>
                  <a:lnTo>
                    <a:pt x="496341" y="166802"/>
                  </a:lnTo>
                  <a:lnTo>
                    <a:pt x="477392" y="126890"/>
                  </a:lnTo>
                  <a:lnTo>
                    <a:pt x="452118" y="91133"/>
                  </a:lnTo>
                  <a:lnTo>
                    <a:pt x="421242" y="60255"/>
                  </a:lnTo>
                  <a:lnTo>
                    <a:pt x="385487" y="34979"/>
                  </a:lnTo>
                  <a:lnTo>
                    <a:pt x="345577" y="16028"/>
                  </a:lnTo>
                  <a:lnTo>
                    <a:pt x="302234" y="4127"/>
                  </a:lnTo>
                  <a:lnTo>
                    <a:pt x="256184" y="0"/>
                  </a:lnTo>
                  <a:lnTo>
                    <a:pt x="210133" y="4127"/>
                  </a:lnTo>
                  <a:lnTo>
                    <a:pt x="166791" y="16028"/>
                  </a:lnTo>
                  <a:lnTo>
                    <a:pt x="126881" y="34979"/>
                  </a:lnTo>
                  <a:lnTo>
                    <a:pt x="91126" y="60255"/>
                  </a:lnTo>
                  <a:lnTo>
                    <a:pt x="60250" y="91133"/>
                  </a:lnTo>
                  <a:lnTo>
                    <a:pt x="34975" y="126890"/>
                  </a:lnTo>
                  <a:lnTo>
                    <a:pt x="16027" y="166802"/>
                  </a:lnTo>
                  <a:lnTo>
                    <a:pt x="4127" y="210146"/>
                  </a:lnTo>
                  <a:lnTo>
                    <a:pt x="0" y="256197"/>
                  </a:lnTo>
                  <a:lnTo>
                    <a:pt x="4127" y="302247"/>
                  </a:lnTo>
                  <a:lnTo>
                    <a:pt x="16027" y="345589"/>
                  </a:lnTo>
                  <a:lnTo>
                    <a:pt x="34975" y="385500"/>
                  </a:lnTo>
                  <a:lnTo>
                    <a:pt x="60250" y="421255"/>
                  </a:lnTo>
                  <a:lnTo>
                    <a:pt x="91126" y="452131"/>
                  </a:lnTo>
                  <a:lnTo>
                    <a:pt x="126881" y="477405"/>
                  </a:lnTo>
                  <a:lnTo>
                    <a:pt x="166791" y="496354"/>
                  </a:lnTo>
                  <a:lnTo>
                    <a:pt x="210133" y="508254"/>
                  </a:lnTo>
                  <a:lnTo>
                    <a:pt x="256184" y="512381"/>
                  </a:lnTo>
                  <a:close/>
                </a:path>
              </a:pathLst>
            </a:custGeom>
            <a:ln w="416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4665" y="3502651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48919" y="497840"/>
                  </a:moveTo>
                  <a:lnTo>
                    <a:pt x="293664" y="493829"/>
                  </a:lnTo>
                  <a:lnTo>
                    <a:pt x="335777" y="482267"/>
                  </a:lnTo>
                  <a:lnTo>
                    <a:pt x="374555" y="463855"/>
                  </a:lnTo>
                  <a:lnTo>
                    <a:pt x="409297" y="439298"/>
                  </a:lnTo>
                  <a:lnTo>
                    <a:pt x="439298" y="409297"/>
                  </a:lnTo>
                  <a:lnTo>
                    <a:pt x="463855" y="374555"/>
                  </a:lnTo>
                  <a:lnTo>
                    <a:pt x="482267" y="335777"/>
                  </a:lnTo>
                  <a:lnTo>
                    <a:pt x="493829" y="293664"/>
                  </a:lnTo>
                  <a:lnTo>
                    <a:pt x="497839" y="248920"/>
                  </a:lnTo>
                  <a:lnTo>
                    <a:pt x="493829" y="204175"/>
                  </a:lnTo>
                  <a:lnTo>
                    <a:pt x="482267" y="162062"/>
                  </a:lnTo>
                  <a:lnTo>
                    <a:pt x="463855" y="123284"/>
                  </a:lnTo>
                  <a:lnTo>
                    <a:pt x="439298" y="88542"/>
                  </a:lnTo>
                  <a:lnTo>
                    <a:pt x="409297" y="58541"/>
                  </a:lnTo>
                  <a:lnTo>
                    <a:pt x="374555" y="33984"/>
                  </a:lnTo>
                  <a:lnTo>
                    <a:pt x="335777" y="15572"/>
                  </a:lnTo>
                  <a:lnTo>
                    <a:pt x="293664" y="4010"/>
                  </a:lnTo>
                  <a:lnTo>
                    <a:pt x="248919" y="0"/>
                  </a:lnTo>
                  <a:lnTo>
                    <a:pt x="204175" y="4010"/>
                  </a:lnTo>
                  <a:lnTo>
                    <a:pt x="162062" y="15572"/>
                  </a:lnTo>
                  <a:lnTo>
                    <a:pt x="123284" y="33984"/>
                  </a:lnTo>
                  <a:lnTo>
                    <a:pt x="88542" y="58541"/>
                  </a:lnTo>
                  <a:lnTo>
                    <a:pt x="58541" y="88542"/>
                  </a:lnTo>
                  <a:lnTo>
                    <a:pt x="33984" y="123284"/>
                  </a:lnTo>
                  <a:lnTo>
                    <a:pt x="15572" y="162062"/>
                  </a:lnTo>
                  <a:lnTo>
                    <a:pt x="4010" y="204175"/>
                  </a:lnTo>
                  <a:lnTo>
                    <a:pt x="0" y="248920"/>
                  </a:lnTo>
                  <a:lnTo>
                    <a:pt x="4010" y="293664"/>
                  </a:lnTo>
                  <a:lnTo>
                    <a:pt x="15572" y="335777"/>
                  </a:lnTo>
                  <a:lnTo>
                    <a:pt x="33984" y="374555"/>
                  </a:lnTo>
                  <a:lnTo>
                    <a:pt x="58541" y="409297"/>
                  </a:lnTo>
                  <a:lnTo>
                    <a:pt x="88542" y="439298"/>
                  </a:lnTo>
                  <a:lnTo>
                    <a:pt x="123284" y="463855"/>
                  </a:lnTo>
                  <a:lnTo>
                    <a:pt x="162062" y="482267"/>
                  </a:lnTo>
                  <a:lnTo>
                    <a:pt x="204175" y="493829"/>
                  </a:lnTo>
                  <a:lnTo>
                    <a:pt x="248919" y="497840"/>
                  </a:lnTo>
                  <a:close/>
                </a:path>
              </a:pathLst>
            </a:custGeom>
            <a:ln w="16662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59363" y="3751567"/>
            <a:ext cx="474980" cy="474980"/>
            <a:chOff x="3259363" y="3751567"/>
            <a:chExt cx="474980" cy="474980"/>
          </a:xfrm>
        </p:grpSpPr>
        <p:sp>
          <p:nvSpPr>
            <p:cNvPr id="10" name="object 10"/>
            <p:cNvSpPr/>
            <p:nvPr/>
          </p:nvSpPr>
          <p:spPr>
            <a:xfrm>
              <a:off x="3277200" y="3769404"/>
              <a:ext cx="438784" cy="438784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219367" y="438734"/>
                  </a:moveTo>
                  <a:lnTo>
                    <a:pt x="263578" y="434277"/>
                  </a:lnTo>
                  <a:lnTo>
                    <a:pt x="304756" y="421495"/>
                  </a:lnTo>
                  <a:lnTo>
                    <a:pt x="342019" y="401271"/>
                  </a:lnTo>
                  <a:lnTo>
                    <a:pt x="374484" y="374484"/>
                  </a:lnTo>
                  <a:lnTo>
                    <a:pt x="401271" y="342019"/>
                  </a:lnTo>
                  <a:lnTo>
                    <a:pt x="421495" y="304756"/>
                  </a:lnTo>
                  <a:lnTo>
                    <a:pt x="434277" y="263578"/>
                  </a:lnTo>
                  <a:lnTo>
                    <a:pt x="438734" y="219367"/>
                  </a:lnTo>
                  <a:lnTo>
                    <a:pt x="434277" y="175159"/>
                  </a:lnTo>
                  <a:lnTo>
                    <a:pt x="421495" y="133982"/>
                  </a:lnTo>
                  <a:lnTo>
                    <a:pt x="401271" y="96720"/>
                  </a:lnTo>
                  <a:lnTo>
                    <a:pt x="374484" y="64254"/>
                  </a:lnTo>
                  <a:lnTo>
                    <a:pt x="342019" y="37466"/>
                  </a:lnTo>
                  <a:lnTo>
                    <a:pt x="304756" y="17240"/>
                  </a:lnTo>
                  <a:lnTo>
                    <a:pt x="263578" y="4457"/>
                  </a:lnTo>
                  <a:lnTo>
                    <a:pt x="219367" y="0"/>
                  </a:lnTo>
                  <a:lnTo>
                    <a:pt x="175155" y="4457"/>
                  </a:lnTo>
                  <a:lnTo>
                    <a:pt x="133977" y="17240"/>
                  </a:lnTo>
                  <a:lnTo>
                    <a:pt x="96714" y="37466"/>
                  </a:lnTo>
                  <a:lnTo>
                    <a:pt x="64249" y="64254"/>
                  </a:lnTo>
                  <a:lnTo>
                    <a:pt x="37463" y="96720"/>
                  </a:lnTo>
                  <a:lnTo>
                    <a:pt x="17238" y="133982"/>
                  </a:lnTo>
                  <a:lnTo>
                    <a:pt x="4456" y="175159"/>
                  </a:lnTo>
                  <a:lnTo>
                    <a:pt x="0" y="219367"/>
                  </a:lnTo>
                  <a:lnTo>
                    <a:pt x="4456" y="263578"/>
                  </a:lnTo>
                  <a:lnTo>
                    <a:pt x="17238" y="304756"/>
                  </a:lnTo>
                  <a:lnTo>
                    <a:pt x="37463" y="342019"/>
                  </a:lnTo>
                  <a:lnTo>
                    <a:pt x="64249" y="374484"/>
                  </a:lnTo>
                  <a:lnTo>
                    <a:pt x="96714" y="401271"/>
                  </a:lnTo>
                  <a:lnTo>
                    <a:pt x="133977" y="421495"/>
                  </a:lnTo>
                  <a:lnTo>
                    <a:pt x="175155" y="434277"/>
                  </a:lnTo>
                  <a:lnTo>
                    <a:pt x="219367" y="438734"/>
                  </a:lnTo>
                  <a:close/>
                </a:path>
              </a:pathLst>
            </a:custGeom>
            <a:ln w="356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3423" y="3775627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144" y="426288"/>
                  </a:moveTo>
                  <a:lnTo>
                    <a:pt x="262016" y="420658"/>
                  </a:lnTo>
                  <a:lnTo>
                    <a:pt x="306879" y="404623"/>
                  </a:lnTo>
                  <a:lnTo>
                    <a:pt x="346454" y="379462"/>
                  </a:lnTo>
                  <a:lnTo>
                    <a:pt x="379462" y="346454"/>
                  </a:lnTo>
                  <a:lnTo>
                    <a:pt x="404623" y="306879"/>
                  </a:lnTo>
                  <a:lnTo>
                    <a:pt x="420658" y="262016"/>
                  </a:lnTo>
                  <a:lnTo>
                    <a:pt x="426288" y="213144"/>
                  </a:lnTo>
                  <a:lnTo>
                    <a:pt x="420658" y="164272"/>
                  </a:lnTo>
                  <a:lnTo>
                    <a:pt x="404623" y="119408"/>
                  </a:lnTo>
                  <a:lnTo>
                    <a:pt x="379462" y="79833"/>
                  </a:lnTo>
                  <a:lnTo>
                    <a:pt x="346454" y="46825"/>
                  </a:lnTo>
                  <a:lnTo>
                    <a:pt x="306879" y="21664"/>
                  </a:lnTo>
                  <a:lnTo>
                    <a:pt x="262016" y="5629"/>
                  </a:lnTo>
                  <a:lnTo>
                    <a:pt x="213144" y="0"/>
                  </a:lnTo>
                  <a:lnTo>
                    <a:pt x="164272" y="5629"/>
                  </a:lnTo>
                  <a:lnTo>
                    <a:pt x="119408" y="21664"/>
                  </a:lnTo>
                  <a:lnTo>
                    <a:pt x="79833" y="46825"/>
                  </a:lnTo>
                  <a:lnTo>
                    <a:pt x="46825" y="79833"/>
                  </a:lnTo>
                  <a:lnTo>
                    <a:pt x="21664" y="119408"/>
                  </a:lnTo>
                  <a:lnTo>
                    <a:pt x="5629" y="164272"/>
                  </a:lnTo>
                  <a:lnTo>
                    <a:pt x="0" y="213144"/>
                  </a:lnTo>
                  <a:lnTo>
                    <a:pt x="5629" y="262016"/>
                  </a:lnTo>
                  <a:lnTo>
                    <a:pt x="21664" y="306879"/>
                  </a:lnTo>
                  <a:lnTo>
                    <a:pt x="46825" y="346454"/>
                  </a:lnTo>
                  <a:lnTo>
                    <a:pt x="79833" y="379462"/>
                  </a:lnTo>
                  <a:lnTo>
                    <a:pt x="119408" y="404623"/>
                  </a:lnTo>
                  <a:lnTo>
                    <a:pt x="164272" y="420658"/>
                  </a:lnTo>
                  <a:lnTo>
                    <a:pt x="213144" y="426288"/>
                  </a:lnTo>
                  <a:close/>
                </a:path>
              </a:pathLst>
            </a:custGeom>
            <a:ln w="16662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7506" y="3348058"/>
            <a:ext cx="1452820" cy="126408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76425" y="3540616"/>
            <a:ext cx="691515" cy="1084580"/>
            <a:chOff x="4276425" y="3540616"/>
            <a:chExt cx="691515" cy="1084580"/>
          </a:xfrm>
        </p:grpSpPr>
        <p:sp>
          <p:nvSpPr>
            <p:cNvPr id="14" name="object 14"/>
            <p:cNvSpPr/>
            <p:nvPr/>
          </p:nvSpPr>
          <p:spPr>
            <a:xfrm>
              <a:off x="4294097" y="4014488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89">
                  <a:moveTo>
                    <a:pt x="296367" y="592734"/>
                  </a:moveTo>
                  <a:lnTo>
                    <a:pt x="344439" y="588855"/>
                  </a:lnTo>
                  <a:lnTo>
                    <a:pt x="390041" y="577625"/>
                  </a:lnTo>
                  <a:lnTo>
                    <a:pt x="432564" y="559654"/>
                  </a:lnTo>
                  <a:lnTo>
                    <a:pt x="471397" y="535552"/>
                  </a:lnTo>
                  <a:lnTo>
                    <a:pt x="505929" y="505929"/>
                  </a:lnTo>
                  <a:lnTo>
                    <a:pt x="535552" y="471397"/>
                  </a:lnTo>
                  <a:lnTo>
                    <a:pt x="559654" y="432564"/>
                  </a:lnTo>
                  <a:lnTo>
                    <a:pt x="577625" y="390041"/>
                  </a:lnTo>
                  <a:lnTo>
                    <a:pt x="588855" y="344439"/>
                  </a:lnTo>
                  <a:lnTo>
                    <a:pt x="592734" y="296367"/>
                  </a:lnTo>
                  <a:lnTo>
                    <a:pt x="588855" y="248295"/>
                  </a:lnTo>
                  <a:lnTo>
                    <a:pt x="577625" y="202692"/>
                  </a:lnTo>
                  <a:lnTo>
                    <a:pt x="559654" y="160170"/>
                  </a:lnTo>
                  <a:lnTo>
                    <a:pt x="535552" y="121337"/>
                  </a:lnTo>
                  <a:lnTo>
                    <a:pt x="505929" y="86804"/>
                  </a:lnTo>
                  <a:lnTo>
                    <a:pt x="471397" y="57182"/>
                  </a:lnTo>
                  <a:lnTo>
                    <a:pt x="432564" y="33080"/>
                  </a:lnTo>
                  <a:lnTo>
                    <a:pt x="390041" y="15109"/>
                  </a:lnTo>
                  <a:lnTo>
                    <a:pt x="344439" y="3878"/>
                  </a:lnTo>
                  <a:lnTo>
                    <a:pt x="296367" y="0"/>
                  </a:lnTo>
                  <a:lnTo>
                    <a:pt x="248295" y="3878"/>
                  </a:lnTo>
                  <a:lnTo>
                    <a:pt x="202692" y="15109"/>
                  </a:lnTo>
                  <a:lnTo>
                    <a:pt x="160170" y="33080"/>
                  </a:lnTo>
                  <a:lnTo>
                    <a:pt x="121337" y="57182"/>
                  </a:lnTo>
                  <a:lnTo>
                    <a:pt x="86804" y="86804"/>
                  </a:lnTo>
                  <a:lnTo>
                    <a:pt x="57182" y="121337"/>
                  </a:lnTo>
                  <a:lnTo>
                    <a:pt x="33080" y="160170"/>
                  </a:lnTo>
                  <a:lnTo>
                    <a:pt x="15109" y="202692"/>
                  </a:lnTo>
                  <a:lnTo>
                    <a:pt x="3878" y="248295"/>
                  </a:lnTo>
                  <a:lnTo>
                    <a:pt x="0" y="296367"/>
                  </a:lnTo>
                  <a:lnTo>
                    <a:pt x="3878" y="344439"/>
                  </a:lnTo>
                  <a:lnTo>
                    <a:pt x="15109" y="390041"/>
                  </a:lnTo>
                  <a:lnTo>
                    <a:pt x="33080" y="432564"/>
                  </a:lnTo>
                  <a:lnTo>
                    <a:pt x="57182" y="471397"/>
                  </a:lnTo>
                  <a:lnTo>
                    <a:pt x="86804" y="505929"/>
                  </a:lnTo>
                  <a:lnTo>
                    <a:pt x="121337" y="535552"/>
                  </a:lnTo>
                  <a:lnTo>
                    <a:pt x="160170" y="559654"/>
                  </a:lnTo>
                  <a:lnTo>
                    <a:pt x="202692" y="577625"/>
                  </a:lnTo>
                  <a:lnTo>
                    <a:pt x="248295" y="588855"/>
                  </a:lnTo>
                  <a:lnTo>
                    <a:pt x="296367" y="592734"/>
                  </a:lnTo>
                  <a:close/>
                </a:path>
              </a:pathLst>
            </a:custGeom>
            <a:ln w="35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5895" y="4026295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284568" y="569125"/>
                  </a:moveTo>
                  <a:lnTo>
                    <a:pt x="330727" y="565400"/>
                  </a:lnTo>
                  <a:lnTo>
                    <a:pt x="374514" y="554617"/>
                  </a:lnTo>
                  <a:lnTo>
                    <a:pt x="415344" y="537361"/>
                  </a:lnTo>
                  <a:lnTo>
                    <a:pt x="452631" y="514219"/>
                  </a:lnTo>
                  <a:lnTo>
                    <a:pt x="485789" y="485776"/>
                  </a:lnTo>
                  <a:lnTo>
                    <a:pt x="514232" y="452618"/>
                  </a:lnTo>
                  <a:lnTo>
                    <a:pt x="537374" y="415331"/>
                  </a:lnTo>
                  <a:lnTo>
                    <a:pt x="554630" y="374501"/>
                  </a:lnTo>
                  <a:lnTo>
                    <a:pt x="565413" y="330714"/>
                  </a:lnTo>
                  <a:lnTo>
                    <a:pt x="569137" y="284556"/>
                  </a:lnTo>
                  <a:lnTo>
                    <a:pt x="565413" y="238398"/>
                  </a:lnTo>
                  <a:lnTo>
                    <a:pt x="554630" y="194611"/>
                  </a:lnTo>
                  <a:lnTo>
                    <a:pt x="537374" y="153783"/>
                  </a:lnTo>
                  <a:lnTo>
                    <a:pt x="514232" y="116498"/>
                  </a:lnTo>
                  <a:lnTo>
                    <a:pt x="485789" y="83342"/>
                  </a:lnTo>
                  <a:lnTo>
                    <a:pt x="452631" y="54900"/>
                  </a:lnTo>
                  <a:lnTo>
                    <a:pt x="415344" y="31760"/>
                  </a:lnTo>
                  <a:lnTo>
                    <a:pt x="374514" y="14506"/>
                  </a:lnTo>
                  <a:lnTo>
                    <a:pt x="330727" y="3724"/>
                  </a:lnTo>
                  <a:lnTo>
                    <a:pt x="284568" y="0"/>
                  </a:lnTo>
                  <a:lnTo>
                    <a:pt x="240700" y="3724"/>
                  </a:lnTo>
                  <a:lnTo>
                    <a:pt x="198241" y="14506"/>
                  </a:lnTo>
                  <a:lnTo>
                    <a:pt x="157949" y="31760"/>
                  </a:lnTo>
                  <a:lnTo>
                    <a:pt x="120577" y="54900"/>
                  </a:lnTo>
                  <a:lnTo>
                    <a:pt x="86882" y="83342"/>
                  </a:lnTo>
                  <a:lnTo>
                    <a:pt x="57619" y="116498"/>
                  </a:lnTo>
                  <a:lnTo>
                    <a:pt x="33544" y="153783"/>
                  </a:lnTo>
                  <a:lnTo>
                    <a:pt x="15412" y="194611"/>
                  </a:lnTo>
                  <a:lnTo>
                    <a:pt x="3978" y="238398"/>
                  </a:lnTo>
                  <a:lnTo>
                    <a:pt x="0" y="284556"/>
                  </a:lnTo>
                  <a:lnTo>
                    <a:pt x="3724" y="330714"/>
                  </a:lnTo>
                  <a:lnTo>
                    <a:pt x="14507" y="374501"/>
                  </a:lnTo>
                  <a:lnTo>
                    <a:pt x="31763" y="415331"/>
                  </a:lnTo>
                  <a:lnTo>
                    <a:pt x="54905" y="452618"/>
                  </a:lnTo>
                  <a:lnTo>
                    <a:pt x="83348" y="485776"/>
                  </a:lnTo>
                  <a:lnTo>
                    <a:pt x="116506" y="514219"/>
                  </a:lnTo>
                  <a:lnTo>
                    <a:pt x="153793" y="537361"/>
                  </a:lnTo>
                  <a:lnTo>
                    <a:pt x="194623" y="554617"/>
                  </a:lnTo>
                  <a:lnTo>
                    <a:pt x="238410" y="565400"/>
                  </a:lnTo>
                  <a:lnTo>
                    <a:pt x="284568" y="569125"/>
                  </a:lnTo>
                  <a:close/>
                </a:path>
              </a:pathLst>
            </a:custGeom>
            <a:ln w="1651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24004" y="3553456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29">
                  <a:moveTo>
                    <a:pt x="215252" y="430517"/>
                  </a:moveTo>
                  <a:lnTo>
                    <a:pt x="264609" y="424831"/>
                  </a:lnTo>
                  <a:lnTo>
                    <a:pt x="309919" y="408637"/>
                  </a:lnTo>
                  <a:lnTo>
                    <a:pt x="349888" y="383225"/>
                  </a:lnTo>
                  <a:lnTo>
                    <a:pt x="383225" y="349888"/>
                  </a:lnTo>
                  <a:lnTo>
                    <a:pt x="408637" y="309919"/>
                  </a:lnTo>
                  <a:lnTo>
                    <a:pt x="424831" y="264609"/>
                  </a:lnTo>
                  <a:lnTo>
                    <a:pt x="430517" y="215252"/>
                  </a:lnTo>
                  <a:lnTo>
                    <a:pt x="424831" y="165899"/>
                  </a:lnTo>
                  <a:lnTo>
                    <a:pt x="408637" y="120593"/>
                  </a:lnTo>
                  <a:lnTo>
                    <a:pt x="383225" y="80626"/>
                  </a:lnTo>
                  <a:lnTo>
                    <a:pt x="349888" y="47291"/>
                  </a:lnTo>
                  <a:lnTo>
                    <a:pt x="309919" y="21879"/>
                  </a:lnTo>
                  <a:lnTo>
                    <a:pt x="264609" y="5685"/>
                  </a:lnTo>
                  <a:lnTo>
                    <a:pt x="215252" y="0"/>
                  </a:lnTo>
                  <a:lnTo>
                    <a:pt x="165895" y="5685"/>
                  </a:lnTo>
                  <a:lnTo>
                    <a:pt x="120587" y="21879"/>
                  </a:lnTo>
                  <a:lnTo>
                    <a:pt x="80621" y="47291"/>
                  </a:lnTo>
                  <a:lnTo>
                    <a:pt x="47287" y="80626"/>
                  </a:lnTo>
                  <a:lnTo>
                    <a:pt x="21877" y="120593"/>
                  </a:lnTo>
                  <a:lnTo>
                    <a:pt x="5684" y="165899"/>
                  </a:lnTo>
                  <a:lnTo>
                    <a:pt x="0" y="215252"/>
                  </a:lnTo>
                  <a:lnTo>
                    <a:pt x="5684" y="264609"/>
                  </a:lnTo>
                  <a:lnTo>
                    <a:pt x="21877" y="309919"/>
                  </a:lnTo>
                  <a:lnTo>
                    <a:pt x="47287" y="349888"/>
                  </a:lnTo>
                  <a:lnTo>
                    <a:pt x="80621" y="383225"/>
                  </a:lnTo>
                  <a:lnTo>
                    <a:pt x="120587" y="408637"/>
                  </a:lnTo>
                  <a:lnTo>
                    <a:pt x="165895" y="424831"/>
                  </a:lnTo>
                  <a:lnTo>
                    <a:pt x="215252" y="430517"/>
                  </a:lnTo>
                  <a:close/>
                </a:path>
              </a:pathLst>
            </a:custGeom>
            <a:ln w="256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2564" y="3562029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5" h="413385">
                  <a:moveTo>
                    <a:pt x="206692" y="413372"/>
                  </a:moveTo>
                  <a:lnTo>
                    <a:pt x="254083" y="407913"/>
                  </a:lnTo>
                  <a:lnTo>
                    <a:pt x="297588" y="392365"/>
                  </a:lnTo>
                  <a:lnTo>
                    <a:pt x="335965" y="367966"/>
                  </a:lnTo>
                  <a:lnTo>
                    <a:pt x="367975" y="335958"/>
                  </a:lnTo>
                  <a:lnTo>
                    <a:pt x="392375" y="297581"/>
                  </a:lnTo>
                  <a:lnTo>
                    <a:pt x="407925" y="254074"/>
                  </a:lnTo>
                  <a:lnTo>
                    <a:pt x="413384" y="206679"/>
                  </a:lnTo>
                  <a:lnTo>
                    <a:pt x="407925" y="159289"/>
                  </a:lnTo>
                  <a:lnTo>
                    <a:pt x="392375" y="115786"/>
                  </a:lnTo>
                  <a:lnTo>
                    <a:pt x="367975" y="77411"/>
                  </a:lnTo>
                  <a:lnTo>
                    <a:pt x="335965" y="45404"/>
                  </a:lnTo>
                  <a:lnTo>
                    <a:pt x="297588" y="21006"/>
                  </a:lnTo>
                  <a:lnTo>
                    <a:pt x="254083" y="5458"/>
                  </a:lnTo>
                  <a:lnTo>
                    <a:pt x="206692" y="0"/>
                  </a:lnTo>
                  <a:lnTo>
                    <a:pt x="160913" y="5458"/>
                  </a:lnTo>
                  <a:lnTo>
                    <a:pt x="118035" y="21006"/>
                  </a:lnTo>
                  <a:lnTo>
                    <a:pt x="79567" y="45404"/>
                  </a:lnTo>
                  <a:lnTo>
                    <a:pt x="47021" y="77411"/>
                  </a:lnTo>
                  <a:lnTo>
                    <a:pt x="21904" y="115786"/>
                  </a:lnTo>
                  <a:lnTo>
                    <a:pt x="5727" y="159289"/>
                  </a:lnTo>
                  <a:lnTo>
                    <a:pt x="0" y="206679"/>
                  </a:lnTo>
                  <a:lnTo>
                    <a:pt x="5459" y="254074"/>
                  </a:lnTo>
                  <a:lnTo>
                    <a:pt x="21009" y="297581"/>
                  </a:lnTo>
                  <a:lnTo>
                    <a:pt x="45409" y="335958"/>
                  </a:lnTo>
                  <a:lnTo>
                    <a:pt x="77419" y="367966"/>
                  </a:lnTo>
                  <a:lnTo>
                    <a:pt x="115796" y="392365"/>
                  </a:lnTo>
                  <a:lnTo>
                    <a:pt x="159301" y="407913"/>
                  </a:lnTo>
                  <a:lnTo>
                    <a:pt x="206692" y="413372"/>
                  </a:lnTo>
                  <a:close/>
                </a:path>
              </a:pathLst>
            </a:custGeom>
            <a:ln w="1651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555" y="822515"/>
            <a:ext cx="1512633" cy="16255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1937" y="822515"/>
            <a:ext cx="1515059" cy="16255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0513" y="885394"/>
            <a:ext cx="1527314" cy="15536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78105" y="3346632"/>
            <a:ext cx="1478890" cy="1278262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FEEC53-B439-FA67-9636-705E6783E1C6}"/>
              </a:ext>
            </a:extLst>
          </p:cNvPr>
          <p:cNvSpPr/>
          <p:nvPr/>
        </p:nvSpPr>
        <p:spPr>
          <a:xfrm>
            <a:off x="597332" y="437112"/>
            <a:ext cx="1467432" cy="123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6FEAF8-1226-3742-3425-0690160D40A6}"/>
              </a:ext>
            </a:extLst>
          </p:cNvPr>
          <p:cNvSpPr/>
          <p:nvPr/>
        </p:nvSpPr>
        <p:spPr>
          <a:xfrm>
            <a:off x="2177510" y="473744"/>
            <a:ext cx="1538474" cy="219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51A53-96DB-9A3E-3F2B-82607ABB25D5}"/>
              </a:ext>
            </a:extLst>
          </p:cNvPr>
          <p:cNvSpPr/>
          <p:nvPr/>
        </p:nvSpPr>
        <p:spPr>
          <a:xfrm>
            <a:off x="3800634" y="447764"/>
            <a:ext cx="1538474" cy="219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4147B4-35CB-0D68-9CE7-8E8B80512B6F}"/>
              </a:ext>
            </a:extLst>
          </p:cNvPr>
          <p:cNvSpPr/>
          <p:nvPr/>
        </p:nvSpPr>
        <p:spPr>
          <a:xfrm>
            <a:off x="5441937" y="447764"/>
            <a:ext cx="1538474" cy="219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288DA3-A06B-87CE-D1C5-34FBC29A6542}"/>
              </a:ext>
            </a:extLst>
          </p:cNvPr>
          <p:cNvSpPr/>
          <p:nvPr/>
        </p:nvSpPr>
        <p:spPr>
          <a:xfrm>
            <a:off x="2144802" y="2767744"/>
            <a:ext cx="1571182" cy="213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ED6B66-72A0-F7D4-B627-08641A3A66ED}"/>
              </a:ext>
            </a:extLst>
          </p:cNvPr>
          <p:cNvSpPr/>
          <p:nvPr/>
        </p:nvSpPr>
        <p:spPr>
          <a:xfrm>
            <a:off x="3830416" y="2776176"/>
            <a:ext cx="1508692" cy="213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09E619-2115-97EA-5B5F-6759C9FEF6EB}"/>
              </a:ext>
            </a:extLst>
          </p:cNvPr>
          <p:cNvSpPr/>
          <p:nvPr/>
        </p:nvSpPr>
        <p:spPr>
          <a:xfrm>
            <a:off x="5456828" y="2748986"/>
            <a:ext cx="1508692" cy="213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1200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2.4,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PREPARE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4765"/>
            <a:ext cx="1537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Pre-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checks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continued...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298" y="2300384"/>
            <a:ext cx="2812415" cy="3873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Damage: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signs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damage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stacker.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1526" y="2300384"/>
            <a:ext cx="2254885" cy="3873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Boom: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structural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boom.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3013184"/>
            <a:ext cx="2922905" cy="16167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configuration: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configuration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will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lift.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Factors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could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boom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length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wheelbase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spcBef>
                <a:spcPts val="220"/>
              </a:spcBef>
              <a:buChar char="•"/>
              <a:tabLst>
                <a:tab pos="11874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998" y="797663"/>
            <a:ext cx="1527327" cy="15537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6587" y="612006"/>
            <a:ext cx="2202482" cy="17308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0149" y="3204591"/>
            <a:ext cx="3138881" cy="176341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46AB3-B858-9A76-39A9-7BFA2E380345}"/>
              </a:ext>
            </a:extLst>
          </p:cNvPr>
          <p:cNvSpPr/>
          <p:nvPr/>
        </p:nvSpPr>
        <p:spPr>
          <a:xfrm>
            <a:off x="500227" y="297040"/>
            <a:ext cx="2839485" cy="239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CC09AA-7066-1A28-817E-DB09D94110C9}"/>
              </a:ext>
            </a:extLst>
          </p:cNvPr>
          <p:cNvSpPr/>
          <p:nvPr/>
        </p:nvSpPr>
        <p:spPr>
          <a:xfrm>
            <a:off x="3901525" y="365995"/>
            <a:ext cx="2839485" cy="232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600655-25CF-FA4F-5A24-4EB78C553184}"/>
              </a:ext>
            </a:extLst>
          </p:cNvPr>
          <p:cNvSpPr/>
          <p:nvPr/>
        </p:nvSpPr>
        <p:spPr>
          <a:xfrm>
            <a:off x="513762" y="3013184"/>
            <a:ext cx="6464888" cy="2023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1200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2.6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PREPARE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98" y="357165"/>
            <a:ext cx="5979795" cy="4465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Operational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checks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continued...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has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parts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before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stacker.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000">
              <a:latin typeface="Arial"/>
              <a:cs typeface="Arial"/>
            </a:endParaRPr>
          </a:p>
          <a:p>
            <a:pPr marL="118745" marR="2940050" indent="-106045">
              <a:lnSpc>
                <a:spcPts val="114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plate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model, 	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serial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ratings.</a:t>
            </a:r>
            <a:endParaRPr sz="1000">
              <a:latin typeface="Arial"/>
              <a:cs typeface="Arial"/>
            </a:endParaRPr>
          </a:p>
          <a:p>
            <a:pPr marL="118745" marR="2832100" indent="-106045">
              <a:lnSpc>
                <a:spcPts val="114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Lifting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lugs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typically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attaching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slings 	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hooks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facilitate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	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machine.</a:t>
            </a:r>
            <a:endParaRPr sz="1000">
              <a:latin typeface="Arial"/>
              <a:cs typeface="Arial"/>
            </a:endParaRPr>
          </a:p>
          <a:p>
            <a:pPr marL="118745" marR="2851785" indent="-106045">
              <a:lnSpc>
                <a:spcPts val="114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Twist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Twist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locks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 	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mechanisms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shipping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containers 	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bars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stacker.</a:t>
            </a:r>
            <a:endParaRPr sz="1000">
              <a:latin typeface="Arial"/>
              <a:cs typeface="Arial"/>
            </a:endParaRPr>
          </a:p>
          <a:p>
            <a:pPr marL="118745" marR="2840355" indent="-106045">
              <a:lnSpc>
                <a:spcPts val="1140"/>
              </a:lnSpc>
              <a:spcBef>
                <a:spcPts val="284"/>
              </a:spcBef>
              <a:buChar char="•"/>
              <a:tabLst>
                <a:tab pos="241300" algn="l"/>
              </a:tabLst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Spreader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primary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function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 	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grasp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shipping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top 	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corner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fittings.</a:t>
            </a:r>
            <a:endParaRPr sz="1000">
              <a:latin typeface="Arial"/>
              <a:cs typeface="Arial"/>
            </a:endParaRPr>
          </a:p>
          <a:p>
            <a:pPr marL="118745" marR="2999740" indent="-106045">
              <a:lnSpc>
                <a:spcPts val="114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Side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shift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side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shift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 stacker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refers to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	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feature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allows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entire 	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carriage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attachment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horizontally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length 	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mast.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capability</a:t>
            </a:r>
            <a:endParaRPr sz="1000">
              <a:latin typeface="Arial"/>
              <a:cs typeface="Arial"/>
            </a:endParaRPr>
          </a:p>
          <a:p>
            <a:pPr marL="241300" marR="291973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enables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operator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adjust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load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relative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stacker,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precise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placement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alignment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operations.</a:t>
            </a:r>
            <a:endParaRPr sz="1000">
              <a:latin typeface="Arial"/>
              <a:cs typeface="Arial"/>
            </a:endParaRPr>
          </a:p>
          <a:p>
            <a:pPr marL="118745" marR="2886710" indent="-106045">
              <a:lnSpc>
                <a:spcPts val="114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Tilt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cylinder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tilt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cylinder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 stacker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	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hydraulic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component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controlling 	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tilting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attachment, 	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typically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spreader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forks.</a:t>
            </a:r>
            <a:endParaRPr sz="1000">
              <a:latin typeface="Arial"/>
              <a:cs typeface="Arial"/>
            </a:endParaRPr>
          </a:p>
          <a:p>
            <a:pPr marL="118745" marR="2907030" indent="-106045">
              <a:lnSpc>
                <a:spcPts val="1140"/>
              </a:lnSpc>
              <a:spcBef>
                <a:spcPts val="284"/>
              </a:spcBef>
              <a:buChar char="•"/>
              <a:tabLst>
                <a:tab pos="241300" algn="l"/>
              </a:tabLst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Rotating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device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allows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operator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rotate the 	entire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assembly,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attached 	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cargo,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horizontally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around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vertical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axis.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887" y="1742406"/>
            <a:ext cx="3290112" cy="21934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47A53-330D-FA0A-A4B2-682F07974754}"/>
              </a:ext>
            </a:extLst>
          </p:cNvPr>
          <p:cNvSpPr/>
          <p:nvPr/>
        </p:nvSpPr>
        <p:spPr>
          <a:xfrm>
            <a:off x="465976" y="342988"/>
            <a:ext cx="6131674" cy="41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CB03A-C454-7B82-0B11-234F6E4CEA35}"/>
              </a:ext>
            </a:extLst>
          </p:cNvPr>
          <p:cNvSpPr/>
          <p:nvPr/>
        </p:nvSpPr>
        <p:spPr>
          <a:xfrm>
            <a:off x="527298" y="914400"/>
            <a:ext cx="3202589" cy="36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8657B-8800-29E2-BF6A-B651BE44A186}"/>
              </a:ext>
            </a:extLst>
          </p:cNvPr>
          <p:cNvSpPr/>
          <p:nvPr/>
        </p:nvSpPr>
        <p:spPr>
          <a:xfrm>
            <a:off x="527297" y="1272191"/>
            <a:ext cx="3202589" cy="41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E9080-7B1C-FE8E-3422-D4DF296C5C2E}"/>
              </a:ext>
            </a:extLst>
          </p:cNvPr>
          <p:cNvSpPr/>
          <p:nvPr/>
        </p:nvSpPr>
        <p:spPr>
          <a:xfrm>
            <a:off x="355387" y="1743052"/>
            <a:ext cx="3313246" cy="51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BD848-E3F0-8B69-092A-980ADA7F93CD}"/>
              </a:ext>
            </a:extLst>
          </p:cNvPr>
          <p:cNvSpPr/>
          <p:nvPr/>
        </p:nvSpPr>
        <p:spPr>
          <a:xfrm>
            <a:off x="445944" y="2201394"/>
            <a:ext cx="3202589" cy="46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8D564A-AEE5-B2B9-5CEB-D4D701562977}"/>
              </a:ext>
            </a:extLst>
          </p:cNvPr>
          <p:cNvSpPr/>
          <p:nvPr/>
        </p:nvSpPr>
        <p:spPr>
          <a:xfrm>
            <a:off x="496637" y="2667000"/>
            <a:ext cx="320258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E1ADF8-CD1B-AF61-9C55-33F70F6DAB9C}"/>
              </a:ext>
            </a:extLst>
          </p:cNvPr>
          <p:cNvSpPr/>
          <p:nvPr/>
        </p:nvSpPr>
        <p:spPr>
          <a:xfrm>
            <a:off x="527296" y="3665828"/>
            <a:ext cx="3202589" cy="60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06843-44A9-E054-62D7-49E3BE4D47E0}"/>
              </a:ext>
            </a:extLst>
          </p:cNvPr>
          <p:cNvSpPr/>
          <p:nvPr/>
        </p:nvSpPr>
        <p:spPr>
          <a:xfrm>
            <a:off x="550529" y="4277373"/>
            <a:ext cx="3202589" cy="51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702310"/>
          </a:xfrm>
          <a:prstGeom prst="rect">
            <a:avLst/>
          </a:prstGeom>
          <a:solidFill>
            <a:srgbClr val="687A9E"/>
          </a:solidFill>
        </p:spPr>
        <p:txBody>
          <a:bodyPr vert="horz" wrap="square" lIns="0" tIns="17145" rIns="0" bIns="0" rtlCol="0">
            <a:spAutoFit/>
          </a:bodyPr>
          <a:lstStyle/>
          <a:p>
            <a:pPr marR="142240" algn="r">
              <a:lnSpc>
                <a:spcPct val="100000"/>
              </a:lnSpc>
              <a:spcBef>
                <a:spcPts val="135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421215"/>
            <a:ext cx="1927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Introduction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reach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stackers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5333" y="142121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1854775"/>
            <a:ext cx="19488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High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licensing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law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5333" y="185477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2288335"/>
            <a:ext cx="999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Plan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work/task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2374" y="22883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2721895"/>
            <a:ext cx="1419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Prepare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work/task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2953" y="272189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61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3155456"/>
            <a:ext cx="1221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Perform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work/task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4111" y="3155456"/>
            <a:ext cx="191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87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3589015"/>
            <a:ext cx="532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Pack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up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967" y="3589015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105</a:t>
            </a:r>
            <a:endParaRPr sz="12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1200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2.6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PREPARE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57165"/>
            <a:ext cx="5170170" cy="14255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Operational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checks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continued...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computer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visual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display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accurately.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by: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against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know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weight.</a:t>
            </a:r>
            <a:endParaRPr sz="1000">
              <a:latin typeface="Arial"/>
              <a:cs typeface="Arial"/>
            </a:endParaRPr>
          </a:p>
          <a:p>
            <a:pPr marL="118745" indent="-106045">
              <a:lnSpc>
                <a:spcPts val="1170"/>
              </a:lnSpc>
              <a:spcBef>
                <a:spcPts val="225"/>
              </a:spcBef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specifications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pre-</a:t>
            </a:r>
            <a:endParaRPr sz="1000">
              <a:latin typeface="Arial"/>
              <a:cs typeface="Arial"/>
            </a:endParaRPr>
          </a:p>
          <a:p>
            <a:pPr marL="2413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operational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testing.</a:t>
            </a:r>
            <a:endParaRPr sz="1000">
              <a:latin typeface="Arial"/>
              <a:cs typeface="Arial"/>
            </a:endParaRPr>
          </a:p>
          <a:p>
            <a:pPr marL="118745" marR="2282190" indent="-106045">
              <a:lnSpc>
                <a:spcPts val="1140"/>
              </a:lnSpc>
              <a:spcBef>
                <a:spcPts val="310"/>
              </a:spcBef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computer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results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load 	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chart.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850" y="1179195"/>
            <a:ext cx="2955375" cy="37888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BEDBC-4A47-B85F-78D7-A34AD731B1DC}"/>
              </a:ext>
            </a:extLst>
          </p:cNvPr>
          <p:cNvSpPr/>
          <p:nvPr/>
        </p:nvSpPr>
        <p:spPr>
          <a:xfrm>
            <a:off x="527300" y="357165"/>
            <a:ext cx="5170170" cy="51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721C6-E653-D94E-075F-AB8931376BF1}"/>
              </a:ext>
            </a:extLst>
          </p:cNvPr>
          <p:cNvSpPr/>
          <p:nvPr/>
        </p:nvSpPr>
        <p:spPr>
          <a:xfrm>
            <a:off x="527300" y="899127"/>
            <a:ext cx="3327150" cy="94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7559992" y="0"/>
                </a:moveTo>
                <a:lnTo>
                  <a:pt x="0" y="0"/>
                </a:lnTo>
                <a:lnTo>
                  <a:pt x="0" y="2502103"/>
                </a:lnTo>
                <a:lnTo>
                  <a:pt x="7559992" y="2502103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19240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1515"/>
              </a:spcBef>
            </a:pPr>
            <a:r>
              <a:rPr sz="3000" dirty="0">
                <a:solidFill>
                  <a:srgbClr val="FFFFFF"/>
                </a:solidFill>
                <a:latin typeface="Bebas Neue Book"/>
                <a:cs typeface="Bebas Neue Book"/>
              </a:rPr>
              <a:t>CHAPTER</a:t>
            </a:r>
            <a:r>
              <a:rPr sz="3000" spc="155" dirty="0">
                <a:solidFill>
                  <a:srgbClr val="FFFFFF"/>
                </a:solidFill>
                <a:latin typeface="Bebas Neue Book"/>
                <a:cs typeface="Bebas Neue Book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Bebas Neue Book"/>
                <a:cs typeface="Bebas Neue Book"/>
              </a:rPr>
              <a:t>3</a:t>
            </a:r>
            <a:endParaRPr sz="3000">
              <a:latin typeface="Bebas Neue Book"/>
              <a:cs typeface="Bebas Neue Book"/>
            </a:endParaRPr>
          </a:p>
          <a:p>
            <a:pPr marL="3323590">
              <a:lnSpc>
                <a:spcPct val="100000"/>
              </a:lnSpc>
              <a:spcBef>
                <a:spcPts val="7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Perform</a:t>
            </a:r>
            <a:r>
              <a:rPr sz="4200" b="1" spc="-1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work/task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393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36765"/>
            <a:ext cx="3712210" cy="13354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42240" algn="just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MRC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refers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absolute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load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weight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piece of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stacker,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manufacturer.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170"/>
              </a:lnSpc>
              <a:spcBef>
                <a:spcPts val="48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determined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engineering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calculations,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standards.</a:t>
            </a:r>
            <a:endParaRPr sz="1000">
              <a:latin typeface="Arial"/>
              <a:cs typeface="Arial"/>
            </a:endParaRPr>
          </a:p>
          <a:p>
            <a:pPr marL="12700" marR="94615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MRC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represents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theoretical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assuming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perfect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external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affecting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performance.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163407"/>
            <a:ext cx="3863340" cy="1183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example:</a:t>
            </a:r>
            <a:endParaRPr sz="1000" dirty="0">
              <a:latin typeface="Arial"/>
              <a:cs typeface="Arial"/>
            </a:endParaRPr>
          </a:p>
          <a:p>
            <a:pPr marL="12700" marR="3429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 stacker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on-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site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rated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capacity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45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tonnes.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large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40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tonnes needs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moved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storage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loaded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onto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waiting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cargo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ship.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operator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weight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container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confirms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falls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stacker’s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rated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capacity.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securely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grips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ground.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3409440"/>
            <a:ext cx="3818254" cy="92140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Upon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cargo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ship,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lowers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designated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ship’s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deck,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secured.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18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Throughout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entire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rated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capacity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45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tonnes.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dirty="0"/>
              <a:t>Maximum</a:t>
            </a:r>
            <a:r>
              <a:rPr spc="-35" dirty="0"/>
              <a:t> </a:t>
            </a:r>
            <a:r>
              <a:rPr dirty="0"/>
              <a:t>Rated</a:t>
            </a:r>
            <a:r>
              <a:rPr spc="-30" dirty="0"/>
              <a:t> </a:t>
            </a:r>
            <a:r>
              <a:rPr dirty="0"/>
              <a:t>Capacity</a:t>
            </a:r>
            <a:r>
              <a:rPr spc="-30" dirty="0"/>
              <a:t> </a:t>
            </a:r>
            <a:r>
              <a:rPr spc="-20" dirty="0"/>
              <a:t>(MRC)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5799" y="2371064"/>
            <a:ext cx="10687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not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exceed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MRC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167" y="741605"/>
            <a:ext cx="2579152" cy="15820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E07DD4-C1FB-78F6-5815-A8A2B954BDA9}"/>
              </a:ext>
            </a:extLst>
          </p:cNvPr>
          <p:cNvSpPr/>
          <p:nvPr/>
        </p:nvSpPr>
        <p:spPr>
          <a:xfrm>
            <a:off x="542961" y="306541"/>
            <a:ext cx="3712210" cy="1813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67C0D-9199-285C-39AD-0665E9A8CEFF}"/>
              </a:ext>
            </a:extLst>
          </p:cNvPr>
          <p:cNvSpPr/>
          <p:nvPr/>
        </p:nvSpPr>
        <p:spPr>
          <a:xfrm>
            <a:off x="542961" y="2187231"/>
            <a:ext cx="3818254" cy="214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393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3.3,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824030"/>
            <a:ext cx="3152140" cy="10102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spreader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directions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associated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personnel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(if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applicable)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in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accordance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procedures.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that: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align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castings.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prevent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spreader.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486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Position</a:t>
            </a:r>
            <a:r>
              <a:rPr spc="-45" dirty="0"/>
              <a:t> </a:t>
            </a:r>
            <a:r>
              <a:rPr dirty="0"/>
              <a:t>container</a:t>
            </a:r>
            <a:r>
              <a:rPr spc="-45" dirty="0"/>
              <a:t> </a:t>
            </a:r>
            <a:r>
              <a:rPr dirty="0"/>
              <a:t>spreader</a:t>
            </a:r>
            <a:r>
              <a:rPr spc="-40" dirty="0"/>
              <a:t> </a:t>
            </a:r>
            <a:r>
              <a:rPr spc="-20" dirty="0"/>
              <a:t>over </a:t>
            </a:r>
            <a:r>
              <a:rPr spc="-10" dirty="0"/>
              <a:t>container</a:t>
            </a:r>
          </a:p>
        </p:txBody>
      </p:sp>
      <p:sp>
        <p:nvSpPr>
          <p:cNvPr id="5" name="object 5"/>
          <p:cNvSpPr/>
          <p:nvPr/>
        </p:nvSpPr>
        <p:spPr>
          <a:xfrm>
            <a:off x="3779999" y="431957"/>
            <a:ext cx="0" cy="4500245"/>
          </a:xfrm>
          <a:custGeom>
            <a:avLst/>
            <a:gdLst/>
            <a:ahLst/>
            <a:cxnLst/>
            <a:rect l="l" t="t" r="r" b="b"/>
            <a:pathLst>
              <a:path h="4500245">
                <a:moveTo>
                  <a:pt x="0" y="0"/>
                </a:moveTo>
                <a:lnTo>
                  <a:pt x="0" y="4500016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3178" y="300662"/>
            <a:ext cx="3075305" cy="7931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Latch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container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spreader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onto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container</a:t>
            </a:r>
            <a:endParaRPr sz="1400">
              <a:latin typeface="Franklin Gothic Medium"/>
              <a:cs typeface="Franklin Gothic Medium"/>
            </a:endParaRPr>
          </a:p>
          <a:p>
            <a:pPr marL="12700" marR="158115">
              <a:lnSpc>
                <a:spcPts val="114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latched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onto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reach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accordance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680" y="1897215"/>
            <a:ext cx="3138792" cy="23726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4231" y="1256003"/>
            <a:ext cx="3117132" cy="16267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4336285"/>
            <a:ext cx="303657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Twist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mechanism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container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stackers.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designed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securely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43178" y="3194865"/>
            <a:ext cx="3059430" cy="7131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Align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castings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because: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wall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collapse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don’t.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ts val="117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castings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structural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2413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2B0B7-D80B-4A5C-E8B4-F14D6A2487BC}"/>
              </a:ext>
            </a:extLst>
          </p:cNvPr>
          <p:cNvSpPr/>
          <p:nvPr/>
        </p:nvSpPr>
        <p:spPr>
          <a:xfrm>
            <a:off x="542961" y="306541"/>
            <a:ext cx="3152138" cy="462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AA7A74-5846-458C-4961-046CF4B9D1C1}"/>
              </a:ext>
            </a:extLst>
          </p:cNvPr>
          <p:cNvSpPr/>
          <p:nvPr/>
        </p:nvSpPr>
        <p:spPr>
          <a:xfrm>
            <a:off x="3843178" y="341785"/>
            <a:ext cx="3152138" cy="462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393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272" y="626030"/>
            <a:ext cx="3140710" cy="1552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reasons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include: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stable.</a:t>
            </a:r>
            <a:endParaRPr sz="1000" dirty="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secure.</a:t>
            </a:r>
            <a:endParaRPr sz="1000" dirty="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stable.</a:t>
            </a:r>
            <a:endParaRPr sz="1000" dirty="0">
              <a:latin typeface="Franklin Gothic Book"/>
              <a:cs typeface="Franklin Gothic Book"/>
            </a:endParaRPr>
          </a:p>
          <a:p>
            <a:pPr marL="119380" indent="-106680">
              <a:lnSpc>
                <a:spcPts val="1170"/>
              </a:lnSpc>
              <a:spcBef>
                <a:spcPts val="220"/>
              </a:spcBef>
              <a:buChar char="•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stacker’s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endParaRPr sz="1000" dirty="0">
              <a:latin typeface="Franklin Gothic Book"/>
              <a:cs typeface="Franklin Gothic Book"/>
            </a:endParaRPr>
          </a:p>
          <a:p>
            <a:pPr marL="2413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properly.</a:t>
            </a:r>
            <a:endParaRPr sz="1000" dirty="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955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test</a:t>
            </a:r>
            <a:r>
              <a:rPr spc="-25" dirty="0"/>
              <a:t> </a:t>
            </a:r>
            <a:r>
              <a:rPr spc="-20" dirty="0"/>
              <a:t>lift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86" y="2844969"/>
            <a:ext cx="3111787" cy="17967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57152" y="300662"/>
            <a:ext cx="3121025" cy="7931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Finding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problem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when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do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test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lift</a:t>
            </a:r>
            <a:endParaRPr sz="1400">
              <a:latin typeface="Franklin Gothic Medium"/>
              <a:cs typeface="Franklin Gothic Medium"/>
            </a:endParaRPr>
          </a:p>
          <a:p>
            <a:pPr marL="26670" marR="116205">
              <a:lnSpc>
                <a:spcPts val="1140"/>
              </a:lnSpc>
              <a:spcBef>
                <a:spcPts val="45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until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79999" y="431957"/>
            <a:ext cx="0" cy="4500245"/>
          </a:xfrm>
          <a:custGeom>
            <a:avLst/>
            <a:gdLst/>
            <a:ahLst/>
            <a:cxnLst/>
            <a:rect l="l" t="t" r="r" b="b"/>
            <a:pathLst>
              <a:path h="4500245">
                <a:moveTo>
                  <a:pt x="0" y="0"/>
                </a:moveTo>
                <a:lnTo>
                  <a:pt x="0" y="4500016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8193" y="1556189"/>
            <a:ext cx="3125071" cy="18044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57152" y="3381764"/>
            <a:ext cx="2980690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Using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articulated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reach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angle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Exceeding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tip-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6ADE0-3A07-96A4-F87E-5CA8B8DE8A37}"/>
              </a:ext>
            </a:extLst>
          </p:cNvPr>
          <p:cNvSpPr/>
          <p:nvPr/>
        </p:nvSpPr>
        <p:spPr>
          <a:xfrm>
            <a:off x="542960" y="336471"/>
            <a:ext cx="3156389" cy="4500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2510C9-2117-B885-EEB2-1C2067BE29A5}"/>
              </a:ext>
            </a:extLst>
          </p:cNvPr>
          <p:cNvSpPr/>
          <p:nvPr/>
        </p:nvSpPr>
        <p:spPr>
          <a:xfrm>
            <a:off x="3864170" y="360684"/>
            <a:ext cx="3156389" cy="4500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393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3.5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573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Travelling</a:t>
            </a:r>
            <a:r>
              <a:rPr spc="-30" dirty="0"/>
              <a:t> </a:t>
            </a:r>
            <a:r>
              <a:rPr dirty="0"/>
              <a:t>up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slope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533630"/>
            <a:ext cx="3796029" cy="147764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following:</a:t>
            </a:r>
            <a:endParaRPr sz="1000">
              <a:latin typeface="Franklin Gothic Book"/>
              <a:cs typeface="Franklin Gothic Book"/>
            </a:endParaRPr>
          </a:p>
          <a:p>
            <a:pPr marL="123825" indent="-106680">
              <a:lnSpc>
                <a:spcPct val="100000"/>
              </a:lnSpc>
              <a:spcBef>
                <a:spcPts val="525"/>
              </a:spcBef>
              <a:buChar char="•"/>
              <a:tabLst>
                <a:tab pos="12382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stacker.</a:t>
            </a:r>
            <a:endParaRPr sz="1000">
              <a:latin typeface="Franklin Gothic Book"/>
              <a:cs typeface="Franklin Gothic Book"/>
            </a:endParaRPr>
          </a:p>
          <a:p>
            <a:pPr marL="123825" indent="-106680">
              <a:lnSpc>
                <a:spcPts val="1170"/>
              </a:lnSpc>
              <a:spcBef>
                <a:spcPts val="225"/>
              </a:spcBef>
              <a:buChar char="•"/>
              <a:tabLst>
                <a:tab pos="12382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chart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manufacture’s</a:t>
            </a:r>
            <a:endParaRPr sz="1000">
              <a:latin typeface="Franklin Gothic Book"/>
              <a:cs typeface="Franklin Gothic Book"/>
            </a:endParaRPr>
          </a:p>
          <a:p>
            <a:pPr marL="245745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>
              <a:latin typeface="Franklin Gothic Book"/>
              <a:cs typeface="Franklin Gothic Book"/>
            </a:endParaRPr>
          </a:p>
          <a:p>
            <a:pPr marL="123825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2382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watch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speed.</a:t>
            </a:r>
            <a:endParaRPr sz="1000">
              <a:latin typeface="Franklin Gothic Book"/>
              <a:cs typeface="Franklin Gothic Book"/>
            </a:endParaRPr>
          </a:p>
          <a:p>
            <a:pPr marL="123825" indent="-106680">
              <a:lnSpc>
                <a:spcPts val="1170"/>
              </a:lnSpc>
              <a:spcBef>
                <a:spcPts val="220"/>
              </a:spcBef>
              <a:buChar char="•"/>
              <a:tabLst>
                <a:tab pos="12382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smooth,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slippery,</a:t>
            </a:r>
            <a:endParaRPr sz="1000">
              <a:latin typeface="Franklin Gothic Book"/>
              <a:cs typeface="Franklin Gothic Book"/>
            </a:endParaRPr>
          </a:p>
          <a:p>
            <a:pPr marL="245745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  <a:p>
            <a:pPr marL="123825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23825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hill.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343" y="2075003"/>
            <a:ext cx="4359467" cy="27784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FEF7D-D3F8-A778-8BF5-D2DB75518456}"/>
              </a:ext>
            </a:extLst>
          </p:cNvPr>
          <p:cNvSpPr/>
          <p:nvPr/>
        </p:nvSpPr>
        <p:spPr>
          <a:xfrm>
            <a:off x="378372" y="366000"/>
            <a:ext cx="4161878" cy="164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7559992" y="0"/>
                </a:moveTo>
                <a:lnTo>
                  <a:pt x="0" y="0"/>
                </a:lnTo>
                <a:lnTo>
                  <a:pt x="0" y="2502103"/>
                </a:lnTo>
                <a:lnTo>
                  <a:pt x="7559992" y="2502103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192405" rIns="0" bIns="0" rtlCol="0">
            <a:spAutoFit/>
          </a:bodyPr>
          <a:lstStyle/>
          <a:p>
            <a:pPr marL="5614035">
              <a:lnSpc>
                <a:spcPct val="100000"/>
              </a:lnSpc>
              <a:spcBef>
                <a:spcPts val="1515"/>
              </a:spcBef>
            </a:pPr>
            <a:r>
              <a:rPr sz="3000" dirty="0">
                <a:solidFill>
                  <a:srgbClr val="FFFFFF"/>
                </a:solidFill>
                <a:latin typeface="Bebas Neue Book"/>
                <a:cs typeface="Bebas Neue Book"/>
              </a:rPr>
              <a:t>CHAPTER</a:t>
            </a:r>
            <a:r>
              <a:rPr sz="3000" spc="155" dirty="0">
                <a:solidFill>
                  <a:srgbClr val="FFFFFF"/>
                </a:solidFill>
                <a:latin typeface="Bebas Neue Book"/>
                <a:cs typeface="Bebas Neue Book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Bebas Neue Book"/>
                <a:cs typeface="Bebas Neue Book"/>
              </a:rPr>
              <a:t>4</a:t>
            </a:r>
            <a:endParaRPr sz="3000">
              <a:latin typeface="Bebas Neue Book"/>
              <a:cs typeface="Bebas Neue Book"/>
            </a:endParaRPr>
          </a:p>
          <a:p>
            <a:pPr marL="5539740">
              <a:lnSpc>
                <a:spcPct val="100000"/>
              </a:lnSpc>
              <a:spcBef>
                <a:spcPts val="7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Pack</a:t>
            </a:r>
            <a:r>
              <a:rPr sz="4200" b="1" spc="-114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up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9237" y="148571"/>
            <a:ext cx="123634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sz="1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6337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4.1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 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799" y="860030"/>
            <a:ext cx="305879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9055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leave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suspended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spreader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after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unattended.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swinging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01632"/>
            <a:ext cx="27070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/>
              <a:t>Do</a:t>
            </a:r>
            <a:r>
              <a:rPr spc="-25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leave</a:t>
            </a:r>
            <a:r>
              <a:rPr spc="-30" dirty="0"/>
              <a:t> </a:t>
            </a:r>
            <a:r>
              <a:rPr dirty="0"/>
              <a:t>loads</a:t>
            </a:r>
            <a:r>
              <a:rPr spc="-25" dirty="0"/>
              <a:t> </a:t>
            </a:r>
            <a:r>
              <a:rPr dirty="0"/>
              <a:t>suspended</a:t>
            </a:r>
            <a:r>
              <a:rPr spc="-25" dirty="0"/>
              <a:t> </a:t>
            </a:r>
            <a:r>
              <a:rPr spc="-20" dirty="0"/>
              <a:t>after </a:t>
            </a:r>
            <a:r>
              <a:rPr spc="-10" dirty="0"/>
              <a:t>shutdown</a:t>
            </a:r>
          </a:p>
        </p:txBody>
      </p:sp>
      <p:sp>
        <p:nvSpPr>
          <p:cNvPr id="6" name="object 6"/>
          <p:cNvSpPr/>
          <p:nvPr/>
        </p:nvSpPr>
        <p:spPr>
          <a:xfrm>
            <a:off x="3779999" y="432007"/>
            <a:ext cx="0" cy="4493260"/>
          </a:xfrm>
          <a:custGeom>
            <a:avLst/>
            <a:gdLst/>
            <a:ahLst/>
            <a:cxnLst/>
            <a:rect l="l" t="t" r="r" b="b"/>
            <a:pathLst>
              <a:path h="4493260">
                <a:moveTo>
                  <a:pt x="0" y="0"/>
                </a:moveTo>
                <a:lnTo>
                  <a:pt x="0" y="44927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861" y="2018778"/>
            <a:ext cx="3121276" cy="17790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57152" y="335941"/>
            <a:ext cx="3143885" cy="588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Parking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reach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stacker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17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reach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area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suitable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parking.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7152" y="1078791"/>
            <a:ext cx="2478405" cy="11106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320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flat,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visibility.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designated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available.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0"/>
              </a:spcBef>
              <a:buChar char="•"/>
              <a:tabLst>
                <a:tab pos="119380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brake.</a:t>
            </a:r>
            <a:endParaRPr sz="1000">
              <a:latin typeface="Franklin Gothic Book"/>
              <a:cs typeface="Franklin Gothic Book"/>
            </a:endParaRPr>
          </a:p>
          <a:p>
            <a:pPr marL="119380" indent="-106680">
              <a:lnSpc>
                <a:spcPct val="100000"/>
              </a:lnSpc>
              <a:spcBef>
                <a:spcPts val="225"/>
              </a:spcBef>
              <a:buChar char="•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9855" y="2318405"/>
            <a:ext cx="3138754" cy="244743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A5568-3502-47E2-3122-D374E2D6C576}"/>
              </a:ext>
            </a:extLst>
          </p:cNvPr>
          <p:cNvSpPr/>
          <p:nvPr/>
        </p:nvSpPr>
        <p:spPr>
          <a:xfrm>
            <a:off x="421641" y="301632"/>
            <a:ext cx="3246991" cy="373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BC86B4-51A5-EA5D-1BF2-C718B936B4BD}"/>
              </a:ext>
            </a:extLst>
          </p:cNvPr>
          <p:cNvSpPr/>
          <p:nvPr/>
        </p:nvSpPr>
        <p:spPr>
          <a:xfrm>
            <a:off x="3815853" y="371017"/>
            <a:ext cx="3310294" cy="455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6388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4.3,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sz="1500" spc="-22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 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04365"/>
            <a:ext cx="3122930" cy="1624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950">
              <a:lnSpc>
                <a:spcPts val="1140"/>
              </a:lnSpc>
              <a:spcBef>
                <a:spcPts val="185"/>
              </a:spcBef>
              <a:buSzPct val="90000"/>
              <a:buAutoNum type="arabicPeriod"/>
              <a:tabLst>
                <a:tab pos="241300" algn="l"/>
              </a:tabLst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 stacker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parked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surface 	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engaged.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ts val="1170"/>
              </a:lnSpc>
              <a:spcBef>
                <a:spcPts val="19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boom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slightly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relieve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pressure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2413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stabilizers.</a:t>
            </a:r>
            <a:endParaRPr sz="1000">
              <a:latin typeface="Arial"/>
              <a:cs typeface="Arial"/>
            </a:endParaRPr>
          </a:p>
          <a:p>
            <a:pPr marL="119380" marR="117475" indent="-107950">
              <a:lnSpc>
                <a:spcPts val="1140"/>
              </a:lnSpc>
              <a:spcBef>
                <a:spcPts val="315"/>
              </a:spcBef>
              <a:buSzPct val="90000"/>
              <a:buAutoNum type="arabicPeriod" startAt="3"/>
              <a:tabLst>
                <a:tab pos="241300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locking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mechanisms,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release them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allow 	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stabilizers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retract.</a:t>
            </a:r>
            <a:endParaRPr sz="1000">
              <a:latin typeface="Arial"/>
              <a:cs typeface="Arial"/>
            </a:endParaRPr>
          </a:p>
          <a:p>
            <a:pPr marL="119380" marR="113030" indent="-107950">
              <a:lnSpc>
                <a:spcPts val="1140"/>
              </a:lnSpc>
              <a:spcBef>
                <a:spcPts val="280"/>
              </a:spcBef>
              <a:buSzPct val="90000"/>
              <a:buAutoNum type="arabicPeriod" startAt="3"/>
              <a:tabLst>
                <a:tab pos="24130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panel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retract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stabilizers 	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fully.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ts val="1170"/>
              </a:lnSpc>
              <a:spcBef>
                <a:spcPts val="195"/>
              </a:spcBef>
              <a:buSzPct val="90000"/>
              <a:buAutoNum type="arabicPeriod" startAt="3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visually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stabilizers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securely</a:t>
            </a:r>
            <a:endParaRPr sz="1000">
              <a:latin typeface="Arial"/>
              <a:cs typeface="Arial"/>
            </a:endParaRPr>
          </a:p>
          <a:p>
            <a:pPr marL="2413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retracted.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155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Raise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secure</a:t>
            </a:r>
            <a:r>
              <a:rPr spc="-40" dirty="0"/>
              <a:t> </a:t>
            </a:r>
            <a:r>
              <a:rPr spc="-10" dirty="0"/>
              <a:t>stabilisers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20" y="3959402"/>
            <a:ext cx="2169993" cy="921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7906" y="2421683"/>
            <a:ext cx="1474457" cy="13531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57152" y="266973"/>
            <a:ext cx="2832735" cy="58928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Park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shut</a:t>
            </a:r>
            <a:r>
              <a:rPr sz="14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down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reach</a:t>
            </a:r>
            <a:r>
              <a:rPr sz="14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stacker</a:t>
            </a:r>
            <a:endParaRPr sz="1400">
              <a:latin typeface="Franklin Gothic Medium"/>
              <a:cs typeface="Franklin Gothic Medium"/>
            </a:endParaRPr>
          </a:p>
          <a:p>
            <a:pPr marL="26670">
              <a:lnSpc>
                <a:spcPct val="100000"/>
              </a:lnSpc>
              <a:spcBef>
                <a:spcPts val="65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park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shut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down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 stacker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should: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1124" y="1011046"/>
            <a:ext cx="1498600" cy="14719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19380" indent="-107950">
              <a:lnSpc>
                <a:spcPct val="100000"/>
              </a:lnSpc>
              <a:spcBef>
                <a:spcPts val="320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Park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ground.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Engage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parking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brake.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Lower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boom.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0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Retract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stabilizers.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engine.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controls.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5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visual inspection.</a:t>
            </a:r>
            <a:endParaRPr sz="1000">
              <a:latin typeface="Arial"/>
              <a:cs typeface="Arial"/>
            </a:endParaRPr>
          </a:p>
          <a:p>
            <a:pPr marL="119380" indent="-107950">
              <a:lnSpc>
                <a:spcPct val="100000"/>
              </a:lnSpc>
              <a:spcBef>
                <a:spcPts val="220"/>
              </a:spcBef>
              <a:buSzPct val="90000"/>
              <a:buAutoNum type="arabicPeriod"/>
              <a:tabLst>
                <a:tab pos="11938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doors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cab.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728" y="3120877"/>
            <a:ext cx="1407271" cy="10107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2142" y="3194574"/>
            <a:ext cx="1102554" cy="9003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779999" y="432007"/>
            <a:ext cx="0" cy="4493260"/>
          </a:xfrm>
          <a:custGeom>
            <a:avLst/>
            <a:gdLst/>
            <a:ahLst/>
            <a:cxnLst/>
            <a:rect l="l" t="t" r="r" b="b"/>
            <a:pathLst>
              <a:path h="4493260">
                <a:moveTo>
                  <a:pt x="0" y="0"/>
                </a:moveTo>
                <a:lnTo>
                  <a:pt x="0" y="44927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4B3F1E-06E2-9D61-A8B7-CE249C26A7A7}"/>
              </a:ext>
            </a:extLst>
          </p:cNvPr>
          <p:cNvSpPr/>
          <p:nvPr/>
        </p:nvSpPr>
        <p:spPr>
          <a:xfrm>
            <a:off x="349250" y="395842"/>
            <a:ext cx="3339625" cy="4572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E85FC-1F74-FF9F-DDC9-8322FF7DBF80}"/>
              </a:ext>
            </a:extLst>
          </p:cNvPr>
          <p:cNvSpPr/>
          <p:nvPr/>
        </p:nvSpPr>
        <p:spPr>
          <a:xfrm>
            <a:off x="3828280" y="349805"/>
            <a:ext cx="3339625" cy="4572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4" y="1349997"/>
            <a:ext cx="7171690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575310" rIns="0" bIns="0" rtlCol="0">
            <a:spAutoFit/>
          </a:bodyPr>
          <a:lstStyle/>
          <a:p>
            <a:pPr marL="1382395">
              <a:lnSpc>
                <a:spcPct val="100000"/>
              </a:lnSpc>
              <a:spcBef>
                <a:spcPts val="453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Introduction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REACH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STACKERS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150"/>
              </a:lnSpc>
            </a:pP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REACH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STACKER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reach</a:t>
            </a:r>
            <a:r>
              <a:rPr spc="-35" dirty="0"/>
              <a:t> </a:t>
            </a:r>
            <a:r>
              <a:rPr dirty="0"/>
              <a:t>stacker</a:t>
            </a:r>
            <a:r>
              <a:rPr spc="-35" dirty="0"/>
              <a:t> </a:t>
            </a:r>
            <a:r>
              <a:rPr dirty="0"/>
              <a:t>(container</a:t>
            </a:r>
            <a:r>
              <a:rPr spc="-35" dirty="0"/>
              <a:t> </a:t>
            </a:r>
            <a:r>
              <a:rPr spc="-10" dirty="0"/>
              <a:t>handler)?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99" y="625947"/>
            <a:ext cx="6398895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heavy-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duty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ports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warehouses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shipping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(or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retract,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several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rows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deep.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picks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ships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storage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organi</a:t>
            </a:r>
            <a:r>
              <a:rPr lang="en-US"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rows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transportation.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Essentially,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it’s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big,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powerful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specifically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shipping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containers.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364" y="1316266"/>
            <a:ext cx="6407275" cy="36517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1F73BA-3643-405F-0993-13F5E9A250C9}"/>
              </a:ext>
            </a:extLst>
          </p:cNvPr>
          <p:cNvSpPr/>
          <p:nvPr/>
        </p:nvSpPr>
        <p:spPr>
          <a:xfrm>
            <a:off x="504549" y="629496"/>
            <a:ext cx="6738344" cy="70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150"/>
              </a:lnSpc>
            </a:pP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REACH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STACKER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438000"/>
            <a:ext cx="1842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Parts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reach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stacker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64" y="1115403"/>
            <a:ext cx="6388915" cy="3384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16BF-4B0A-EB98-C996-9E69D6FA59B1}"/>
              </a:ext>
            </a:extLst>
          </p:cNvPr>
          <p:cNvSpPr/>
          <p:nvPr/>
        </p:nvSpPr>
        <p:spPr>
          <a:xfrm>
            <a:off x="232067" y="1277816"/>
            <a:ext cx="955384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608AA-3504-C455-E6F9-C9D3F97B1B93}"/>
              </a:ext>
            </a:extLst>
          </p:cNvPr>
          <p:cNvSpPr/>
          <p:nvPr/>
        </p:nvSpPr>
        <p:spPr>
          <a:xfrm>
            <a:off x="3916800" y="1277816"/>
            <a:ext cx="955384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C6DE5-3F27-051D-19F3-59E5F1250ADB}"/>
              </a:ext>
            </a:extLst>
          </p:cNvPr>
          <p:cNvSpPr/>
          <p:nvPr/>
        </p:nvSpPr>
        <p:spPr>
          <a:xfrm>
            <a:off x="6010095" y="3352800"/>
            <a:ext cx="955384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513C7C-4255-CF2D-31B3-C73BE3E1C9CD}"/>
              </a:ext>
            </a:extLst>
          </p:cNvPr>
          <p:cNvSpPr/>
          <p:nvPr/>
        </p:nvSpPr>
        <p:spPr>
          <a:xfrm>
            <a:off x="5788853" y="4199175"/>
            <a:ext cx="955384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93CCCC-7BBF-9695-03D4-B2EABD2E5965}"/>
              </a:ext>
            </a:extLst>
          </p:cNvPr>
          <p:cNvSpPr/>
          <p:nvPr/>
        </p:nvSpPr>
        <p:spPr>
          <a:xfrm>
            <a:off x="4235450" y="4218597"/>
            <a:ext cx="838200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D787D-057E-4963-B717-F6C6DDDAF348}"/>
              </a:ext>
            </a:extLst>
          </p:cNvPr>
          <p:cNvSpPr/>
          <p:nvPr/>
        </p:nvSpPr>
        <p:spPr>
          <a:xfrm>
            <a:off x="3249532" y="4129307"/>
            <a:ext cx="955383" cy="37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3B78-4E23-566E-AB34-2FC65430EA50}"/>
              </a:ext>
            </a:extLst>
          </p:cNvPr>
          <p:cNvSpPr/>
          <p:nvPr/>
        </p:nvSpPr>
        <p:spPr>
          <a:xfrm>
            <a:off x="1448515" y="3642763"/>
            <a:ext cx="838200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3EFE60-8A2B-152D-90EC-DCE0CFD38C06}"/>
              </a:ext>
            </a:extLst>
          </p:cNvPr>
          <p:cNvSpPr/>
          <p:nvPr/>
        </p:nvSpPr>
        <p:spPr>
          <a:xfrm>
            <a:off x="1187451" y="2658683"/>
            <a:ext cx="1953426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0D45A-6521-4CD8-8CA1-4C96A306BDB5}"/>
              </a:ext>
            </a:extLst>
          </p:cNvPr>
          <p:cNvSpPr/>
          <p:nvPr/>
        </p:nvSpPr>
        <p:spPr>
          <a:xfrm>
            <a:off x="2604594" y="2383595"/>
            <a:ext cx="955383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92633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500" spc="-3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REACH</a:t>
            </a:r>
            <a:r>
              <a:rPr sz="1500" spc="-3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STACKER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8739" y="2467365"/>
            <a:ext cx="1412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the operator’s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manual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3783" y="2467824"/>
            <a:ext cx="8623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charts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384765"/>
            <a:ext cx="4037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places: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949" y="4693964"/>
            <a:ext cx="2673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specification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decals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8287" y="4693964"/>
            <a:ext cx="2268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Marked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labelled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stacker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002" y="648601"/>
            <a:ext cx="1627767" cy="17688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003" y="2884832"/>
            <a:ext cx="2376462" cy="17779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0314" y="717709"/>
            <a:ext cx="1722165" cy="17279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1681" y="2884832"/>
            <a:ext cx="2420318" cy="17779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0ECA0-D956-C450-534A-12544863810C}"/>
              </a:ext>
            </a:extLst>
          </p:cNvPr>
          <p:cNvSpPr/>
          <p:nvPr/>
        </p:nvSpPr>
        <p:spPr>
          <a:xfrm>
            <a:off x="1339850" y="606347"/>
            <a:ext cx="1981200" cy="206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E94DC-5ED5-B4AC-E927-E30AD3700130}"/>
              </a:ext>
            </a:extLst>
          </p:cNvPr>
          <p:cNvSpPr/>
          <p:nvPr/>
        </p:nvSpPr>
        <p:spPr>
          <a:xfrm>
            <a:off x="4591359" y="648601"/>
            <a:ext cx="1981200" cy="206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E29DD2-1655-47CC-5763-F66EECFFAFA2}"/>
              </a:ext>
            </a:extLst>
          </p:cNvPr>
          <p:cNvSpPr/>
          <p:nvPr/>
        </p:nvSpPr>
        <p:spPr>
          <a:xfrm>
            <a:off x="575692" y="2795684"/>
            <a:ext cx="2876242" cy="206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48BB8B-F07F-AC83-9F86-FA1F8BCA3A63}"/>
              </a:ext>
            </a:extLst>
          </p:cNvPr>
          <p:cNvSpPr/>
          <p:nvPr/>
        </p:nvSpPr>
        <p:spPr>
          <a:xfrm>
            <a:off x="4006827" y="2867301"/>
            <a:ext cx="2876242" cy="206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7559992" y="0"/>
                </a:moveTo>
                <a:lnTo>
                  <a:pt x="0" y="0"/>
                </a:lnTo>
                <a:lnTo>
                  <a:pt x="0" y="2502103"/>
                </a:lnTo>
                <a:lnTo>
                  <a:pt x="7559992" y="2502103"/>
                </a:lnTo>
                <a:lnTo>
                  <a:pt x="7559992" y="0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19240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1515"/>
              </a:spcBef>
            </a:pPr>
            <a:r>
              <a:rPr sz="3000" dirty="0">
                <a:solidFill>
                  <a:srgbClr val="FFFFFF"/>
                </a:solidFill>
                <a:latin typeface="Bebas Neue Book"/>
                <a:cs typeface="Bebas Neue Book"/>
              </a:rPr>
              <a:t>ELEMENT</a:t>
            </a:r>
            <a:r>
              <a:rPr sz="3000" spc="229" dirty="0">
                <a:solidFill>
                  <a:srgbClr val="FFFFFF"/>
                </a:solidFill>
                <a:latin typeface="Bebas Neue Book"/>
                <a:cs typeface="Bebas Neue Book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Bebas Neue Book"/>
                <a:cs typeface="Bebas Neue Book"/>
              </a:rPr>
              <a:t>1</a:t>
            </a:r>
            <a:endParaRPr sz="3000">
              <a:latin typeface="Bebas Neue Book"/>
              <a:cs typeface="Bebas Neue Book"/>
            </a:endParaRPr>
          </a:p>
          <a:p>
            <a:pPr marL="4006850">
              <a:lnSpc>
                <a:spcPct val="100000"/>
              </a:lnSpc>
              <a:spcBef>
                <a:spcPts val="7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work/task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3844" y="148571"/>
            <a:ext cx="17818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2390405"/>
          <a:ext cx="6477000" cy="257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5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Backfilled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trenches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61594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bitumen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concrete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potholes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or soft soil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tracks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2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Rough,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uneven,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surfaces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2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Steel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decks,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ramps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2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899" y="371400"/>
            <a:ext cx="2253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Inspect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operating</a:t>
            </a:r>
            <a:r>
              <a:rPr spc="-50" dirty="0"/>
              <a:t> </a:t>
            </a:r>
            <a:r>
              <a:rPr spc="-10" dirty="0"/>
              <a:t>surface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899" y="566967"/>
            <a:ext cx="6303645" cy="14719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reasons: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5"/>
              </a:spcBef>
              <a:buChar char="•"/>
              <a:tabLst>
                <a:tab pos="16446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exist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4465" algn="l"/>
              </a:tabLst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suitability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446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assessed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will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help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decide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well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surface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concrete,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solid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However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rough,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terrain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fitted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pneumatic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tyres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9575" y="3938409"/>
            <a:ext cx="1408048" cy="9900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803" y="3924008"/>
            <a:ext cx="2060193" cy="1022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3007" y="2664002"/>
            <a:ext cx="1946992" cy="9438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9204" y="2779204"/>
            <a:ext cx="2080793" cy="8639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594" y="2664002"/>
            <a:ext cx="2066391" cy="9888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8503" y="3929418"/>
            <a:ext cx="2080793" cy="101699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C05C99-3D88-DBD7-40B0-A69CD55D6998}"/>
              </a:ext>
            </a:extLst>
          </p:cNvPr>
          <p:cNvSpPr/>
          <p:nvPr/>
        </p:nvSpPr>
        <p:spPr>
          <a:xfrm>
            <a:off x="539500" y="627753"/>
            <a:ext cx="4991350" cy="75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D3524-BFB0-CCA1-1F9E-942B078758F8}"/>
              </a:ext>
            </a:extLst>
          </p:cNvPr>
          <p:cNvSpPr/>
          <p:nvPr/>
        </p:nvSpPr>
        <p:spPr>
          <a:xfrm>
            <a:off x="539500" y="1416714"/>
            <a:ext cx="6336154" cy="72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177FA-07A8-BEC8-D980-9D4EB44A5379}"/>
              </a:ext>
            </a:extLst>
          </p:cNvPr>
          <p:cNvSpPr/>
          <p:nvPr/>
        </p:nvSpPr>
        <p:spPr>
          <a:xfrm>
            <a:off x="557369" y="2434838"/>
            <a:ext cx="2116627" cy="120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C7D38-B14B-3E0A-3AA2-A365681EB401}"/>
              </a:ext>
            </a:extLst>
          </p:cNvPr>
          <p:cNvSpPr/>
          <p:nvPr/>
        </p:nvSpPr>
        <p:spPr>
          <a:xfrm>
            <a:off x="2751266" y="2444452"/>
            <a:ext cx="2116627" cy="120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3FCCB5-033A-BED5-EF86-348FA19FA558}"/>
              </a:ext>
            </a:extLst>
          </p:cNvPr>
          <p:cNvSpPr/>
          <p:nvPr/>
        </p:nvSpPr>
        <p:spPr>
          <a:xfrm>
            <a:off x="4961842" y="2430597"/>
            <a:ext cx="2037289" cy="120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C25116-0FFE-2ADF-DC97-C566AA2CA812}"/>
              </a:ext>
            </a:extLst>
          </p:cNvPr>
          <p:cNvSpPr/>
          <p:nvPr/>
        </p:nvSpPr>
        <p:spPr>
          <a:xfrm>
            <a:off x="560092" y="3711870"/>
            <a:ext cx="2116627" cy="1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B1CA4-B58E-87AE-6CD1-2808F9D432D0}"/>
              </a:ext>
            </a:extLst>
          </p:cNvPr>
          <p:cNvSpPr/>
          <p:nvPr/>
        </p:nvSpPr>
        <p:spPr>
          <a:xfrm>
            <a:off x="2740585" y="3724555"/>
            <a:ext cx="2116627" cy="1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80351-DD49-E397-329E-3C08982BF0AF}"/>
              </a:ext>
            </a:extLst>
          </p:cNvPr>
          <p:cNvSpPr/>
          <p:nvPr/>
        </p:nvSpPr>
        <p:spPr>
          <a:xfrm>
            <a:off x="4971080" y="3733415"/>
            <a:ext cx="1988919" cy="119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3844" y="148571"/>
            <a:ext cx="17818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ELEMENT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8825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500" spc="-7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baseline="2777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500" baseline="2777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Reading</a:t>
            </a:r>
            <a:r>
              <a:rPr spc="-2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load</a:t>
            </a:r>
            <a:r>
              <a:rPr spc="-10" dirty="0"/>
              <a:t> </a:t>
            </a:r>
            <a:r>
              <a:rPr spc="-20" dirty="0"/>
              <a:t>chart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72764"/>
            <a:ext cx="2698750" cy="3792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crane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calculations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 marR="43815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9’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6”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high.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 stacked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high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45t.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allowable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boom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reach?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Answer: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2100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mm.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9’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6”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high.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Each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container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40t.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boom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3850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mm.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greatest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height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stacked?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Answer: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high.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  <a:p>
            <a:pPr marL="12700" marR="1016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9’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6”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high.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maximum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boom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6400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mm.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cannot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be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stacked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high.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maximum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allowed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lift?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Answer: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40T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6818" y="514256"/>
            <a:ext cx="3344338" cy="44324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</a:t>
            </a:r>
            <a:r>
              <a:rPr spc="-5" dirty="0"/>
              <a:t> </a:t>
            </a:r>
            <a:r>
              <a:rPr dirty="0"/>
              <a:t>Australia</a:t>
            </a:r>
            <a:r>
              <a:rPr spc="-5" dirty="0"/>
              <a:t> </a:t>
            </a:r>
            <a:r>
              <a:rPr spc="-10" dirty="0"/>
              <a:t>Pty.</a:t>
            </a:r>
            <a:r>
              <a:rPr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E78C8-739D-3541-6496-0A9C971F164A}"/>
              </a:ext>
            </a:extLst>
          </p:cNvPr>
          <p:cNvSpPr/>
          <p:nvPr/>
        </p:nvSpPr>
        <p:spPr>
          <a:xfrm>
            <a:off x="420483" y="680832"/>
            <a:ext cx="2805567" cy="10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C437E-109C-3014-EB11-AA068F7008CF}"/>
              </a:ext>
            </a:extLst>
          </p:cNvPr>
          <p:cNvSpPr/>
          <p:nvPr/>
        </p:nvSpPr>
        <p:spPr>
          <a:xfrm>
            <a:off x="527300" y="1822206"/>
            <a:ext cx="2720849" cy="15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FE459B-3C9E-78CA-093F-37E360DDAA3D}"/>
              </a:ext>
            </a:extLst>
          </p:cNvPr>
          <p:cNvSpPr/>
          <p:nvPr/>
        </p:nvSpPr>
        <p:spPr>
          <a:xfrm>
            <a:off x="420483" y="2209800"/>
            <a:ext cx="2900567" cy="7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BB483-B420-F259-2E20-8D71EC989E75}"/>
              </a:ext>
            </a:extLst>
          </p:cNvPr>
          <p:cNvSpPr/>
          <p:nvPr/>
        </p:nvSpPr>
        <p:spPr>
          <a:xfrm>
            <a:off x="349251" y="2971648"/>
            <a:ext cx="3047568" cy="22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79F9F-A1E1-E485-2DE8-3E5ABB7F050B}"/>
              </a:ext>
            </a:extLst>
          </p:cNvPr>
          <p:cNvSpPr/>
          <p:nvPr/>
        </p:nvSpPr>
        <p:spPr>
          <a:xfrm>
            <a:off x="542721" y="3300768"/>
            <a:ext cx="2778330" cy="96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9231E-245D-C07F-1535-E8536F986AB3}"/>
              </a:ext>
            </a:extLst>
          </p:cNvPr>
          <p:cNvSpPr/>
          <p:nvPr/>
        </p:nvSpPr>
        <p:spPr>
          <a:xfrm>
            <a:off x="349252" y="4190695"/>
            <a:ext cx="3047566" cy="26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3103</Words>
  <Application>Microsoft Office PowerPoint</Application>
  <PresentationFormat>Custom</PresentationFormat>
  <Paragraphs>374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Bebas Neue</vt:lpstr>
      <vt:lpstr>Bebas Neue Bold</vt:lpstr>
      <vt:lpstr>Bebas Neue Book</vt:lpstr>
      <vt:lpstr>Franklin Gothic Book</vt:lpstr>
      <vt:lpstr>Franklin Gothic Demi</vt:lpstr>
      <vt:lpstr>Franklin Gothic Medium</vt:lpstr>
      <vt:lpstr>Open Sans</vt:lpstr>
      <vt:lpstr>Open Sans Condensed</vt:lpstr>
      <vt:lpstr>Times New Roman</vt:lpstr>
      <vt:lpstr>Office Theme</vt:lpstr>
      <vt:lpstr>REACH STACKER SAFETY AND LICENCE GUIDE</vt:lpstr>
      <vt:lpstr>Contents</vt:lpstr>
      <vt:lpstr>Introduction to REACH STACKERS</vt:lpstr>
      <vt:lpstr>What is a reach stacker (container handler)?</vt:lpstr>
      <vt:lpstr>PowerPoint Presentation</vt:lpstr>
      <vt:lpstr>PowerPoint Presentation</vt:lpstr>
      <vt:lpstr>PowerPoint Presentation</vt:lpstr>
      <vt:lpstr>Inspect the operating surface</vt:lpstr>
      <vt:lpstr>Reading a load chart</vt:lpstr>
      <vt:lpstr>Path of travel</vt:lpstr>
      <vt:lpstr>Risk control</vt:lpstr>
      <vt:lpstr>Check for hazards</vt:lpstr>
      <vt:lpstr>Hazard control</vt:lpstr>
      <vt:lpstr>Personal Protective Equipment (PPE)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Maximum Rated Capacity (MRC)</vt:lpstr>
      <vt:lpstr>Position container spreader over container</vt:lpstr>
      <vt:lpstr>Do a test lift</vt:lpstr>
      <vt:lpstr>Travelling up a slope</vt:lpstr>
      <vt:lpstr>PowerPoint Presentation</vt:lpstr>
      <vt:lpstr>Do not leave loads suspended after shutdown</vt:lpstr>
      <vt:lpstr>Raise and secure stabilisers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STACKER SAFETY AND LICENCE GUIDE</dc:title>
  <dc:creator>James</dc:creator>
  <cp:lastModifiedBy>James Tennant</cp:lastModifiedBy>
  <cp:revision>21</cp:revision>
  <dcterms:created xsi:type="dcterms:W3CDTF">2024-04-29T23:54:57Z</dcterms:created>
  <dcterms:modified xsi:type="dcterms:W3CDTF">2024-05-01T02:00:55Z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Creator">
    <vt:lpwstr>Adobe InDesign 19.4 (Windows)</vt:lpwstr>
  </property>
  <property fmtid="{D5CDD505-2E9C-101B-9397-08002B2CF9AE}" pid="4" name="LastSaved">
    <vt:filetime>2024-04-29T00:00:00Z</vt:filetime>
  </property>
  <property fmtid="{D5CDD505-2E9C-101B-9397-08002B2CF9AE}" pid="5" name="Producer">
    <vt:lpwstr>Adobe PDF Library 17.0</vt:lpwstr>
  </property>
</Properties>
</file>