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70" r:id="rId7"/>
    <p:sldId id="271" r:id="rId8"/>
    <p:sldId id="272" r:id="rId9"/>
    <p:sldId id="274" r:id="rId10"/>
    <p:sldId id="278" r:id="rId11"/>
    <p:sldId id="286" r:id="rId12"/>
    <p:sldId id="290" r:id="rId13"/>
    <p:sldId id="293" r:id="rId14"/>
    <p:sldId id="295" r:id="rId15"/>
    <p:sldId id="297" r:id="rId16"/>
    <p:sldId id="302" r:id="rId17"/>
    <p:sldId id="303" r:id="rId18"/>
    <p:sldId id="318" r:id="rId19"/>
    <p:sldId id="336" r:id="rId20"/>
    <p:sldId id="341" r:id="rId21"/>
    <p:sldId id="342" r:id="rId22"/>
    <p:sldId id="343" r:id="rId23"/>
    <p:sldId id="361" r:id="rId24"/>
    <p:sldId id="364" r:id="rId25"/>
    <p:sldId id="373" r:id="rId26"/>
    <p:sldId id="384" r:id="rId27"/>
    <p:sldId id="386" r:id="rId28"/>
    <p:sldId id="424" r:id="rId29"/>
    <p:sldId id="432" r:id="rId30"/>
    <p:sldId id="452" r:id="rId31"/>
    <p:sldId id="461" r:id="rId32"/>
    <p:sldId id="462" r:id="rId33"/>
    <p:sldId id="463" r:id="rId34"/>
    <p:sldId id="470" r:id="rId35"/>
    <p:sldId id="475" r:id="rId36"/>
    <p:sldId id="501" r:id="rId37"/>
    <p:sldId id="502" r:id="rId38"/>
    <p:sldId id="503" r:id="rId39"/>
    <p:sldId id="509" r:id="rId40"/>
    <p:sldId id="512" r:id="rId41"/>
    <p:sldId id="519" r:id="rId42"/>
    <p:sldId id="521" r:id="rId43"/>
    <p:sldId id="525" r:id="rId44"/>
    <p:sldId id="528" r:id="rId45"/>
    <p:sldId id="529" r:id="rId46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596" y="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0" y="94620"/>
            <a:ext cx="7562850" cy="1662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366000"/>
            <a:ext cx="297434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900" y="944378"/>
            <a:ext cx="6537325" cy="3595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3699" y="5101059"/>
            <a:ext cx="1067468" cy="112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12" y="5093439"/>
            <a:ext cx="767112" cy="112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8200" y="5083075"/>
            <a:ext cx="319444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jpg"/><Relationship Id="rId5" Type="http://schemas.openxmlformats.org/officeDocument/2006/relationships/image" Target="../media/image77.png"/><Relationship Id="rId4" Type="http://schemas.openxmlformats.org/officeDocument/2006/relationships/image" Target="../media/image76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jpg"/><Relationship Id="rId3" Type="http://schemas.openxmlformats.org/officeDocument/2006/relationships/image" Target="../media/image83.jpg"/><Relationship Id="rId7" Type="http://schemas.openxmlformats.org/officeDocument/2006/relationships/image" Target="../media/image87.png"/><Relationship Id="rId12" Type="http://schemas.openxmlformats.org/officeDocument/2006/relationships/image" Target="../media/image92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jpg"/><Relationship Id="rId11" Type="http://schemas.openxmlformats.org/officeDocument/2006/relationships/image" Target="../media/image91.jp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jpg"/><Relationship Id="rId9" Type="http://schemas.openxmlformats.org/officeDocument/2006/relationships/image" Target="../media/image8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6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2.jpg"/><Relationship Id="rId4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16" y="1685732"/>
            <a:ext cx="2306970" cy="321243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7560309" cy="1557020"/>
          </a:xfrm>
          <a:custGeom>
            <a:avLst/>
            <a:gdLst/>
            <a:ahLst/>
            <a:cxnLst/>
            <a:rect l="l" t="t" r="r" b="b"/>
            <a:pathLst>
              <a:path w="7560309" h="1557020">
                <a:moveTo>
                  <a:pt x="7559992" y="0"/>
                </a:moveTo>
                <a:lnTo>
                  <a:pt x="0" y="0"/>
                </a:lnTo>
                <a:lnTo>
                  <a:pt x="0" y="1557007"/>
                </a:lnTo>
                <a:lnTo>
                  <a:pt x="7559992" y="1557007"/>
                </a:lnTo>
                <a:lnTo>
                  <a:pt x="7559992" y="0"/>
                </a:lnTo>
                <a:close/>
              </a:path>
            </a:pathLst>
          </a:custGeom>
          <a:solidFill>
            <a:srgbClr val="A64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6299" y="335155"/>
            <a:ext cx="4008120" cy="10572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660"/>
              </a:spcBef>
            </a:pPr>
            <a:r>
              <a:rPr sz="3600" b="1" spc="-20" dirty="0">
                <a:solidFill>
                  <a:srgbClr val="FFF200"/>
                </a:solidFill>
                <a:latin typeface="Bebas Neue Bold"/>
                <a:cs typeface="Bebas Neue Bold"/>
              </a:rPr>
              <a:t>NON-</a:t>
            </a:r>
            <a:r>
              <a:rPr sz="3600" b="1" dirty="0">
                <a:solidFill>
                  <a:srgbClr val="FFF200"/>
                </a:solidFill>
                <a:latin typeface="Bebas Neue Bold"/>
                <a:cs typeface="Bebas Neue Bold"/>
              </a:rPr>
              <a:t>SLEWING</a:t>
            </a:r>
            <a:r>
              <a:rPr sz="3600" b="1" spc="-80" dirty="0">
                <a:solidFill>
                  <a:srgbClr val="FFF200"/>
                </a:solidFill>
                <a:latin typeface="Bebas Neue Bold"/>
                <a:cs typeface="Bebas Neue Bold"/>
              </a:rPr>
              <a:t> </a:t>
            </a:r>
            <a:r>
              <a:rPr sz="3600" b="1" dirty="0">
                <a:solidFill>
                  <a:srgbClr val="FFF200"/>
                </a:solidFill>
                <a:latin typeface="Bebas Neue Bold"/>
                <a:cs typeface="Bebas Neue Bold"/>
              </a:rPr>
              <a:t>MOBILE</a:t>
            </a:r>
            <a:r>
              <a:rPr sz="3600" b="1" spc="-75" dirty="0">
                <a:solidFill>
                  <a:srgbClr val="FFF200"/>
                </a:solidFill>
                <a:latin typeface="Bebas Neue Bold"/>
                <a:cs typeface="Bebas Neue Bold"/>
              </a:rPr>
              <a:t> </a:t>
            </a:r>
            <a:r>
              <a:rPr sz="3600" b="1" spc="-10" dirty="0">
                <a:solidFill>
                  <a:srgbClr val="FFF200"/>
                </a:solidFill>
                <a:latin typeface="Bebas Neue Bold"/>
                <a:cs typeface="Bebas Neue Bold"/>
              </a:rPr>
              <a:t>CRANE </a:t>
            </a:r>
            <a:r>
              <a:rPr sz="3600" b="1" dirty="0">
                <a:solidFill>
                  <a:srgbClr val="FFFFFF"/>
                </a:solidFill>
                <a:latin typeface="Bebas Neue Bold"/>
                <a:cs typeface="Bebas Neue Bold"/>
              </a:rPr>
              <a:t>SAFETY</a:t>
            </a:r>
            <a:r>
              <a:rPr sz="3600" b="1" spc="26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600" b="1" dirty="0">
                <a:solidFill>
                  <a:srgbClr val="FFFFFF"/>
                </a:solidFill>
                <a:latin typeface="Bebas Neue Bold"/>
                <a:cs typeface="Bebas Neue Bold"/>
              </a:rPr>
              <a:t>AND</a:t>
            </a:r>
            <a:r>
              <a:rPr sz="3600" b="1" spc="26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600" b="1" spc="45" dirty="0">
                <a:solidFill>
                  <a:srgbClr val="FFFFFF"/>
                </a:solidFill>
                <a:latin typeface="Bebas Neue Bold"/>
                <a:cs typeface="Bebas Neue Bold"/>
              </a:rPr>
              <a:t>LICENCE</a:t>
            </a:r>
            <a:r>
              <a:rPr sz="3600" b="1" spc="27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600" b="1" spc="45" dirty="0">
                <a:solidFill>
                  <a:srgbClr val="FFFFFF"/>
                </a:solidFill>
                <a:latin typeface="Bebas Neue Bold"/>
                <a:cs typeface="Bebas Neue Bold"/>
              </a:rPr>
              <a:t>GUIDE</a:t>
            </a:r>
            <a:endParaRPr sz="3600">
              <a:latin typeface="Bebas Neue Bold"/>
              <a:cs typeface="Bebas Neue 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8495" y="4116840"/>
            <a:ext cx="1813385" cy="7955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79549" y="3882230"/>
            <a:ext cx="674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by: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66041" y="1878121"/>
            <a:ext cx="2987675" cy="152971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844550">
              <a:lnSpc>
                <a:spcPct val="100000"/>
              </a:lnSpc>
              <a:spcBef>
                <a:spcPts val="645"/>
              </a:spcBef>
            </a:pP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Training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Open Sans"/>
                <a:cs typeface="Open Sans"/>
              </a:rPr>
              <a:t>support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Open Sans"/>
                <a:cs typeface="Open Sans"/>
              </a:rPr>
              <a:t>material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for:</a:t>
            </a:r>
            <a:endParaRPr sz="1200" dirty="0">
              <a:latin typeface="Open Sans"/>
              <a:cs typeface="Open Sans"/>
            </a:endParaRPr>
          </a:p>
          <a:p>
            <a:pPr marL="1736089">
              <a:lnSpc>
                <a:spcPts val="2350"/>
              </a:lnSpc>
              <a:spcBef>
                <a:spcPts val="910"/>
              </a:spcBef>
            </a:pPr>
            <a:r>
              <a:rPr sz="2000" b="1" spc="125" dirty="0">
                <a:solidFill>
                  <a:srgbClr val="00305E"/>
                </a:solidFill>
                <a:latin typeface="Open Sans Condensed"/>
                <a:cs typeface="Open Sans Condensed"/>
              </a:rPr>
              <a:t>TLILIC0040</a:t>
            </a:r>
            <a:endParaRPr sz="2000" dirty="0">
              <a:latin typeface="Open Sans Condensed"/>
              <a:cs typeface="Open Sans Condensed"/>
            </a:endParaRPr>
          </a:p>
          <a:p>
            <a:pPr marL="12700" marR="5080" indent="631825">
              <a:lnSpc>
                <a:spcPts val="2300"/>
              </a:lnSpc>
              <a:spcBef>
                <a:spcPts val="110"/>
              </a:spcBef>
            </a:pPr>
            <a:r>
              <a:rPr sz="2000" b="1" spc="160" dirty="0">
                <a:solidFill>
                  <a:srgbClr val="00305E"/>
                </a:solidFill>
                <a:latin typeface="Open Sans Condensed"/>
                <a:cs typeface="Open Sans Condensed"/>
              </a:rPr>
              <a:t>Licence</a:t>
            </a:r>
            <a:r>
              <a:rPr sz="2000" b="1" spc="-1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2000" b="1" spc="125" dirty="0">
                <a:solidFill>
                  <a:srgbClr val="00305E"/>
                </a:solidFill>
                <a:latin typeface="Open Sans Condensed"/>
                <a:cs typeface="Open Sans Condensed"/>
              </a:rPr>
              <a:t>to</a:t>
            </a:r>
            <a:r>
              <a:rPr sz="2000" b="1" spc="-1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2000" b="1" spc="145" dirty="0">
                <a:solidFill>
                  <a:srgbClr val="00305E"/>
                </a:solidFill>
                <a:latin typeface="Open Sans Condensed"/>
                <a:cs typeface="Open Sans Condensed"/>
              </a:rPr>
              <a:t>operate</a:t>
            </a:r>
            <a:r>
              <a:rPr sz="2000" b="1" spc="-1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2000" b="1" spc="50" dirty="0">
                <a:solidFill>
                  <a:srgbClr val="00305E"/>
                </a:solidFill>
                <a:latin typeface="Open Sans Condensed"/>
                <a:cs typeface="Open Sans Condensed"/>
              </a:rPr>
              <a:t>a </a:t>
            </a:r>
            <a:r>
              <a:rPr sz="2000" b="1" spc="114" dirty="0">
                <a:solidFill>
                  <a:srgbClr val="00305E"/>
                </a:solidFill>
                <a:latin typeface="Open Sans Condensed"/>
                <a:cs typeface="Open Sans Condensed"/>
              </a:rPr>
              <a:t>non-</a:t>
            </a:r>
            <a:r>
              <a:rPr sz="2000" b="1" spc="110" dirty="0">
                <a:solidFill>
                  <a:srgbClr val="00305E"/>
                </a:solidFill>
                <a:latin typeface="Open Sans Condensed"/>
                <a:cs typeface="Open Sans Condensed"/>
              </a:rPr>
              <a:t>slewing</a:t>
            </a:r>
            <a:r>
              <a:rPr sz="2000" b="1" spc="-1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2000" b="1" spc="135" dirty="0">
                <a:solidFill>
                  <a:srgbClr val="00305E"/>
                </a:solidFill>
                <a:latin typeface="Open Sans Condensed"/>
                <a:cs typeface="Open Sans Condensed"/>
              </a:rPr>
              <a:t>mobile</a:t>
            </a:r>
            <a:r>
              <a:rPr sz="2000" b="1" spc="-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2000" b="1" spc="150" dirty="0">
                <a:solidFill>
                  <a:srgbClr val="00305E"/>
                </a:solidFill>
                <a:latin typeface="Open Sans Condensed"/>
                <a:cs typeface="Open Sans Condensed"/>
              </a:rPr>
              <a:t>crane</a:t>
            </a:r>
            <a:endParaRPr sz="2000" dirty="0">
              <a:latin typeface="Open Sans Condensed"/>
              <a:cs typeface="Open Sans Condensed"/>
            </a:endParaRPr>
          </a:p>
          <a:p>
            <a:pPr marL="379730">
              <a:lnSpc>
                <a:spcPct val="100000"/>
              </a:lnSpc>
              <a:spcBef>
                <a:spcPts val="204"/>
              </a:spcBef>
            </a:pPr>
            <a:r>
              <a:rPr sz="1400" b="1" spc="85" dirty="0">
                <a:solidFill>
                  <a:srgbClr val="00305E"/>
                </a:solidFill>
                <a:latin typeface="Open Sans Condensed"/>
                <a:cs typeface="Open Sans Condensed"/>
              </a:rPr>
              <a:t>(Greater</a:t>
            </a:r>
            <a:r>
              <a:rPr sz="1400" b="1" spc="-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400" b="1" spc="105" dirty="0">
                <a:solidFill>
                  <a:srgbClr val="00305E"/>
                </a:solidFill>
                <a:latin typeface="Open Sans Condensed"/>
                <a:cs typeface="Open Sans Condensed"/>
              </a:rPr>
              <a:t>than</a:t>
            </a:r>
            <a:r>
              <a:rPr sz="1400" b="1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400" b="1" spc="100" dirty="0">
                <a:solidFill>
                  <a:srgbClr val="00305E"/>
                </a:solidFill>
                <a:latin typeface="Open Sans Condensed"/>
                <a:cs typeface="Open Sans Condensed"/>
              </a:rPr>
              <a:t>3</a:t>
            </a:r>
            <a:r>
              <a:rPr sz="1400" b="1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400" b="1" spc="100" dirty="0">
                <a:solidFill>
                  <a:srgbClr val="00305E"/>
                </a:solidFill>
                <a:latin typeface="Open Sans Condensed"/>
                <a:cs typeface="Open Sans Condensed"/>
              </a:rPr>
              <a:t>tonnes</a:t>
            </a:r>
            <a:r>
              <a:rPr sz="1400" b="1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400" b="1" spc="65" dirty="0">
                <a:solidFill>
                  <a:srgbClr val="00305E"/>
                </a:solidFill>
                <a:latin typeface="Open Sans Condensed"/>
                <a:cs typeface="Open Sans Condensed"/>
              </a:rPr>
              <a:t>capacity)</a:t>
            </a:r>
            <a:endParaRPr sz="1400" dirty="0">
              <a:latin typeface="Open Sans Condensed"/>
              <a:cs typeface="Open Sans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125845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1.1,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2.1,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2.2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857" y="802695"/>
            <a:ext cx="1858971" cy="19011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330" y="1188132"/>
            <a:ext cx="2093320" cy="14176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12850" y="3132071"/>
            <a:ext cx="1657640" cy="178460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6829" y="432004"/>
          <a:ext cx="6476999" cy="4535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9020"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13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120014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about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before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541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supervisor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manager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22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Workmates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1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WHS/OHS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representatives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officer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22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engineers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1014" y="3120586"/>
            <a:ext cx="1295177" cy="181697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11CCB6-3AB4-BEFD-18F3-C1FCBB598F45}"/>
              </a:ext>
            </a:extLst>
          </p:cNvPr>
          <p:cNvSpPr/>
          <p:nvPr/>
        </p:nvSpPr>
        <p:spPr>
          <a:xfrm>
            <a:off x="2178050" y="500130"/>
            <a:ext cx="2261870" cy="220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35AFC-3F4F-146D-89FB-A8DE7D6DEA33}"/>
              </a:ext>
            </a:extLst>
          </p:cNvPr>
          <p:cNvSpPr/>
          <p:nvPr/>
        </p:nvSpPr>
        <p:spPr>
          <a:xfrm>
            <a:off x="4640048" y="491566"/>
            <a:ext cx="2261870" cy="220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9EBA91-8854-C8E5-4225-667062736965}"/>
              </a:ext>
            </a:extLst>
          </p:cNvPr>
          <p:cNvSpPr/>
          <p:nvPr/>
        </p:nvSpPr>
        <p:spPr>
          <a:xfrm>
            <a:off x="2178050" y="2793350"/>
            <a:ext cx="2261870" cy="2144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44BD31-5A33-AD7E-E4AB-1EA39C17F34F}"/>
              </a:ext>
            </a:extLst>
          </p:cNvPr>
          <p:cNvSpPr/>
          <p:nvPr/>
        </p:nvSpPr>
        <p:spPr>
          <a:xfrm>
            <a:off x="4632055" y="2807330"/>
            <a:ext cx="2261870" cy="2145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05459">
              <a:lnSpc>
                <a:spcPts val="1205"/>
              </a:lnSpc>
              <a:tabLst>
                <a:tab pos="6125845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r>
              <a:rPr sz="11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2.2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397" y="432016"/>
            <a:ext cx="6606540" cy="29019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4762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75"/>
              </a:spcBef>
            </a:pP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QUESTION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18.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What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is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the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Hierarchy</a:t>
            </a:r>
            <a:r>
              <a:rPr sz="1100" spc="-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of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control?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528" y="721967"/>
            <a:ext cx="607885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list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eliminate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workplace.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6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7505" y="4660912"/>
            <a:ext cx="2559685" cy="237244"/>
          </a:xfrm>
          <a:prstGeom prst="rect">
            <a:avLst/>
          </a:prstGeom>
          <a:ln w="25400">
            <a:solidFill>
              <a:srgbClr val="00305E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650"/>
              </a:spcBef>
            </a:pP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Memory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aid: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very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aturday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I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ie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58428" y="1663703"/>
            <a:ext cx="2860675" cy="2531745"/>
            <a:chOff x="2358428" y="1663703"/>
            <a:chExt cx="2860675" cy="25317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9076" y="1663703"/>
              <a:ext cx="2727860" cy="23198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7300" y="1907565"/>
              <a:ext cx="201663" cy="20377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8880" y="3274468"/>
              <a:ext cx="2453508" cy="6708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9375" y="1762919"/>
              <a:ext cx="2466103" cy="15115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70844" y="3612004"/>
              <a:ext cx="2068195" cy="0"/>
            </a:xfrm>
            <a:custGeom>
              <a:avLst/>
              <a:gdLst/>
              <a:ahLst/>
              <a:cxnLst/>
              <a:rect l="l" t="t" r="r" b="b"/>
              <a:pathLst>
                <a:path w="2068195">
                  <a:moveTo>
                    <a:pt x="2067712" y="0"/>
                  </a:moveTo>
                  <a:lnTo>
                    <a:pt x="0" y="0"/>
                  </a:lnTo>
                </a:path>
              </a:pathLst>
            </a:custGeom>
            <a:ln w="16573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59380" y="1756750"/>
              <a:ext cx="2463165" cy="2188845"/>
            </a:xfrm>
            <a:custGeom>
              <a:avLst/>
              <a:gdLst/>
              <a:ahLst/>
              <a:cxnLst/>
              <a:rect l="l" t="t" r="r" b="b"/>
              <a:pathLst>
                <a:path w="2463165" h="2188845">
                  <a:moveTo>
                    <a:pt x="1238821" y="0"/>
                  </a:moveTo>
                  <a:lnTo>
                    <a:pt x="2463012" y="2188591"/>
                  </a:lnTo>
                  <a:lnTo>
                    <a:pt x="0" y="2188591"/>
                  </a:lnTo>
                  <a:lnTo>
                    <a:pt x="1238821" y="0"/>
                  </a:lnTo>
                  <a:close/>
                </a:path>
              </a:pathLst>
            </a:custGeom>
            <a:ln w="12750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8428" y="2198230"/>
              <a:ext cx="883729" cy="199676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81299" y="1214530"/>
            <a:ext cx="1749425" cy="333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1.</a:t>
            </a:r>
            <a:r>
              <a:rPr sz="1000" spc="4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Elimination: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possible, remove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(take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away)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1085" y="4103526"/>
            <a:ext cx="1769110" cy="499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4.</a:t>
            </a:r>
            <a:r>
              <a:rPr sz="1000" spc="4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Engineering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 Control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Measures:</a:t>
            </a:r>
            <a:r>
              <a:rPr sz="1000" spc="5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Change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or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89054" y="1214530"/>
            <a:ext cx="2112645" cy="333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2.</a:t>
            </a:r>
            <a:r>
              <a:rPr sz="1000" spc="434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Substitution: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97240" y="4120417"/>
            <a:ext cx="2404110" cy="499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5.</a:t>
            </a:r>
            <a:r>
              <a:rPr sz="1000" spc="459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Administrative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Practices: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time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exposed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rotation,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timing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jobs,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etc.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43577" y="1214530"/>
            <a:ext cx="1568450" cy="333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3.</a:t>
            </a:r>
            <a:r>
              <a:rPr sz="1000" spc="4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Isolation:</a:t>
            </a:r>
            <a:r>
              <a:rPr sz="1000" b="1" spc="-6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access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(dangerous)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73117" y="4120417"/>
            <a:ext cx="1769745" cy="499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 algn="just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6.</a:t>
            </a:r>
            <a:r>
              <a:rPr sz="1000" spc="3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Personal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Protective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Equipment </a:t>
            </a:r>
            <a:r>
              <a:rPr sz="1000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(PPE):</a:t>
            </a:r>
            <a:r>
              <a:rPr sz="1000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PPE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last</a:t>
            </a:r>
            <a:r>
              <a:rPr sz="1000" spc="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line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defence.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0B88C9-E1F4-E0C8-68A1-73528DCB09AE}"/>
              </a:ext>
            </a:extLst>
          </p:cNvPr>
          <p:cNvSpPr/>
          <p:nvPr/>
        </p:nvSpPr>
        <p:spPr>
          <a:xfrm>
            <a:off x="639045" y="725005"/>
            <a:ext cx="6500495" cy="32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F5B7CB-A8DB-9AE3-0B0B-1530FA7D1D7A}"/>
              </a:ext>
            </a:extLst>
          </p:cNvPr>
          <p:cNvSpPr/>
          <p:nvPr/>
        </p:nvSpPr>
        <p:spPr>
          <a:xfrm>
            <a:off x="536397" y="1242411"/>
            <a:ext cx="1932483" cy="421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0B46C8-7252-748B-6606-4B22E9D0BF6A}"/>
              </a:ext>
            </a:extLst>
          </p:cNvPr>
          <p:cNvSpPr/>
          <p:nvPr/>
        </p:nvSpPr>
        <p:spPr>
          <a:xfrm>
            <a:off x="2672764" y="1131348"/>
            <a:ext cx="2128935" cy="421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D365DC-B950-2332-B3DA-EFAE7B5E87BE}"/>
              </a:ext>
            </a:extLst>
          </p:cNvPr>
          <p:cNvSpPr/>
          <p:nvPr/>
        </p:nvSpPr>
        <p:spPr>
          <a:xfrm>
            <a:off x="5173117" y="1137660"/>
            <a:ext cx="2128935" cy="421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059757-3EF2-82A2-BBDA-CBAE021D1AA0}"/>
              </a:ext>
            </a:extLst>
          </p:cNvPr>
          <p:cNvSpPr/>
          <p:nvPr/>
        </p:nvSpPr>
        <p:spPr>
          <a:xfrm>
            <a:off x="276518" y="4055572"/>
            <a:ext cx="2128935" cy="605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DF5D71-F2E9-F6A1-8B0F-0D36C738C6A8}"/>
              </a:ext>
            </a:extLst>
          </p:cNvPr>
          <p:cNvSpPr/>
          <p:nvPr/>
        </p:nvSpPr>
        <p:spPr>
          <a:xfrm>
            <a:off x="2610104" y="4156283"/>
            <a:ext cx="2404110" cy="46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CEBA88-AB76-CC86-BB82-05F674065BD8}"/>
              </a:ext>
            </a:extLst>
          </p:cNvPr>
          <p:cNvSpPr/>
          <p:nvPr/>
        </p:nvSpPr>
        <p:spPr>
          <a:xfrm>
            <a:off x="5170853" y="4058803"/>
            <a:ext cx="2404110" cy="529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FF6B31B-C09C-43B6-5836-6D4F515B105D}"/>
              </a:ext>
            </a:extLst>
          </p:cNvPr>
          <p:cNvSpPr/>
          <p:nvPr/>
        </p:nvSpPr>
        <p:spPr>
          <a:xfrm>
            <a:off x="2535175" y="4640613"/>
            <a:ext cx="2683787" cy="31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125845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1.7,</a:t>
            </a:r>
            <a:r>
              <a:rPr sz="11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2.2,</a:t>
            </a:r>
            <a:r>
              <a:rPr sz="11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2.9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825" y="432005"/>
            <a:ext cx="6488430" cy="4539615"/>
            <a:chOff x="536825" y="432005"/>
            <a:chExt cx="6488430" cy="4539615"/>
          </a:xfrm>
        </p:grpSpPr>
        <p:sp>
          <p:nvSpPr>
            <p:cNvPr id="4" name="object 4"/>
            <p:cNvSpPr/>
            <p:nvPr/>
          </p:nvSpPr>
          <p:spPr>
            <a:xfrm>
              <a:off x="7018624" y="438352"/>
              <a:ext cx="0" cy="2258695"/>
            </a:xfrm>
            <a:custGeom>
              <a:avLst/>
              <a:gdLst/>
              <a:ahLst/>
              <a:cxnLst/>
              <a:rect l="l" t="t" r="r" b="b"/>
              <a:pathLst>
                <a:path h="2258695">
                  <a:moveTo>
                    <a:pt x="0" y="225847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6599" y="435180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2700006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8624" y="2703179"/>
              <a:ext cx="0" cy="2261870"/>
            </a:xfrm>
            <a:custGeom>
              <a:avLst/>
              <a:gdLst/>
              <a:ahLst/>
              <a:cxnLst/>
              <a:rect l="l" t="t" r="r" b="b"/>
              <a:pathLst>
                <a:path h="2261870">
                  <a:moveTo>
                    <a:pt x="0" y="226147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6599" y="4967831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000" y="2700004"/>
              <a:ext cx="1597025" cy="0"/>
            </a:xfrm>
            <a:custGeom>
              <a:avLst/>
              <a:gdLst/>
              <a:ahLst/>
              <a:cxnLst/>
              <a:rect l="l" t="t" r="r" b="b"/>
              <a:pathLst>
                <a:path w="1597025">
                  <a:moveTo>
                    <a:pt x="0" y="0"/>
                  </a:moveTo>
                  <a:lnTo>
                    <a:pt x="1596605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0004" y="432003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20</a:t>
            </a:r>
            <a:endParaRPr sz="1100">
              <a:latin typeface="Franklin Gothic Demi"/>
              <a:cs typeface="Franklin Gothic Demi"/>
            </a:endParaRPr>
          </a:p>
          <a:p>
            <a:pPr marL="107950" marR="305435">
              <a:lnSpc>
                <a:spcPts val="1140"/>
              </a:lnSpc>
              <a:spcBef>
                <a:spcPts val="790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powerlines.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very</a:t>
            </a:r>
            <a:endParaRPr sz="1100">
              <a:latin typeface="Franklin Gothic Demi"/>
              <a:cs typeface="Franklin Gothic Demi"/>
            </a:endParaRPr>
          </a:p>
          <a:p>
            <a:pPr marL="107950">
              <a:lnSpc>
                <a:spcPts val="111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dangerous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kill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you.</a:t>
            </a:r>
            <a:endParaRPr sz="1000">
              <a:latin typeface="Franklin Gothic Book"/>
              <a:cs typeface="Franklin Gothic Book"/>
            </a:endParaRPr>
          </a:p>
          <a:p>
            <a:pPr marL="107950" marR="325120" algn="just">
              <a:lnSpc>
                <a:spcPts val="1140"/>
              </a:lnSpc>
              <a:spcBef>
                <a:spcPts val="74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rules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must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004" y="2736012"/>
            <a:ext cx="1597660" cy="223520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 algn="just">
              <a:lnSpc>
                <a:spcPct val="100000"/>
              </a:lnSpc>
              <a:spcBef>
                <a:spcPts val="800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21</a:t>
            </a:r>
            <a:endParaRPr sz="1100">
              <a:latin typeface="Franklin Gothic Demi"/>
              <a:cs typeface="Franklin Gothic Demi"/>
            </a:endParaRPr>
          </a:p>
          <a:p>
            <a:pPr marL="107950" marR="107314" algn="just">
              <a:lnSpc>
                <a:spcPts val="1140"/>
              </a:lnSpc>
              <a:spcBef>
                <a:spcPts val="79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talk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voltage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6759" y="525262"/>
            <a:ext cx="1644014" cy="15163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rules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state/territory.</a:t>
            </a:r>
            <a:endParaRPr sz="1000">
              <a:latin typeface="Franklin Gothic Book"/>
              <a:cs typeface="Franklin Gothic Book"/>
            </a:endParaRPr>
          </a:p>
          <a:p>
            <a:pPr marL="12700" marR="229235">
              <a:lnSpc>
                <a:spcPts val="1140"/>
              </a:lnSpc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only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spotter.</a:t>
            </a:r>
            <a:endParaRPr sz="1000">
              <a:latin typeface="Franklin Gothic Book"/>
              <a:cs typeface="Franklin Gothic Book"/>
            </a:endParaRPr>
          </a:p>
          <a:p>
            <a:pPr marL="12700" marR="29845">
              <a:lnSpc>
                <a:spcPts val="114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spotter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someone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helps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closer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powerlines.</a:t>
            </a:r>
            <a:endParaRPr sz="1000">
              <a:latin typeface="Franklin Gothic Book"/>
              <a:cs typeface="Franklin Gothic Book"/>
            </a:endParaRPr>
          </a:p>
          <a:p>
            <a:pPr marL="12700" marR="60960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Most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territories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2550.1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6759" y="2796530"/>
            <a:ext cx="168084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local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supply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responsible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lines.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63606" y="537226"/>
            <a:ext cx="3013075" cy="4350385"/>
            <a:chOff x="3963606" y="537226"/>
            <a:chExt cx="3013075" cy="435038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3606" y="537226"/>
              <a:ext cx="3012978" cy="20305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7915" y="2806801"/>
              <a:ext cx="2681414" cy="208052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050750" y="2187956"/>
            <a:ext cx="560070" cy="20955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7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Spotter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D5E52A-98AD-80D7-7EA4-96EF2943C853}"/>
              </a:ext>
            </a:extLst>
          </p:cNvPr>
          <p:cNvSpPr/>
          <p:nvPr/>
        </p:nvSpPr>
        <p:spPr>
          <a:xfrm>
            <a:off x="2179704" y="515684"/>
            <a:ext cx="1697900" cy="1525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38FDC0-127F-A723-F5EC-3DFE32EC9182}"/>
              </a:ext>
            </a:extLst>
          </p:cNvPr>
          <p:cNvSpPr/>
          <p:nvPr/>
        </p:nvSpPr>
        <p:spPr>
          <a:xfrm>
            <a:off x="2210964" y="2780509"/>
            <a:ext cx="1697900" cy="1525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125845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r>
              <a:rPr sz="11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2.2,</a:t>
            </a:r>
            <a:r>
              <a:rPr sz="11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2.9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41007"/>
            <a:ext cx="1597660" cy="453009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24</a:t>
            </a:r>
            <a:endParaRPr sz="1100">
              <a:latin typeface="Franklin Gothic Demi"/>
              <a:cs typeface="Franklin Gothic Demi"/>
            </a:endParaRPr>
          </a:p>
          <a:p>
            <a:pPr marL="107950" marR="259715">
              <a:lnSpc>
                <a:spcPts val="1140"/>
              </a:lnSpc>
              <a:spcBef>
                <a:spcPts val="79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moving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windy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day.</a:t>
            </a:r>
            <a:endParaRPr sz="1000">
              <a:latin typeface="Franklin Gothic Book"/>
              <a:cs typeface="Franklin Gothic Book"/>
            </a:endParaRPr>
          </a:p>
          <a:p>
            <a:pPr marL="107950" marR="384810">
              <a:lnSpc>
                <a:spcPts val="1140"/>
              </a:lnSpc>
              <a:spcBef>
                <a:spcPts val="71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wind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cause?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65298" y="441007"/>
            <a:ext cx="4712970" cy="3926204"/>
            <a:chOff x="2265298" y="441007"/>
            <a:chExt cx="4712970" cy="39262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5298" y="441007"/>
              <a:ext cx="4712588" cy="36546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44148" y="3958933"/>
              <a:ext cx="1029969" cy="408305"/>
            </a:xfrm>
            <a:custGeom>
              <a:avLst/>
              <a:gdLst/>
              <a:ahLst/>
              <a:cxnLst/>
              <a:rect l="l" t="t" r="r" b="b"/>
              <a:pathLst>
                <a:path w="1029970" h="408304">
                  <a:moveTo>
                    <a:pt x="1029500" y="0"/>
                  </a:moveTo>
                  <a:lnTo>
                    <a:pt x="0" y="0"/>
                  </a:lnTo>
                  <a:lnTo>
                    <a:pt x="0" y="407898"/>
                  </a:lnTo>
                  <a:lnTo>
                    <a:pt x="1029500" y="407898"/>
                  </a:lnTo>
                  <a:lnTo>
                    <a:pt x="1029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44148" y="3958933"/>
            <a:ext cx="1029969" cy="40830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70485" indent="3429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could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become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unstable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04146" y="2393759"/>
            <a:ext cx="1029969" cy="40830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99390" marR="105410" indent="-8699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 be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14745" y="3691229"/>
            <a:ext cx="749300" cy="3981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9375" marR="72390" indent="7874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swing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428066-2B59-479F-BE93-1DC42F5CAB3F}"/>
              </a:ext>
            </a:extLst>
          </p:cNvPr>
          <p:cNvSpPr/>
          <p:nvPr/>
        </p:nvSpPr>
        <p:spPr>
          <a:xfrm>
            <a:off x="3096815" y="2352121"/>
            <a:ext cx="1062435" cy="543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C1E8CD-9103-B3AA-D872-A2FC03371F5D}"/>
              </a:ext>
            </a:extLst>
          </p:cNvPr>
          <p:cNvSpPr/>
          <p:nvPr/>
        </p:nvSpPr>
        <p:spPr>
          <a:xfrm>
            <a:off x="4527914" y="3886200"/>
            <a:ext cx="1062435" cy="543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821472-40DD-D71A-38A3-858B8A722606}"/>
              </a:ext>
            </a:extLst>
          </p:cNvPr>
          <p:cNvSpPr/>
          <p:nvPr/>
        </p:nvSpPr>
        <p:spPr>
          <a:xfrm>
            <a:off x="5990083" y="3687193"/>
            <a:ext cx="1062435" cy="543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125845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r>
              <a:rPr sz="11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2.2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4" y="432003"/>
            <a:ext cx="6483350" cy="4539615"/>
            <a:chOff x="540004" y="432003"/>
            <a:chExt cx="6483350" cy="4539615"/>
          </a:xfrm>
        </p:grpSpPr>
        <p:sp>
          <p:nvSpPr>
            <p:cNvPr id="4" name="object 4"/>
            <p:cNvSpPr/>
            <p:nvPr/>
          </p:nvSpPr>
          <p:spPr>
            <a:xfrm>
              <a:off x="2136599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4" y="438350"/>
              <a:ext cx="0" cy="4526915"/>
            </a:xfrm>
            <a:custGeom>
              <a:avLst/>
              <a:gdLst/>
              <a:ahLst/>
              <a:cxnLst/>
              <a:rect l="l" t="t" r="r" b="b"/>
              <a:pathLst>
                <a:path h="4526915">
                  <a:moveTo>
                    <a:pt x="0" y="452630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4967831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04" y="432003"/>
              <a:ext cx="1597660" cy="4539615"/>
            </a:xfrm>
            <a:custGeom>
              <a:avLst/>
              <a:gdLst/>
              <a:ahLst/>
              <a:cxnLst/>
              <a:rect l="l" t="t" r="r" b="b"/>
              <a:pathLst>
                <a:path w="1597660" h="4539615">
                  <a:moveTo>
                    <a:pt x="1597494" y="0"/>
                  </a:moveTo>
                  <a:lnTo>
                    <a:pt x="0" y="0"/>
                  </a:lnTo>
                  <a:lnTo>
                    <a:pt x="0" y="4539005"/>
                  </a:lnTo>
                  <a:lnTo>
                    <a:pt x="1597494" y="453900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5299" y="422854"/>
            <a:ext cx="1224280" cy="111315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27</a:t>
            </a:r>
            <a:endParaRPr sz="11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hazards (dangers) 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radius)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outriggers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chassis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10"/>
              </a:lnSpc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non-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slewing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6751" y="525178"/>
            <a:ext cx="42373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hit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crush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outside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exclusion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zone.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495" y="1081089"/>
            <a:ext cx="4744097" cy="29160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016755" y="3138347"/>
            <a:ext cx="89789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Exclusion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zone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9091" y="1992008"/>
            <a:ext cx="425564" cy="42179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9ED5E5-36B9-114A-D5CC-2C55F4C0A8F0}"/>
              </a:ext>
            </a:extLst>
          </p:cNvPr>
          <p:cNvSpPr/>
          <p:nvPr/>
        </p:nvSpPr>
        <p:spPr>
          <a:xfrm>
            <a:off x="2174946" y="510628"/>
            <a:ext cx="4318247" cy="302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75945">
              <a:lnSpc>
                <a:spcPts val="1205"/>
              </a:lnSpc>
              <a:tabLst>
                <a:tab pos="6125845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1.6,</a:t>
            </a:r>
            <a:r>
              <a:rPr sz="11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1.7,</a:t>
            </a:r>
            <a:r>
              <a:rPr sz="11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2.2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55740" y="816646"/>
            <a:ext cx="4454525" cy="4145279"/>
            <a:chOff x="2355740" y="816646"/>
            <a:chExt cx="4454525" cy="41452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5740" y="816646"/>
              <a:ext cx="4454422" cy="39331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08500" y="4106724"/>
              <a:ext cx="498475" cy="454659"/>
            </a:xfrm>
            <a:custGeom>
              <a:avLst/>
              <a:gdLst/>
              <a:ahLst/>
              <a:cxnLst/>
              <a:rect l="l" t="t" r="r" b="b"/>
              <a:pathLst>
                <a:path w="498475" h="454660">
                  <a:moveTo>
                    <a:pt x="497903" y="45446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4803" y="4064699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81" y="49860"/>
                  </a:moveTo>
                  <a:lnTo>
                    <a:pt x="39110" y="46009"/>
                  </a:lnTo>
                  <a:lnTo>
                    <a:pt x="45999" y="39117"/>
                  </a:lnTo>
                  <a:lnTo>
                    <a:pt x="49801" y="30141"/>
                  </a:lnTo>
                  <a:lnTo>
                    <a:pt x="49872" y="20040"/>
                  </a:lnTo>
                  <a:lnTo>
                    <a:pt x="46030" y="10735"/>
                  </a:lnTo>
                  <a:lnTo>
                    <a:pt x="39142" y="3862"/>
                  </a:lnTo>
                  <a:lnTo>
                    <a:pt x="30172" y="68"/>
                  </a:lnTo>
                  <a:lnTo>
                    <a:pt x="20078" y="0"/>
                  </a:lnTo>
                  <a:lnTo>
                    <a:pt x="10758" y="3841"/>
                  </a:lnTo>
                  <a:lnTo>
                    <a:pt x="3876" y="10710"/>
                  </a:lnTo>
                  <a:lnTo>
                    <a:pt x="76" y="19654"/>
                  </a:lnTo>
                  <a:lnTo>
                    <a:pt x="0" y="29717"/>
                  </a:lnTo>
                  <a:lnTo>
                    <a:pt x="3847" y="39060"/>
                  </a:lnTo>
                  <a:lnTo>
                    <a:pt x="10733" y="45966"/>
                  </a:lnTo>
                  <a:lnTo>
                    <a:pt x="19697" y="49783"/>
                  </a:lnTo>
                  <a:lnTo>
                    <a:pt x="29781" y="4986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70005" y="4571250"/>
              <a:ext cx="1073785" cy="390525"/>
            </a:xfrm>
            <a:custGeom>
              <a:avLst/>
              <a:gdLst/>
              <a:ahLst/>
              <a:cxnLst/>
              <a:rect l="l" t="t" r="r" b="b"/>
              <a:pathLst>
                <a:path w="1073785" h="390525">
                  <a:moveTo>
                    <a:pt x="1073188" y="0"/>
                  </a:moveTo>
                  <a:lnTo>
                    <a:pt x="0" y="0"/>
                  </a:lnTo>
                  <a:lnTo>
                    <a:pt x="0" y="390410"/>
                  </a:lnTo>
                  <a:lnTo>
                    <a:pt x="1073188" y="390410"/>
                  </a:lnTo>
                  <a:lnTo>
                    <a:pt x="1073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29</a:t>
            </a:r>
            <a:endParaRPr sz="1100">
              <a:latin typeface="Franklin Gothic Demi"/>
              <a:cs typeface="Franklin Gothic Demi"/>
            </a:endParaRPr>
          </a:p>
          <a:p>
            <a:pPr marL="107950" marR="203200">
              <a:lnSpc>
                <a:spcPts val="1140"/>
              </a:lnSpc>
              <a:spcBef>
                <a:spcPts val="7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plant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job?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6751" y="525178"/>
            <a:ext cx="16414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0005" y="4571250"/>
            <a:ext cx="1073785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08585" marR="100965" indent="38735">
              <a:lnSpc>
                <a:spcPts val="1140"/>
              </a:lnSpc>
              <a:spcBef>
                <a:spcPts val="40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flag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person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91120" y="3794577"/>
            <a:ext cx="236220" cy="449580"/>
            <a:chOff x="3591120" y="3794577"/>
            <a:chExt cx="236220" cy="449580"/>
          </a:xfrm>
        </p:grpSpPr>
        <p:sp>
          <p:nvSpPr>
            <p:cNvPr id="12" name="object 12"/>
            <p:cNvSpPr/>
            <p:nvPr/>
          </p:nvSpPr>
          <p:spPr>
            <a:xfrm>
              <a:off x="3633432" y="3848699"/>
              <a:ext cx="187325" cy="388620"/>
            </a:xfrm>
            <a:custGeom>
              <a:avLst/>
              <a:gdLst/>
              <a:ahLst/>
              <a:cxnLst/>
              <a:rect l="l" t="t" r="r" b="b"/>
              <a:pathLst>
                <a:path w="187325" h="388620">
                  <a:moveTo>
                    <a:pt x="187159" y="38859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97470" y="3800927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81" y="49860"/>
                  </a:moveTo>
                  <a:lnTo>
                    <a:pt x="39110" y="46009"/>
                  </a:lnTo>
                  <a:lnTo>
                    <a:pt x="45999" y="39117"/>
                  </a:lnTo>
                  <a:lnTo>
                    <a:pt x="49801" y="30141"/>
                  </a:lnTo>
                  <a:lnTo>
                    <a:pt x="49872" y="20040"/>
                  </a:lnTo>
                  <a:lnTo>
                    <a:pt x="46026" y="10713"/>
                  </a:lnTo>
                  <a:lnTo>
                    <a:pt x="39144" y="3843"/>
                  </a:lnTo>
                  <a:lnTo>
                    <a:pt x="30181" y="61"/>
                  </a:lnTo>
                  <a:lnTo>
                    <a:pt x="20091" y="0"/>
                  </a:lnTo>
                  <a:lnTo>
                    <a:pt x="10767" y="3842"/>
                  </a:lnTo>
                  <a:lnTo>
                    <a:pt x="3878" y="10717"/>
                  </a:lnTo>
                  <a:lnTo>
                    <a:pt x="72" y="19675"/>
                  </a:lnTo>
                  <a:lnTo>
                    <a:pt x="0" y="29768"/>
                  </a:lnTo>
                  <a:lnTo>
                    <a:pt x="3847" y="39103"/>
                  </a:lnTo>
                  <a:lnTo>
                    <a:pt x="10733" y="45991"/>
                  </a:lnTo>
                  <a:lnTo>
                    <a:pt x="19697" y="49790"/>
                  </a:lnTo>
                  <a:lnTo>
                    <a:pt x="29781" y="4986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43249" y="4189717"/>
            <a:ext cx="55626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Barriers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98443" y="1343628"/>
            <a:ext cx="199390" cy="1320165"/>
            <a:chOff x="5998443" y="1343628"/>
            <a:chExt cx="199390" cy="1320165"/>
          </a:xfrm>
        </p:grpSpPr>
        <p:sp>
          <p:nvSpPr>
            <p:cNvPr id="16" name="object 16"/>
            <p:cNvSpPr/>
            <p:nvPr/>
          </p:nvSpPr>
          <p:spPr>
            <a:xfrm>
              <a:off x="6004793" y="1349978"/>
              <a:ext cx="158750" cy="1257935"/>
            </a:xfrm>
            <a:custGeom>
              <a:avLst/>
              <a:gdLst/>
              <a:ahLst/>
              <a:cxnLst/>
              <a:rect l="l" t="t" r="r" b="b"/>
              <a:pathLst>
                <a:path w="158750" h="1257935">
                  <a:moveTo>
                    <a:pt x="0" y="0"/>
                  </a:moveTo>
                  <a:lnTo>
                    <a:pt x="158470" y="1257350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1500" y="260757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81" y="49860"/>
                  </a:moveTo>
                  <a:lnTo>
                    <a:pt x="39103" y="46025"/>
                  </a:lnTo>
                  <a:lnTo>
                    <a:pt x="45988" y="39168"/>
                  </a:lnTo>
                  <a:lnTo>
                    <a:pt x="49789" y="30227"/>
                  </a:lnTo>
                  <a:lnTo>
                    <a:pt x="49860" y="20142"/>
                  </a:lnTo>
                  <a:lnTo>
                    <a:pt x="46012" y="10799"/>
                  </a:lnTo>
                  <a:lnTo>
                    <a:pt x="39127" y="3894"/>
                  </a:lnTo>
                  <a:lnTo>
                    <a:pt x="30163" y="77"/>
                  </a:lnTo>
                  <a:lnTo>
                    <a:pt x="20078" y="0"/>
                  </a:lnTo>
                  <a:lnTo>
                    <a:pt x="10756" y="3850"/>
                  </a:lnTo>
                  <a:lnTo>
                    <a:pt x="3871" y="10742"/>
                  </a:lnTo>
                  <a:lnTo>
                    <a:pt x="70" y="19718"/>
                  </a:lnTo>
                  <a:lnTo>
                    <a:pt x="0" y="29819"/>
                  </a:lnTo>
                  <a:lnTo>
                    <a:pt x="3847" y="39146"/>
                  </a:lnTo>
                  <a:lnTo>
                    <a:pt x="10733" y="46016"/>
                  </a:lnTo>
                  <a:lnTo>
                    <a:pt x="19697" y="49798"/>
                  </a:lnTo>
                  <a:lnTo>
                    <a:pt x="29781" y="4986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444147" y="960348"/>
            <a:ext cx="1284605" cy="39052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21285" marR="70485" indent="-43180">
              <a:lnSpc>
                <a:spcPts val="1140"/>
              </a:lnSpc>
              <a:spcBef>
                <a:spcPts val="4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Flashing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yellow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warn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438145" y="4269634"/>
            <a:ext cx="861060" cy="692150"/>
            <a:chOff x="2438145" y="4269634"/>
            <a:chExt cx="861060" cy="692150"/>
          </a:xfrm>
        </p:grpSpPr>
        <p:sp>
          <p:nvSpPr>
            <p:cNvPr id="20" name="object 20"/>
            <p:cNvSpPr/>
            <p:nvPr/>
          </p:nvSpPr>
          <p:spPr>
            <a:xfrm>
              <a:off x="2884784" y="4322226"/>
              <a:ext cx="259715" cy="397510"/>
            </a:xfrm>
            <a:custGeom>
              <a:avLst/>
              <a:gdLst/>
              <a:ahLst/>
              <a:cxnLst/>
              <a:rect l="l" t="t" r="r" b="b"/>
              <a:pathLst>
                <a:path w="259714" h="397510">
                  <a:moveTo>
                    <a:pt x="0" y="397319"/>
                  </a:moveTo>
                  <a:lnTo>
                    <a:pt x="259499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33225" y="427598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81" y="49910"/>
                  </a:moveTo>
                  <a:lnTo>
                    <a:pt x="39105" y="46060"/>
                  </a:lnTo>
                  <a:lnTo>
                    <a:pt x="45994" y="39168"/>
                  </a:lnTo>
                  <a:lnTo>
                    <a:pt x="49800" y="30192"/>
                  </a:lnTo>
                  <a:lnTo>
                    <a:pt x="49872" y="20091"/>
                  </a:lnTo>
                  <a:lnTo>
                    <a:pt x="46030" y="10778"/>
                  </a:lnTo>
                  <a:lnTo>
                    <a:pt x="39144" y="3887"/>
                  </a:lnTo>
                  <a:lnTo>
                    <a:pt x="30177" y="76"/>
                  </a:lnTo>
                  <a:lnTo>
                    <a:pt x="20091" y="0"/>
                  </a:lnTo>
                  <a:lnTo>
                    <a:pt x="10769" y="3857"/>
                  </a:lnTo>
                  <a:lnTo>
                    <a:pt x="3883" y="10761"/>
                  </a:lnTo>
                  <a:lnTo>
                    <a:pt x="78" y="19739"/>
                  </a:lnTo>
                  <a:lnTo>
                    <a:pt x="0" y="29819"/>
                  </a:lnTo>
                  <a:lnTo>
                    <a:pt x="3847" y="39154"/>
                  </a:lnTo>
                  <a:lnTo>
                    <a:pt x="10733" y="46042"/>
                  </a:lnTo>
                  <a:lnTo>
                    <a:pt x="19697" y="49841"/>
                  </a:lnTo>
                  <a:lnTo>
                    <a:pt x="29781" y="4991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8145" y="4716030"/>
              <a:ext cx="861060" cy="245745"/>
            </a:xfrm>
            <a:custGeom>
              <a:avLst/>
              <a:gdLst/>
              <a:ahLst/>
              <a:cxnLst/>
              <a:rect l="l" t="t" r="r" b="b"/>
              <a:pathLst>
                <a:path w="861060" h="245745">
                  <a:moveTo>
                    <a:pt x="860691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860691" y="245630"/>
                  </a:lnTo>
                  <a:lnTo>
                    <a:pt x="860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438145" y="4716030"/>
            <a:ext cx="86106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Warning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signs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47106" y="1962703"/>
            <a:ext cx="80010" cy="1695450"/>
            <a:chOff x="3147106" y="1962703"/>
            <a:chExt cx="80010" cy="1695450"/>
          </a:xfrm>
        </p:grpSpPr>
        <p:sp>
          <p:nvSpPr>
            <p:cNvPr id="25" name="object 25"/>
            <p:cNvSpPr/>
            <p:nvPr/>
          </p:nvSpPr>
          <p:spPr>
            <a:xfrm>
              <a:off x="3153456" y="1969053"/>
              <a:ext cx="41910" cy="1631950"/>
            </a:xfrm>
            <a:custGeom>
              <a:avLst/>
              <a:gdLst/>
              <a:ahLst/>
              <a:cxnLst/>
              <a:rect l="l" t="t" r="r" b="b"/>
              <a:pathLst>
                <a:path w="41910" h="1631950">
                  <a:moveTo>
                    <a:pt x="0" y="0"/>
                  </a:moveTo>
                  <a:lnTo>
                    <a:pt x="41643" y="1631848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70816" y="3601401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81" y="0"/>
                  </a:moveTo>
                  <a:lnTo>
                    <a:pt x="39103" y="3842"/>
                  </a:lnTo>
                  <a:lnTo>
                    <a:pt x="45988" y="10717"/>
                  </a:lnTo>
                  <a:lnTo>
                    <a:pt x="49789" y="19675"/>
                  </a:lnTo>
                  <a:lnTo>
                    <a:pt x="49860" y="29768"/>
                  </a:lnTo>
                  <a:lnTo>
                    <a:pt x="46012" y="39103"/>
                  </a:lnTo>
                  <a:lnTo>
                    <a:pt x="39127" y="45991"/>
                  </a:lnTo>
                  <a:lnTo>
                    <a:pt x="30163" y="49790"/>
                  </a:lnTo>
                  <a:lnTo>
                    <a:pt x="20078" y="49860"/>
                  </a:lnTo>
                  <a:lnTo>
                    <a:pt x="10756" y="46017"/>
                  </a:lnTo>
                  <a:lnTo>
                    <a:pt x="3871" y="39142"/>
                  </a:lnTo>
                  <a:lnTo>
                    <a:pt x="70" y="30184"/>
                  </a:lnTo>
                  <a:lnTo>
                    <a:pt x="0" y="20091"/>
                  </a:lnTo>
                  <a:lnTo>
                    <a:pt x="3847" y="10756"/>
                  </a:lnTo>
                  <a:lnTo>
                    <a:pt x="10733" y="3868"/>
                  </a:lnTo>
                  <a:lnTo>
                    <a:pt x="19697" y="69"/>
                  </a:lnTo>
                  <a:lnTo>
                    <a:pt x="29781" y="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528150" y="1734350"/>
            <a:ext cx="128016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exclusion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zone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D6D46E-7433-B67A-9813-3A096EE5B018}"/>
              </a:ext>
            </a:extLst>
          </p:cNvPr>
          <p:cNvSpPr/>
          <p:nvPr/>
        </p:nvSpPr>
        <p:spPr>
          <a:xfrm>
            <a:off x="2513689" y="1700599"/>
            <a:ext cx="1324537" cy="33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A6050A-9EDD-19A5-0528-76DE563B212F}"/>
              </a:ext>
            </a:extLst>
          </p:cNvPr>
          <p:cNvSpPr/>
          <p:nvPr/>
        </p:nvSpPr>
        <p:spPr>
          <a:xfrm>
            <a:off x="5418654" y="943072"/>
            <a:ext cx="1324537" cy="45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F4A6FC-1CD6-9518-23C2-18910D6ACC82}"/>
              </a:ext>
            </a:extLst>
          </p:cNvPr>
          <p:cNvSpPr/>
          <p:nvPr/>
        </p:nvSpPr>
        <p:spPr>
          <a:xfrm>
            <a:off x="3508865" y="4163706"/>
            <a:ext cx="623378" cy="288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473B0D7-7C26-B30A-4B9A-E4E0D43C2F54}"/>
              </a:ext>
            </a:extLst>
          </p:cNvPr>
          <p:cNvSpPr/>
          <p:nvPr/>
        </p:nvSpPr>
        <p:spPr>
          <a:xfrm>
            <a:off x="2391262" y="4683327"/>
            <a:ext cx="1005987" cy="288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2B2745-2ED0-C4E3-921F-74CC61AB6E71}"/>
              </a:ext>
            </a:extLst>
          </p:cNvPr>
          <p:cNvSpPr/>
          <p:nvPr/>
        </p:nvSpPr>
        <p:spPr>
          <a:xfrm>
            <a:off x="4729390" y="4552978"/>
            <a:ext cx="1182460" cy="454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125845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4" y="432003"/>
            <a:ext cx="6483350" cy="4539615"/>
            <a:chOff x="540004" y="432003"/>
            <a:chExt cx="6483350" cy="4539615"/>
          </a:xfrm>
        </p:grpSpPr>
        <p:sp>
          <p:nvSpPr>
            <p:cNvPr id="4" name="object 4"/>
            <p:cNvSpPr/>
            <p:nvPr/>
          </p:nvSpPr>
          <p:spPr>
            <a:xfrm>
              <a:off x="2136599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4" y="438350"/>
              <a:ext cx="0" cy="4526915"/>
            </a:xfrm>
            <a:custGeom>
              <a:avLst/>
              <a:gdLst/>
              <a:ahLst/>
              <a:cxnLst/>
              <a:rect l="l" t="t" r="r" b="b"/>
              <a:pathLst>
                <a:path h="4526915">
                  <a:moveTo>
                    <a:pt x="0" y="452630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4967831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04" y="432003"/>
              <a:ext cx="1597660" cy="4539615"/>
            </a:xfrm>
            <a:custGeom>
              <a:avLst/>
              <a:gdLst/>
              <a:ahLst/>
              <a:cxnLst/>
              <a:rect l="l" t="t" r="r" b="b"/>
              <a:pathLst>
                <a:path w="1597660" h="4539615">
                  <a:moveTo>
                    <a:pt x="1597494" y="0"/>
                  </a:moveTo>
                  <a:lnTo>
                    <a:pt x="0" y="0"/>
                  </a:lnTo>
                  <a:lnTo>
                    <a:pt x="0" y="4539005"/>
                  </a:lnTo>
                  <a:lnTo>
                    <a:pt x="1597494" y="453900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5299" y="422854"/>
            <a:ext cx="1360805" cy="823594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35</a:t>
            </a:r>
            <a:endParaRPr sz="11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crane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operator’s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(responsibility)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6800" y="525230"/>
            <a:ext cx="4594225" cy="5035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44780" indent="-635">
              <a:lnSpc>
                <a:spcPts val="1140"/>
              </a:lnSpc>
              <a:spcBef>
                <a:spcPts val="185"/>
              </a:spcBef>
            </a:pP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Yes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dogger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crane’s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lift).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dogger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limitations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45845" y="1271409"/>
            <a:ext cx="4672330" cy="3188335"/>
            <a:chOff x="2245845" y="1271409"/>
            <a:chExt cx="4672330" cy="318833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5845" y="1271409"/>
              <a:ext cx="4672098" cy="30359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73903" y="3962237"/>
              <a:ext cx="440690" cy="491490"/>
            </a:xfrm>
            <a:custGeom>
              <a:avLst/>
              <a:gdLst/>
              <a:ahLst/>
              <a:cxnLst/>
              <a:rect l="l" t="t" r="r" b="b"/>
              <a:pathLst>
                <a:path w="440689" h="491489">
                  <a:moveTo>
                    <a:pt x="440486" y="49096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32035" y="3918401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9860" y="29794"/>
                  </a:moveTo>
                  <a:lnTo>
                    <a:pt x="46017" y="39116"/>
                  </a:lnTo>
                  <a:lnTo>
                    <a:pt x="39142" y="46000"/>
                  </a:lnTo>
                  <a:lnTo>
                    <a:pt x="30184" y="49802"/>
                  </a:lnTo>
                  <a:lnTo>
                    <a:pt x="20091" y="49872"/>
                  </a:lnTo>
                  <a:lnTo>
                    <a:pt x="10778" y="46024"/>
                  </a:lnTo>
                  <a:lnTo>
                    <a:pt x="3887" y="39139"/>
                  </a:lnTo>
                  <a:lnTo>
                    <a:pt x="76" y="30175"/>
                  </a:lnTo>
                  <a:lnTo>
                    <a:pt x="0" y="20091"/>
                  </a:lnTo>
                  <a:lnTo>
                    <a:pt x="3849" y="10762"/>
                  </a:lnTo>
                  <a:lnTo>
                    <a:pt x="10736" y="3873"/>
                  </a:lnTo>
                  <a:lnTo>
                    <a:pt x="19697" y="71"/>
                  </a:lnTo>
                  <a:lnTo>
                    <a:pt x="29768" y="0"/>
                  </a:lnTo>
                  <a:lnTo>
                    <a:pt x="39103" y="3848"/>
                  </a:lnTo>
                  <a:lnTo>
                    <a:pt x="45991" y="10734"/>
                  </a:lnTo>
                  <a:lnTo>
                    <a:pt x="49790" y="19702"/>
                  </a:lnTo>
                  <a:lnTo>
                    <a:pt x="49860" y="2979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94849" y="4459554"/>
            <a:ext cx="51562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Dogger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44080" y="3755831"/>
            <a:ext cx="1075690" cy="787400"/>
            <a:chOff x="4644080" y="3755831"/>
            <a:chExt cx="1075690" cy="787400"/>
          </a:xfrm>
        </p:grpSpPr>
        <p:sp>
          <p:nvSpPr>
            <p:cNvPr id="16" name="object 16"/>
            <p:cNvSpPr/>
            <p:nvPr/>
          </p:nvSpPr>
          <p:spPr>
            <a:xfrm>
              <a:off x="4694881" y="3803435"/>
              <a:ext cx="736600" cy="618490"/>
            </a:xfrm>
            <a:custGeom>
              <a:avLst/>
              <a:gdLst/>
              <a:ahLst/>
              <a:cxnLst/>
              <a:rect l="l" t="t" r="r" b="b"/>
              <a:pathLst>
                <a:path w="736600" h="618489">
                  <a:moveTo>
                    <a:pt x="736104" y="6180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50430" y="3762181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9860" y="29768"/>
                  </a:moveTo>
                  <a:lnTo>
                    <a:pt x="46025" y="39092"/>
                  </a:lnTo>
                  <a:lnTo>
                    <a:pt x="39168" y="45981"/>
                  </a:lnTo>
                  <a:lnTo>
                    <a:pt x="30227" y="49787"/>
                  </a:lnTo>
                  <a:lnTo>
                    <a:pt x="20142" y="49860"/>
                  </a:lnTo>
                  <a:lnTo>
                    <a:pt x="10820" y="46012"/>
                  </a:lnTo>
                  <a:lnTo>
                    <a:pt x="3913" y="39127"/>
                  </a:lnTo>
                  <a:lnTo>
                    <a:pt x="84" y="30163"/>
                  </a:lnTo>
                  <a:lnTo>
                    <a:pt x="0" y="20078"/>
                  </a:lnTo>
                  <a:lnTo>
                    <a:pt x="3857" y="10756"/>
                  </a:lnTo>
                  <a:lnTo>
                    <a:pt x="10761" y="3871"/>
                  </a:lnTo>
                  <a:lnTo>
                    <a:pt x="19739" y="70"/>
                  </a:lnTo>
                  <a:lnTo>
                    <a:pt x="29819" y="0"/>
                  </a:lnTo>
                  <a:lnTo>
                    <a:pt x="39146" y="3845"/>
                  </a:lnTo>
                  <a:lnTo>
                    <a:pt x="46016" y="10726"/>
                  </a:lnTo>
                  <a:lnTo>
                    <a:pt x="49798" y="19686"/>
                  </a:lnTo>
                  <a:lnTo>
                    <a:pt x="49860" y="29768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07877" y="4297553"/>
              <a:ext cx="912494" cy="245745"/>
            </a:xfrm>
            <a:custGeom>
              <a:avLst/>
              <a:gdLst/>
              <a:ahLst/>
              <a:cxnLst/>
              <a:rect l="l" t="t" r="r" b="b"/>
              <a:pathLst>
                <a:path w="912495" h="245745">
                  <a:moveTo>
                    <a:pt x="911872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911872" y="245630"/>
                  </a:lnTo>
                  <a:lnTo>
                    <a:pt x="911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07877" y="4297553"/>
            <a:ext cx="912494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8F5281-D5D6-6D91-9E1A-FF74D81F8863}"/>
              </a:ext>
            </a:extLst>
          </p:cNvPr>
          <p:cNvSpPr/>
          <p:nvPr/>
        </p:nvSpPr>
        <p:spPr>
          <a:xfrm>
            <a:off x="2196933" y="527497"/>
            <a:ext cx="4672098" cy="568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699074-68E9-16C6-7D11-A3FA0381EF1C}"/>
              </a:ext>
            </a:extLst>
          </p:cNvPr>
          <p:cNvSpPr/>
          <p:nvPr/>
        </p:nvSpPr>
        <p:spPr>
          <a:xfrm>
            <a:off x="3358322" y="4421467"/>
            <a:ext cx="629322" cy="387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8D89DA-C00D-B495-E212-D9959DF72AAC}"/>
              </a:ext>
            </a:extLst>
          </p:cNvPr>
          <p:cNvSpPr/>
          <p:nvPr/>
        </p:nvSpPr>
        <p:spPr>
          <a:xfrm>
            <a:off x="4708995" y="4289508"/>
            <a:ext cx="1110253" cy="387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125845" algn="l"/>
              </a:tabLst>
            </a:pPr>
            <a:r>
              <a:rPr sz="1500" spc="-44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PC 1.2, 1.3, 1.9, </a:t>
            </a:r>
            <a:r>
              <a:rPr sz="1500" spc="-37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2.8</a:t>
            </a:r>
            <a:r>
              <a:rPr sz="1500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25124" y="934980"/>
            <a:ext cx="2898140" cy="4033520"/>
            <a:chOff x="4125124" y="934980"/>
            <a:chExt cx="2898140" cy="4033520"/>
          </a:xfrm>
        </p:grpSpPr>
        <p:sp>
          <p:nvSpPr>
            <p:cNvPr id="4" name="object 4"/>
            <p:cNvSpPr/>
            <p:nvPr/>
          </p:nvSpPr>
          <p:spPr>
            <a:xfrm>
              <a:off x="7016824" y="941327"/>
              <a:ext cx="0" cy="2249170"/>
            </a:xfrm>
            <a:custGeom>
              <a:avLst/>
              <a:gdLst/>
              <a:ahLst/>
              <a:cxnLst/>
              <a:rect l="l" t="t" r="r" b="b"/>
              <a:pathLst>
                <a:path h="2249170">
                  <a:moveTo>
                    <a:pt x="0" y="224867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4" y="3196356"/>
              <a:ext cx="0" cy="1765300"/>
            </a:xfrm>
            <a:custGeom>
              <a:avLst/>
              <a:gdLst/>
              <a:ahLst/>
              <a:cxnLst/>
              <a:rect l="l" t="t" r="r" b="b"/>
              <a:pathLst>
                <a:path h="1765300">
                  <a:moveTo>
                    <a:pt x="0" y="17653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28299" y="938155"/>
              <a:ext cx="2891790" cy="0"/>
            </a:xfrm>
            <a:custGeom>
              <a:avLst/>
              <a:gdLst/>
              <a:ahLst/>
              <a:cxnLst/>
              <a:rect l="l" t="t" r="r" b="b"/>
              <a:pathLst>
                <a:path w="2891790">
                  <a:moveTo>
                    <a:pt x="0" y="0"/>
                  </a:moveTo>
                  <a:lnTo>
                    <a:pt x="2891701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31474" y="941327"/>
              <a:ext cx="0" cy="2249170"/>
            </a:xfrm>
            <a:custGeom>
              <a:avLst/>
              <a:gdLst/>
              <a:ahLst/>
              <a:cxnLst/>
              <a:rect l="l" t="t" r="r" b="b"/>
              <a:pathLst>
                <a:path h="2249170">
                  <a:moveTo>
                    <a:pt x="0" y="224867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1474" y="3196356"/>
              <a:ext cx="0" cy="1765300"/>
            </a:xfrm>
            <a:custGeom>
              <a:avLst/>
              <a:gdLst/>
              <a:ahLst/>
              <a:cxnLst/>
              <a:rect l="l" t="t" r="r" b="b"/>
              <a:pathLst>
                <a:path h="1765300">
                  <a:moveTo>
                    <a:pt x="0" y="17653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28299" y="3193177"/>
              <a:ext cx="2891790" cy="0"/>
            </a:xfrm>
            <a:custGeom>
              <a:avLst/>
              <a:gdLst/>
              <a:ahLst/>
              <a:cxnLst/>
              <a:rect l="l" t="t" r="r" b="b"/>
              <a:pathLst>
                <a:path w="2891790">
                  <a:moveTo>
                    <a:pt x="0" y="0"/>
                  </a:moveTo>
                  <a:lnTo>
                    <a:pt x="2891701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28299" y="4964831"/>
              <a:ext cx="2891790" cy="0"/>
            </a:xfrm>
            <a:custGeom>
              <a:avLst/>
              <a:gdLst/>
              <a:ahLst/>
              <a:cxnLst/>
              <a:rect l="l" t="t" r="r" b="b"/>
              <a:pathLst>
                <a:path w="2891790">
                  <a:moveTo>
                    <a:pt x="0" y="0"/>
                  </a:moveTo>
                  <a:lnTo>
                    <a:pt x="2891701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5047" y="1080617"/>
              <a:ext cx="1780233" cy="206756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36397" y="429425"/>
            <a:ext cx="3514090" cy="29019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3556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QUESTION</a:t>
            </a:r>
            <a:r>
              <a:rPr sz="11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36.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How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do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you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know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what</a:t>
            </a:r>
            <a:r>
              <a:rPr sz="11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crane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to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choose?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300" y="653513"/>
            <a:ext cx="2837180" cy="13995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size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74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crane’s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>
              <a:latin typeface="Franklin Gothic Book"/>
              <a:cs typeface="Franklin Gothic Book"/>
            </a:endParaRPr>
          </a:p>
          <a:p>
            <a:pPr marL="12700" marR="268605">
              <a:lnSpc>
                <a:spcPts val="1140"/>
              </a:lnSpc>
              <a:spcBef>
                <a:spcPts val="71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appropriate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weather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conditions.</a:t>
            </a:r>
            <a:endParaRPr sz="1000">
              <a:latin typeface="Franklin Gothic Book"/>
              <a:cs typeface="Franklin Gothic Book"/>
            </a:endParaRPr>
          </a:p>
          <a:p>
            <a:pPr marL="12700" marR="85725">
              <a:lnSpc>
                <a:spcPts val="1140"/>
              </a:lnSpc>
              <a:spcBef>
                <a:spcPts val="70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correct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slewing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non-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slewing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02166" y="363423"/>
            <a:ext cx="5568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Booms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28522" y="623369"/>
            <a:ext cx="278511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non-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slewing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mobile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telescopic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that can: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49083" y="3256333"/>
            <a:ext cx="5994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Retract 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49083" y="1146101"/>
            <a:ext cx="6616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Extend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out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463" y="3173373"/>
            <a:ext cx="3209087" cy="149663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06707" y="3257059"/>
            <a:ext cx="1060296" cy="1674947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1362CA-4A32-DB84-D5EE-FD45741B2BFE}"/>
              </a:ext>
            </a:extLst>
          </p:cNvPr>
          <p:cNvSpPr/>
          <p:nvPr/>
        </p:nvSpPr>
        <p:spPr>
          <a:xfrm>
            <a:off x="536396" y="758798"/>
            <a:ext cx="2828083" cy="179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037A65-6776-114D-5B74-60D26E50D287}"/>
              </a:ext>
            </a:extLst>
          </p:cNvPr>
          <p:cNvSpPr/>
          <p:nvPr/>
        </p:nvSpPr>
        <p:spPr>
          <a:xfrm>
            <a:off x="523699" y="1008033"/>
            <a:ext cx="2828083" cy="286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FE5729-7A53-F71C-E197-0444D23870A3}"/>
              </a:ext>
            </a:extLst>
          </p:cNvPr>
          <p:cNvSpPr/>
          <p:nvPr/>
        </p:nvSpPr>
        <p:spPr>
          <a:xfrm>
            <a:off x="513434" y="1367608"/>
            <a:ext cx="2828083" cy="28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3AEAA8-4CD9-563E-E237-8B4639497631}"/>
              </a:ext>
            </a:extLst>
          </p:cNvPr>
          <p:cNvSpPr/>
          <p:nvPr/>
        </p:nvSpPr>
        <p:spPr>
          <a:xfrm>
            <a:off x="531848" y="1752600"/>
            <a:ext cx="2828083" cy="28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6216F8-C42D-12BE-F4D0-A8E99AAC8610}"/>
              </a:ext>
            </a:extLst>
          </p:cNvPr>
          <p:cNvSpPr/>
          <p:nvPr/>
        </p:nvSpPr>
        <p:spPr>
          <a:xfrm>
            <a:off x="4085549" y="624675"/>
            <a:ext cx="2828083" cy="28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80441B-97DD-FFF3-269A-5F928E6B30A0}"/>
              </a:ext>
            </a:extLst>
          </p:cNvPr>
          <p:cNvSpPr/>
          <p:nvPr/>
        </p:nvSpPr>
        <p:spPr>
          <a:xfrm>
            <a:off x="4249084" y="1060944"/>
            <a:ext cx="2711954" cy="2124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5909A8-91E4-D820-0303-4A9D6750B784}"/>
              </a:ext>
            </a:extLst>
          </p:cNvPr>
          <p:cNvSpPr/>
          <p:nvPr/>
        </p:nvSpPr>
        <p:spPr>
          <a:xfrm>
            <a:off x="4187261" y="3233334"/>
            <a:ext cx="2711954" cy="1697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41655">
              <a:lnSpc>
                <a:spcPts val="1205"/>
              </a:lnSpc>
              <a:tabLst>
                <a:tab pos="6125845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1.1,</a:t>
            </a:r>
            <a:r>
              <a:rPr sz="11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1.2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650" spc="-44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650" baseline="2525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099" y="4216642"/>
            <a:ext cx="295338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recently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filled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soft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sink while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moving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4400" y="1222764"/>
            <a:ext cx="2320645" cy="247414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7890" y="432003"/>
            <a:ext cx="6240145" cy="30543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61594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484"/>
              </a:spcBef>
            </a:pPr>
            <a:r>
              <a:rPr sz="1100" b="1" spc="150" dirty="0">
                <a:solidFill>
                  <a:srgbClr val="00305E"/>
                </a:solidFill>
                <a:latin typeface="Open Sans Condensed"/>
                <a:cs typeface="Open Sans Condensed"/>
              </a:rPr>
              <a:t>QUESTION</a:t>
            </a:r>
            <a:r>
              <a:rPr sz="1100" b="1" spc="2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100" b="1" spc="75" dirty="0">
                <a:solidFill>
                  <a:srgbClr val="00305E"/>
                </a:solidFill>
                <a:latin typeface="Open Sans Condensed"/>
                <a:cs typeface="Open Sans Condensed"/>
              </a:rPr>
              <a:t>47.</a:t>
            </a:r>
            <a:r>
              <a:rPr sz="1100" b="1" spc="2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100" b="1" spc="125" dirty="0">
                <a:solidFill>
                  <a:srgbClr val="00305E"/>
                </a:solidFill>
                <a:latin typeface="Open Sans Condensed"/>
                <a:cs typeface="Open Sans Condensed"/>
              </a:rPr>
              <a:t>Why</a:t>
            </a:r>
            <a:r>
              <a:rPr sz="1100" b="1" spc="2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100" b="1" spc="110" dirty="0">
                <a:solidFill>
                  <a:srgbClr val="00305E"/>
                </a:solidFill>
                <a:latin typeface="Open Sans Condensed"/>
                <a:cs typeface="Open Sans Condensed"/>
              </a:rPr>
              <a:t>should</a:t>
            </a:r>
            <a:r>
              <a:rPr sz="1100" b="1" spc="2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100" b="1" spc="120" dirty="0">
                <a:solidFill>
                  <a:srgbClr val="00305E"/>
                </a:solidFill>
                <a:latin typeface="Open Sans Condensed"/>
                <a:cs typeface="Open Sans Condensed"/>
              </a:rPr>
              <a:t>you</a:t>
            </a:r>
            <a:r>
              <a:rPr sz="1100" b="1" spc="2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100" b="1" spc="125" dirty="0">
                <a:solidFill>
                  <a:srgbClr val="00305E"/>
                </a:solidFill>
                <a:latin typeface="Open Sans Condensed"/>
                <a:cs typeface="Open Sans Condensed"/>
              </a:rPr>
              <a:t>check</a:t>
            </a:r>
            <a:r>
              <a:rPr sz="1100" b="1" spc="2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100" b="1" spc="95" dirty="0">
                <a:solidFill>
                  <a:srgbClr val="00305E"/>
                </a:solidFill>
                <a:latin typeface="Open Sans Condensed"/>
                <a:cs typeface="Open Sans Condensed"/>
              </a:rPr>
              <a:t>for</a:t>
            </a:r>
            <a:r>
              <a:rPr sz="1100" b="1" spc="2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100" b="1" spc="114" dirty="0">
                <a:solidFill>
                  <a:srgbClr val="00305E"/>
                </a:solidFill>
                <a:latin typeface="Open Sans Condensed"/>
                <a:cs typeface="Open Sans Condensed"/>
              </a:rPr>
              <a:t>ground</a:t>
            </a:r>
            <a:r>
              <a:rPr sz="1100" b="1" spc="2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100" b="1" spc="65" dirty="0">
                <a:solidFill>
                  <a:srgbClr val="00305E"/>
                </a:solidFill>
                <a:latin typeface="Open Sans Condensed"/>
                <a:cs typeface="Open Sans Condensed"/>
              </a:rPr>
              <a:t>stability?</a:t>
            </a:r>
            <a:endParaRPr sz="1100">
              <a:latin typeface="Open Sans Condensed"/>
              <a:cs typeface="Open Sans Condense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186" y="794111"/>
            <a:ext cx="640016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important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firm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stable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while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moving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876" y="2437587"/>
            <a:ext cx="3105010" cy="11700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09525" y="3671717"/>
            <a:ext cx="2933700" cy="116459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4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area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slopes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(inclines)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drop-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offs.</a:t>
            </a:r>
            <a:endParaRPr sz="1000">
              <a:latin typeface="Franklin Gothic Book"/>
              <a:cs typeface="Franklin Gothic Book"/>
            </a:endParaRPr>
          </a:p>
          <a:p>
            <a:pPr marL="12700" marR="294005" algn="just">
              <a:lnSpc>
                <a:spcPts val="1140"/>
              </a:lnSpc>
              <a:spcBef>
                <a:spcPts val="74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deviation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firm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means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rated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according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manufacturer’s</a:t>
            </a:r>
            <a:r>
              <a:rPr sz="10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information.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71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Articulation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rated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according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manufacturer’s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79999" y="1178231"/>
            <a:ext cx="8890" cy="3648710"/>
          </a:xfrm>
          <a:custGeom>
            <a:avLst/>
            <a:gdLst/>
            <a:ahLst/>
            <a:cxnLst/>
            <a:rect l="l" t="t" r="r" b="b"/>
            <a:pathLst>
              <a:path w="8889" h="3648710">
                <a:moveTo>
                  <a:pt x="0" y="0"/>
                </a:moveTo>
                <a:lnTo>
                  <a:pt x="8483" y="3648671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CA010A-6C2E-C071-51B7-6F0EC3A7490F}"/>
              </a:ext>
            </a:extLst>
          </p:cNvPr>
          <p:cNvSpPr/>
          <p:nvPr/>
        </p:nvSpPr>
        <p:spPr>
          <a:xfrm>
            <a:off x="481036" y="809928"/>
            <a:ext cx="6462189" cy="30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E054C1-DCED-2DC9-1D42-4A96B53B52E5}"/>
              </a:ext>
            </a:extLst>
          </p:cNvPr>
          <p:cNvSpPr/>
          <p:nvPr/>
        </p:nvSpPr>
        <p:spPr>
          <a:xfrm>
            <a:off x="576400" y="4144886"/>
            <a:ext cx="3014084" cy="539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8EA43F-A92A-73B5-61C9-42A4EAB3FD5D}"/>
              </a:ext>
            </a:extLst>
          </p:cNvPr>
          <p:cNvSpPr/>
          <p:nvPr/>
        </p:nvSpPr>
        <p:spPr>
          <a:xfrm>
            <a:off x="3967919" y="3763954"/>
            <a:ext cx="2797351" cy="655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4845AD-A89F-2B32-5EFC-E37AA2CAC20B}"/>
              </a:ext>
            </a:extLst>
          </p:cNvPr>
          <p:cNvSpPr/>
          <p:nvPr/>
        </p:nvSpPr>
        <p:spPr>
          <a:xfrm>
            <a:off x="3991952" y="4511837"/>
            <a:ext cx="2988148" cy="324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968" y="117014"/>
            <a:ext cx="175196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9767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06933"/>
              <a:ext cx="7326630" cy="1477010"/>
            </a:xfrm>
            <a:custGeom>
              <a:avLst/>
              <a:gdLst/>
              <a:ahLst/>
              <a:cxnLst/>
              <a:rect l="l" t="t" r="r" b="b"/>
              <a:pathLst>
                <a:path w="7326630" h="1477010">
                  <a:moveTo>
                    <a:pt x="7326401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7326401" y="1476755"/>
                  </a:lnTo>
                  <a:lnTo>
                    <a:pt x="7326401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2686685">
              <a:lnSpc>
                <a:spcPct val="100000"/>
              </a:lnSpc>
              <a:spcBef>
                <a:spcPts val="2590"/>
              </a:spcBef>
            </a:pP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Prepare</a:t>
            </a:r>
            <a:r>
              <a:rPr sz="4200" b="1" spc="-4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for</a:t>
            </a:r>
            <a:r>
              <a:rPr sz="4200" b="1" spc="-3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work</a:t>
            </a:r>
            <a:r>
              <a:rPr sz="4200" b="1" spc="-4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/</a:t>
            </a:r>
            <a:r>
              <a:rPr sz="4200" b="1" spc="-3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task</a:t>
            </a:r>
            <a:endParaRPr sz="4200">
              <a:latin typeface="Bebas Neue Bold"/>
              <a:cs typeface="Bebas Neue Bold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7338" y="2080291"/>
            <a:ext cx="2629967" cy="28877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224909" y="2046000"/>
            <a:ext cx="8077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2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299" y="1214855"/>
            <a:ext cx="1118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About this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1099" y="121485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299" y="1580615"/>
            <a:ext cx="2760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Introduction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non-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slewing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mobile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crane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1099" y="158061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299" y="1946375"/>
            <a:ext cx="24733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High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risk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licensing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law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  <a:tabLst>
                <a:tab pos="926465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Element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	Plan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task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Element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	Prepare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task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Element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	Perform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task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9938" y="194637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5204" y="2312135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5204" y="2677895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81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0469" y="3043655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207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6299" y="3409415"/>
            <a:ext cx="42348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Element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	Prepare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drive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articulated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mobile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crane</a:t>
            </a:r>
            <a:r>
              <a:rPr sz="1200" spc="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247</a:t>
            </a:r>
            <a:endParaRPr sz="1200">
              <a:latin typeface="Arial"/>
              <a:cs typeface="Arial"/>
            </a:endParaRPr>
          </a:p>
          <a:p>
            <a:pPr marL="12700" marR="5715">
              <a:lnSpc>
                <a:spcPct val="200000"/>
              </a:lnSpc>
              <a:tabLst>
                <a:tab pos="926465" algn="l"/>
                <a:tab pos="396621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Element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	Drive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articulated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mobile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crane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255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Element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	Pack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271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44899" y="142883"/>
            <a:ext cx="190753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231F20"/>
                </a:solidFill>
                <a:latin typeface="Segoe UI Symbol"/>
                <a:cs typeface="Segoe UI Symbol"/>
              </a:rPr>
              <a:t>CONTENTS</a:t>
            </a:r>
            <a:endParaRPr sz="30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149215" algn="l"/>
              </a:tabLst>
            </a:pPr>
            <a:r>
              <a:rPr sz="1500" spc="-44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500" spc="-7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500" spc="-75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2.1,</a:t>
            </a:r>
            <a:r>
              <a:rPr sz="1500" spc="-7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500" spc="-52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2.4,</a:t>
            </a:r>
            <a:r>
              <a:rPr sz="1500" spc="-7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500" spc="-52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2.7,</a:t>
            </a:r>
            <a:r>
              <a:rPr sz="1500" spc="-7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500" spc="-37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2.8</a:t>
            </a:r>
            <a:r>
              <a:rPr sz="1500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7824" y="1914334"/>
            <a:ext cx="6481445" cy="3047365"/>
            <a:chOff x="557824" y="1914334"/>
            <a:chExt cx="6481445" cy="3047365"/>
          </a:xfrm>
        </p:grpSpPr>
        <p:sp>
          <p:nvSpPr>
            <p:cNvPr id="4" name="object 4"/>
            <p:cNvSpPr/>
            <p:nvPr/>
          </p:nvSpPr>
          <p:spPr>
            <a:xfrm>
              <a:off x="3800589" y="1917509"/>
              <a:ext cx="3232785" cy="3041015"/>
            </a:xfrm>
            <a:custGeom>
              <a:avLst/>
              <a:gdLst/>
              <a:ahLst/>
              <a:cxnLst/>
              <a:rect l="l" t="t" r="r" b="b"/>
              <a:pathLst>
                <a:path w="3232784" h="3041015">
                  <a:moveTo>
                    <a:pt x="3232327" y="0"/>
                  </a:moveTo>
                  <a:lnTo>
                    <a:pt x="0" y="0"/>
                  </a:lnTo>
                  <a:lnTo>
                    <a:pt x="0" y="3040976"/>
                  </a:lnTo>
                  <a:lnTo>
                    <a:pt x="3232327" y="3040976"/>
                  </a:lnTo>
                  <a:lnTo>
                    <a:pt x="3232327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0999" y="1917509"/>
              <a:ext cx="3239770" cy="0"/>
            </a:xfrm>
            <a:custGeom>
              <a:avLst/>
              <a:gdLst/>
              <a:ahLst/>
              <a:cxnLst/>
              <a:rect l="l" t="t" r="r" b="b"/>
              <a:pathLst>
                <a:path w="3239770">
                  <a:moveTo>
                    <a:pt x="0" y="0"/>
                  </a:moveTo>
                  <a:lnTo>
                    <a:pt x="323959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00595" y="1917509"/>
              <a:ext cx="3235960" cy="0"/>
            </a:xfrm>
            <a:custGeom>
              <a:avLst/>
              <a:gdLst/>
              <a:ahLst/>
              <a:cxnLst/>
              <a:rect l="l" t="t" r="r" b="b"/>
              <a:pathLst>
                <a:path w="3235959">
                  <a:moveTo>
                    <a:pt x="0" y="0"/>
                  </a:moveTo>
                  <a:lnTo>
                    <a:pt x="323550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4174" y="1920678"/>
              <a:ext cx="0" cy="3034665"/>
            </a:xfrm>
            <a:custGeom>
              <a:avLst/>
              <a:gdLst/>
              <a:ahLst/>
              <a:cxnLst/>
              <a:rect l="l" t="t" r="r" b="b"/>
              <a:pathLst>
                <a:path h="3034665">
                  <a:moveTo>
                    <a:pt x="0" y="1583912"/>
                  </a:moveTo>
                  <a:lnTo>
                    <a:pt x="0" y="3034626"/>
                  </a:lnTo>
                </a:path>
                <a:path h="3034665">
                  <a:moveTo>
                    <a:pt x="0" y="1085030"/>
                  </a:moveTo>
                  <a:lnTo>
                    <a:pt x="0" y="1143044"/>
                  </a:lnTo>
                </a:path>
                <a:path h="3034665">
                  <a:moveTo>
                    <a:pt x="0" y="0"/>
                  </a:moveTo>
                  <a:lnTo>
                    <a:pt x="0" y="296106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00595" y="1920678"/>
              <a:ext cx="0" cy="3034665"/>
            </a:xfrm>
            <a:custGeom>
              <a:avLst/>
              <a:gdLst/>
              <a:ahLst/>
              <a:cxnLst/>
              <a:rect l="l" t="t" r="r" b="b"/>
              <a:pathLst>
                <a:path h="3034665">
                  <a:moveTo>
                    <a:pt x="0" y="303462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32919" y="1920678"/>
              <a:ext cx="0" cy="3034665"/>
            </a:xfrm>
            <a:custGeom>
              <a:avLst/>
              <a:gdLst/>
              <a:ahLst/>
              <a:cxnLst/>
              <a:rect l="l" t="t" r="r" b="b"/>
              <a:pathLst>
                <a:path h="3034665">
                  <a:moveTo>
                    <a:pt x="0" y="303462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0999" y="4958480"/>
              <a:ext cx="3239770" cy="0"/>
            </a:xfrm>
            <a:custGeom>
              <a:avLst/>
              <a:gdLst/>
              <a:ahLst/>
              <a:cxnLst/>
              <a:rect l="l" t="t" r="r" b="b"/>
              <a:pathLst>
                <a:path w="3239770">
                  <a:moveTo>
                    <a:pt x="0" y="0"/>
                  </a:moveTo>
                  <a:lnTo>
                    <a:pt x="1529750" y="0"/>
                  </a:lnTo>
                </a:path>
                <a:path w="3239770">
                  <a:moveTo>
                    <a:pt x="2474655" y="0"/>
                  </a:moveTo>
                  <a:lnTo>
                    <a:pt x="323959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00595" y="4958480"/>
              <a:ext cx="3235960" cy="0"/>
            </a:xfrm>
            <a:custGeom>
              <a:avLst/>
              <a:gdLst/>
              <a:ahLst/>
              <a:cxnLst/>
              <a:rect l="l" t="t" r="r" b="b"/>
              <a:pathLst>
                <a:path w="3235959">
                  <a:moveTo>
                    <a:pt x="0" y="0"/>
                  </a:moveTo>
                  <a:lnTo>
                    <a:pt x="323550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027" y="627230"/>
            <a:ext cx="6505575" cy="10896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26364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pages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problems.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It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visual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checks,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signs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labels,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pre-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operational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logbook,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post-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recording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reporting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faults.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b="1" spc="105" dirty="0">
                <a:solidFill>
                  <a:srgbClr val="00305E"/>
                </a:solidFill>
                <a:latin typeface="Open Sans Condensed"/>
                <a:cs typeface="Open Sans Condensed"/>
              </a:rPr>
              <a:t>Visual</a:t>
            </a:r>
            <a:r>
              <a:rPr sz="1200" b="1" spc="2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200" b="1" spc="125" dirty="0">
                <a:solidFill>
                  <a:srgbClr val="00305E"/>
                </a:solidFill>
                <a:latin typeface="Open Sans Condensed"/>
                <a:cs typeface="Open Sans Condensed"/>
              </a:rPr>
              <a:t>check</a:t>
            </a:r>
            <a:endParaRPr sz="1200">
              <a:latin typeface="Open Sans Condensed"/>
              <a:cs typeface="Open Sans Condensed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non-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slewing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mobile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it.</a:t>
            </a:r>
            <a:r>
              <a:rPr sz="1000" spc="2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See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safe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faulty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accident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injure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kill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443" y="370725"/>
            <a:ext cx="6480175" cy="29019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50165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395"/>
              </a:spcBef>
            </a:pP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QUESTION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66.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Why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should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you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check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the</a:t>
            </a:r>
            <a:r>
              <a:rPr sz="11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crane?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7349" y="1977909"/>
            <a:ext cx="32302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70094" y="3851998"/>
            <a:ext cx="1845310" cy="1046480"/>
            <a:chOff x="4670094" y="3851998"/>
            <a:chExt cx="1845310" cy="1046480"/>
          </a:xfrm>
        </p:grpSpPr>
        <p:sp>
          <p:nvSpPr>
            <p:cNvPr id="16" name="object 16"/>
            <p:cNvSpPr/>
            <p:nvPr/>
          </p:nvSpPr>
          <p:spPr>
            <a:xfrm>
              <a:off x="4673269" y="3855173"/>
              <a:ext cx="1838960" cy="1040130"/>
            </a:xfrm>
            <a:custGeom>
              <a:avLst/>
              <a:gdLst/>
              <a:ahLst/>
              <a:cxnLst/>
              <a:rect l="l" t="t" r="r" b="b"/>
              <a:pathLst>
                <a:path w="1838959" h="1040129">
                  <a:moveTo>
                    <a:pt x="1838744" y="0"/>
                  </a:moveTo>
                  <a:lnTo>
                    <a:pt x="0" y="0"/>
                  </a:lnTo>
                  <a:lnTo>
                    <a:pt x="0" y="1040104"/>
                  </a:lnTo>
                  <a:lnTo>
                    <a:pt x="1838744" y="1040104"/>
                  </a:lnTo>
                  <a:lnTo>
                    <a:pt x="1838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706" y="3855186"/>
              <a:ext cx="1714573" cy="104010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73269" y="3855173"/>
              <a:ext cx="1838960" cy="1040130"/>
            </a:xfrm>
            <a:custGeom>
              <a:avLst/>
              <a:gdLst/>
              <a:ahLst/>
              <a:cxnLst/>
              <a:rect l="l" t="t" r="r" b="b"/>
              <a:pathLst>
                <a:path w="1838959" h="1040129">
                  <a:moveTo>
                    <a:pt x="0" y="1040104"/>
                  </a:moveTo>
                  <a:lnTo>
                    <a:pt x="1838744" y="1040104"/>
                  </a:lnTo>
                  <a:lnTo>
                    <a:pt x="1838744" y="0"/>
                  </a:lnTo>
                  <a:lnTo>
                    <a:pt x="0" y="0"/>
                  </a:lnTo>
                  <a:lnTo>
                    <a:pt x="0" y="1040104"/>
                  </a:lnTo>
                  <a:close/>
                </a:path>
              </a:pathLst>
            </a:custGeom>
            <a:ln w="634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994751" y="1905856"/>
            <a:ext cx="3004185" cy="191960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145" dirty="0">
                <a:solidFill>
                  <a:srgbClr val="00305E"/>
                </a:solidFill>
                <a:latin typeface="Open Sans Condensed"/>
                <a:cs typeface="Open Sans Condensed"/>
              </a:rPr>
              <a:t>Crane</a:t>
            </a:r>
            <a:r>
              <a:rPr sz="1200" b="1" spc="1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200" b="1" spc="110" dirty="0">
                <a:solidFill>
                  <a:srgbClr val="00305E"/>
                </a:solidFill>
                <a:latin typeface="Open Sans Condensed"/>
                <a:cs typeface="Open Sans Condensed"/>
              </a:rPr>
              <a:t>operator</a:t>
            </a:r>
            <a:endParaRPr sz="1200">
              <a:latin typeface="Open Sans Condensed"/>
              <a:cs typeface="Open Sans Condensed"/>
            </a:endParaRPr>
          </a:p>
          <a:p>
            <a:pPr marL="12700" marR="48260">
              <a:lnSpc>
                <a:spcPts val="1140"/>
              </a:lnSpc>
              <a:spcBef>
                <a:spcPts val="5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responsible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think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someone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tampered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with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crane,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report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supervisor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other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authorised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immediately.</a:t>
            </a:r>
            <a:endParaRPr sz="1000">
              <a:latin typeface="Franklin Gothic Book"/>
              <a:cs typeface="Franklin Gothic Book"/>
            </a:endParaRPr>
          </a:p>
          <a:p>
            <a:pPr marL="12700" marR="80645">
              <a:lnSpc>
                <a:spcPts val="1140"/>
              </a:lnSpc>
              <a:spcBef>
                <a:spcPts val="70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owner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security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informed.</a:t>
            </a:r>
            <a:endParaRPr sz="1000">
              <a:latin typeface="Franklin Gothic Book"/>
              <a:cs typeface="Franklin Gothic Book"/>
            </a:endParaRPr>
          </a:p>
          <a:p>
            <a:pPr marL="12700" marR="153035">
              <a:lnSpc>
                <a:spcPts val="114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someone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has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mucked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crane, report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fault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supervisor.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01318" y="3012059"/>
            <a:ext cx="2559685" cy="1997710"/>
            <a:chOff x="1001318" y="3012059"/>
            <a:chExt cx="2559685" cy="199771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318" y="3012059"/>
              <a:ext cx="2559126" cy="175892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090750" y="4687976"/>
              <a:ext cx="945515" cy="321310"/>
            </a:xfrm>
            <a:custGeom>
              <a:avLst/>
              <a:gdLst/>
              <a:ahLst/>
              <a:cxnLst/>
              <a:rect l="l" t="t" r="r" b="b"/>
              <a:pathLst>
                <a:path w="945514" h="321310">
                  <a:moveTo>
                    <a:pt x="944905" y="0"/>
                  </a:moveTo>
                  <a:lnTo>
                    <a:pt x="0" y="0"/>
                  </a:lnTo>
                  <a:lnTo>
                    <a:pt x="0" y="321183"/>
                  </a:lnTo>
                  <a:lnTo>
                    <a:pt x="944905" y="321183"/>
                  </a:lnTo>
                  <a:lnTo>
                    <a:pt x="944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087575" y="4694326"/>
            <a:ext cx="942340" cy="2578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175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tyre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86947" y="2200834"/>
            <a:ext cx="1893570" cy="2785186"/>
            <a:chOff x="1839887" y="2224100"/>
            <a:chExt cx="1893570" cy="2785186"/>
          </a:xfrm>
        </p:grpSpPr>
        <p:sp>
          <p:nvSpPr>
            <p:cNvPr id="25" name="object 25"/>
            <p:cNvSpPr/>
            <p:nvPr/>
          </p:nvSpPr>
          <p:spPr>
            <a:xfrm>
              <a:off x="2090750" y="4687976"/>
              <a:ext cx="945515" cy="321310"/>
            </a:xfrm>
            <a:custGeom>
              <a:avLst/>
              <a:gdLst/>
              <a:ahLst/>
              <a:cxnLst/>
              <a:rect l="l" t="t" r="r" b="b"/>
              <a:pathLst>
                <a:path w="945514" h="321310">
                  <a:moveTo>
                    <a:pt x="0" y="321183"/>
                  </a:moveTo>
                  <a:lnTo>
                    <a:pt x="944905" y="321183"/>
                  </a:lnTo>
                  <a:lnTo>
                    <a:pt x="944905" y="0"/>
                  </a:lnTo>
                  <a:lnTo>
                    <a:pt x="0" y="0"/>
                  </a:lnTo>
                  <a:lnTo>
                    <a:pt x="0" y="321183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9887" y="2224151"/>
              <a:ext cx="1884883" cy="1260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839887" y="2224163"/>
              <a:ext cx="1893570" cy="1321435"/>
            </a:xfrm>
            <a:custGeom>
              <a:avLst/>
              <a:gdLst/>
              <a:ahLst/>
              <a:cxnLst/>
              <a:rect l="l" t="t" r="r" b="b"/>
              <a:pathLst>
                <a:path w="1893570" h="1321435">
                  <a:moveTo>
                    <a:pt x="0" y="1321193"/>
                  </a:moveTo>
                  <a:lnTo>
                    <a:pt x="1893036" y="1321193"/>
                  </a:lnTo>
                  <a:lnTo>
                    <a:pt x="1893036" y="0"/>
                  </a:lnTo>
                  <a:lnTo>
                    <a:pt x="0" y="0"/>
                  </a:lnTo>
                  <a:lnTo>
                    <a:pt x="0" y="1321193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338" y="3254580"/>
              <a:ext cx="122350" cy="12794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846237" y="2224100"/>
              <a:ext cx="1832610" cy="1280795"/>
            </a:xfrm>
            <a:custGeom>
              <a:avLst/>
              <a:gdLst/>
              <a:ahLst/>
              <a:cxnLst/>
              <a:rect l="l" t="t" r="r" b="b"/>
              <a:pathLst>
                <a:path w="1832610" h="1280795">
                  <a:moveTo>
                    <a:pt x="0" y="1280464"/>
                  </a:moveTo>
                  <a:lnTo>
                    <a:pt x="1832394" y="1280464"/>
                  </a:lnTo>
                  <a:lnTo>
                    <a:pt x="1832394" y="0"/>
                  </a:lnTo>
                  <a:lnTo>
                    <a:pt x="0" y="0"/>
                  </a:lnTo>
                  <a:lnTo>
                    <a:pt x="0" y="1280464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70524" y="2298843"/>
            <a:ext cx="1256665" cy="612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0165" marR="20574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bends,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twists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cracks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(signs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defects)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36397" y="2210435"/>
            <a:ext cx="1541780" cy="1294765"/>
            <a:chOff x="536397" y="2210435"/>
            <a:chExt cx="1541780" cy="1294765"/>
          </a:xfrm>
        </p:grpSpPr>
        <p:sp>
          <p:nvSpPr>
            <p:cNvPr id="33" name="object 33"/>
            <p:cNvSpPr/>
            <p:nvPr/>
          </p:nvSpPr>
          <p:spPr>
            <a:xfrm>
              <a:off x="542747" y="2216785"/>
              <a:ext cx="1290955" cy="789305"/>
            </a:xfrm>
            <a:custGeom>
              <a:avLst/>
              <a:gdLst/>
              <a:ahLst/>
              <a:cxnLst/>
              <a:rect l="l" t="t" r="r" b="b"/>
              <a:pathLst>
                <a:path w="1290955" h="789305">
                  <a:moveTo>
                    <a:pt x="0" y="788924"/>
                  </a:moveTo>
                  <a:lnTo>
                    <a:pt x="1290789" y="788924"/>
                  </a:lnTo>
                  <a:lnTo>
                    <a:pt x="1290789" y="0"/>
                  </a:lnTo>
                  <a:lnTo>
                    <a:pt x="0" y="0"/>
                  </a:lnTo>
                  <a:lnTo>
                    <a:pt x="0" y="78892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6354" y="3063722"/>
              <a:ext cx="1532255" cy="441325"/>
            </a:xfrm>
            <a:custGeom>
              <a:avLst/>
              <a:gdLst/>
              <a:ahLst/>
              <a:cxnLst/>
              <a:rect l="l" t="t" r="r" b="b"/>
              <a:pathLst>
                <a:path w="1532255" h="441325">
                  <a:moveTo>
                    <a:pt x="1531696" y="0"/>
                  </a:moveTo>
                  <a:lnTo>
                    <a:pt x="0" y="0"/>
                  </a:lnTo>
                  <a:lnTo>
                    <a:pt x="0" y="440867"/>
                  </a:lnTo>
                  <a:lnTo>
                    <a:pt x="1531696" y="440867"/>
                  </a:lnTo>
                  <a:lnTo>
                    <a:pt x="15316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12000" y="3116533"/>
            <a:ext cx="132524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Broken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windscreen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(could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indicate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vandalism)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40004" y="2427196"/>
            <a:ext cx="2487930" cy="2499995"/>
            <a:chOff x="540004" y="2427196"/>
            <a:chExt cx="2487930" cy="2499995"/>
          </a:xfrm>
        </p:grpSpPr>
        <p:sp>
          <p:nvSpPr>
            <p:cNvPr id="37" name="object 37"/>
            <p:cNvSpPr/>
            <p:nvPr/>
          </p:nvSpPr>
          <p:spPr>
            <a:xfrm>
              <a:off x="546354" y="3063722"/>
              <a:ext cx="1532255" cy="441325"/>
            </a:xfrm>
            <a:custGeom>
              <a:avLst/>
              <a:gdLst/>
              <a:ahLst/>
              <a:cxnLst/>
              <a:rect l="l" t="t" r="r" b="b"/>
              <a:pathLst>
                <a:path w="1532255" h="441325">
                  <a:moveTo>
                    <a:pt x="0" y="440867"/>
                  </a:moveTo>
                  <a:lnTo>
                    <a:pt x="1531696" y="440867"/>
                  </a:lnTo>
                  <a:lnTo>
                    <a:pt x="1531696" y="0"/>
                  </a:lnTo>
                  <a:lnTo>
                    <a:pt x="0" y="0"/>
                  </a:lnTo>
                  <a:lnTo>
                    <a:pt x="0" y="440867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33534" y="2433546"/>
              <a:ext cx="652780" cy="153035"/>
            </a:xfrm>
            <a:custGeom>
              <a:avLst/>
              <a:gdLst/>
              <a:ahLst/>
              <a:cxnLst/>
              <a:rect l="l" t="t" r="r" b="b"/>
              <a:pathLst>
                <a:path w="652780" h="153035">
                  <a:moveTo>
                    <a:pt x="0" y="0"/>
                  </a:moveTo>
                  <a:lnTo>
                    <a:pt x="652259" y="152996"/>
                  </a:lnTo>
                </a:path>
              </a:pathLst>
            </a:custGeom>
            <a:ln w="12700">
              <a:solidFill>
                <a:srgbClr val="0708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65486" y="3148368"/>
              <a:ext cx="956310" cy="129539"/>
            </a:xfrm>
            <a:custGeom>
              <a:avLst/>
              <a:gdLst/>
              <a:ahLst/>
              <a:cxnLst/>
              <a:rect l="l" t="t" r="r" b="b"/>
              <a:pathLst>
                <a:path w="956310" h="129539">
                  <a:moveTo>
                    <a:pt x="0" y="0"/>
                  </a:moveTo>
                  <a:lnTo>
                    <a:pt x="955890" y="129476"/>
                  </a:lnTo>
                </a:path>
              </a:pathLst>
            </a:custGeom>
            <a:ln w="12700">
              <a:solidFill>
                <a:srgbClr val="0708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06050" y="4546705"/>
              <a:ext cx="395605" cy="140335"/>
            </a:xfrm>
            <a:custGeom>
              <a:avLst/>
              <a:gdLst/>
              <a:ahLst/>
              <a:cxnLst/>
              <a:rect l="l" t="t" r="r" b="b"/>
              <a:pathLst>
                <a:path w="395605" h="140335">
                  <a:moveTo>
                    <a:pt x="197650" y="0"/>
                  </a:moveTo>
                  <a:lnTo>
                    <a:pt x="135178" y="3576"/>
                  </a:lnTo>
                  <a:lnTo>
                    <a:pt x="80921" y="13535"/>
                  </a:lnTo>
                  <a:lnTo>
                    <a:pt x="38135" y="28721"/>
                  </a:lnTo>
                  <a:lnTo>
                    <a:pt x="0" y="70154"/>
                  </a:lnTo>
                  <a:lnTo>
                    <a:pt x="10076" y="92323"/>
                  </a:lnTo>
                  <a:lnTo>
                    <a:pt x="38135" y="111578"/>
                  </a:lnTo>
                  <a:lnTo>
                    <a:pt x="80921" y="126762"/>
                  </a:lnTo>
                  <a:lnTo>
                    <a:pt x="135178" y="136720"/>
                  </a:lnTo>
                  <a:lnTo>
                    <a:pt x="197650" y="140296"/>
                  </a:lnTo>
                  <a:lnTo>
                    <a:pt x="260121" y="136720"/>
                  </a:lnTo>
                  <a:lnTo>
                    <a:pt x="314378" y="126762"/>
                  </a:lnTo>
                  <a:lnTo>
                    <a:pt x="357164" y="111578"/>
                  </a:lnTo>
                  <a:lnTo>
                    <a:pt x="385223" y="92323"/>
                  </a:lnTo>
                  <a:lnTo>
                    <a:pt x="395300" y="70154"/>
                  </a:lnTo>
                  <a:lnTo>
                    <a:pt x="385223" y="47979"/>
                  </a:lnTo>
                  <a:lnTo>
                    <a:pt x="357164" y="28721"/>
                  </a:lnTo>
                  <a:lnTo>
                    <a:pt x="314378" y="13535"/>
                  </a:lnTo>
                  <a:lnTo>
                    <a:pt x="260121" y="3576"/>
                  </a:lnTo>
                  <a:lnTo>
                    <a:pt x="197650" y="0"/>
                  </a:lnTo>
                  <a:close/>
                </a:path>
              </a:pathLst>
            </a:custGeom>
            <a:solidFill>
              <a:srgbClr val="607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06050" y="4546705"/>
              <a:ext cx="395605" cy="140335"/>
            </a:xfrm>
            <a:custGeom>
              <a:avLst/>
              <a:gdLst/>
              <a:ahLst/>
              <a:cxnLst/>
              <a:rect l="l" t="t" r="r" b="b"/>
              <a:pathLst>
                <a:path w="395605" h="140335">
                  <a:moveTo>
                    <a:pt x="197650" y="140296"/>
                  </a:moveTo>
                  <a:lnTo>
                    <a:pt x="260121" y="136720"/>
                  </a:lnTo>
                  <a:lnTo>
                    <a:pt x="314378" y="126762"/>
                  </a:lnTo>
                  <a:lnTo>
                    <a:pt x="357164" y="111578"/>
                  </a:lnTo>
                  <a:lnTo>
                    <a:pt x="395300" y="70154"/>
                  </a:lnTo>
                  <a:lnTo>
                    <a:pt x="385223" y="47979"/>
                  </a:lnTo>
                  <a:lnTo>
                    <a:pt x="357164" y="28721"/>
                  </a:lnTo>
                  <a:lnTo>
                    <a:pt x="314378" y="13535"/>
                  </a:lnTo>
                  <a:lnTo>
                    <a:pt x="260121" y="3576"/>
                  </a:lnTo>
                  <a:lnTo>
                    <a:pt x="197650" y="0"/>
                  </a:lnTo>
                  <a:lnTo>
                    <a:pt x="135178" y="3576"/>
                  </a:lnTo>
                  <a:lnTo>
                    <a:pt x="80921" y="13535"/>
                  </a:lnTo>
                  <a:lnTo>
                    <a:pt x="38135" y="28721"/>
                  </a:lnTo>
                  <a:lnTo>
                    <a:pt x="10076" y="47979"/>
                  </a:lnTo>
                  <a:lnTo>
                    <a:pt x="0" y="70154"/>
                  </a:lnTo>
                  <a:lnTo>
                    <a:pt x="10076" y="92323"/>
                  </a:lnTo>
                  <a:lnTo>
                    <a:pt x="38135" y="111578"/>
                  </a:lnTo>
                  <a:lnTo>
                    <a:pt x="80921" y="126762"/>
                  </a:lnTo>
                  <a:lnTo>
                    <a:pt x="135178" y="136720"/>
                  </a:lnTo>
                  <a:lnTo>
                    <a:pt x="197650" y="140296"/>
                  </a:lnTo>
                  <a:close/>
                </a:path>
              </a:pathLst>
            </a:custGeom>
            <a:ln w="12699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22972" y="4615053"/>
              <a:ext cx="792480" cy="312420"/>
            </a:xfrm>
            <a:custGeom>
              <a:avLst/>
              <a:gdLst/>
              <a:ahLst/>
              <a:cxnLst/>
              <a:rect l="l" t="t" r="r" b="b"/>
              <a:pathLst>
                <a:path w="792480" h="312420">
                  <a:moveTo>
                    <a:pt x="791895" y="0"/>
                  </a:moveTo>
                  <a:lnTo>
                    <a:pt x="0" y="0"/>
                  </a:lnTo>
                  <a:lnTo>
                    <a:pt x="0" y="311861"/>
                  </a:lnTo>
                  <a:lnTo>
                    <a:pt x="791895" y="311861"/>
                  </a:lnTo>
                  <a:lnTo>
                    <a:pt x="791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29322" y="4675747"/>
            <a:ext cx="779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Fluid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leaks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22972" y="4615053"/>
            <a:ext cx="792480" cy="312420"/>
          </a:xfrm>
          <a:custGeom>
            <a:avLst/>
            <a:gdLst/>
            <a:ahLst/>
            <a:cxnLst/>
            <a:rect l="l" t="t" r="r" b="b"/>
            <a:pathLst>
              <a:path w="792480" h="312420">
                <a:moveTo>
                  <a:pt x="0" y="311861"/>
                </a:moveTo>
                <a:lnTo>
                  <a:pt x="791895" y="311861"/>
                </a:lnTo>
                <a:lnTo>
                  <a:pt x="791895" y="0"/>
                </a:lnTo>
                <a:lnTo>
                  <a:pt x="0" y="0"/>
                </a:lnTo>
                <a:lnTo>
                  <a:pt x="0" y="311861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3DE6153-B801-468B-3BCE-5CFAD0DA7B82}"/>
              </a:ext>
            </a:extLst>
          </p:cNvPr>
          <p:cNvSpPr/>
          <p:nvPr/>
        </p:nvSpPr>
        <p:spPr>
          <a:xfrm>
            <a:off x="450786" y="676616"/>
            <a:ext cx="6512856" cy="419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E784857-1F9F-EBDA-7881-A12165B0DBAE}"/>
              </a:ext>
            </a:extLst>
          </p:cNvPr>
          <p:cNvSpPr/>
          <p:nvPr/>
        </p:nvSpPr>
        <p:spPr>
          <a:xfrm>
            <a:off x="524503" y="1136396"/>
            <a:ext cx="6562961" cy="57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58479C-093B-5D68-05B1-198385B5D5F8}"/>
              </a:ext>
            </a:extLst>
          </p:cNvPr>
          <p:cNvSpPr/>
          <p:nvPr/>
        </p:nvSpPr>
        <p:spPr>
          <a:xfrm>
            <a:off x="601637" y="2351357"/>
            <a:ext cx="1107466" cy="57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11BB01-19DC-84D1-B3D0-FE085F92AD15}"/>
              </a:ext>
            </a:extLst>
          </p:cNvPr>
          <p:cNvSpPr/>
          <p:nvPr/>
        </p:nvSpPr>
        <p:spPr>
          <a:xfrm>
            <a:off x="576724" y="3094672"/>
            <a:ext cx="1399809" cy="33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6F4244-94E2-8467-F527-619718F547ED}"/>
              </a:ext>
            </a:extLst>
          </p:cNvPr>
          <p:cNvSpPr/>
          <p:nvPr/>
        </p:nvSpPr>
        <p:spPr>
          <a:xfrm>
            <a:off x="954698" y="4629217"/>
            <a:ext cx="636470" cy="257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C25AC3C-3EAD-E7D3-EC73-E2CAD6EEFEEE}"/>
              </a:ext>
            </a:extLst>
          </p:cNvPr>
          <p:cNvSpPr/>
          <p:nvPr/>
        </p:nvSpPr>
        <p:spPr>
          <a:xfrm>
            <a:off x="2059489" y="4696411"/>
            <a:ext cx="816989" cy="257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444CDE-F89E-AF1B-810C-AA8F18549441}"/>
              </a:ext>
            </a:extLst>
          </p:cNvPr>
          <p:cNvSpPr/>
          <p:nvPr/>
        </p:nvSpPr>
        <p:spPr>
          <a:xfrm>
            <a:off x="3855198" y="1973395"/>
            <a:ext cx="3152419" cy="2978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2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9668" y="141378"/>
            <a:ext cx="1726564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825" y="2696829"/>
            <a:ext cx="6488430" cy="2274570"/>
            <a:chOff x="536825" y="2696829"/>
            <a:chExt cx="6488430" cy="2274570"/>
          </a:xfrm>
        </p:grpSpPr>
        <p:sp>
          <p:nvSpPr>
            <p:cNvPr id="4" name="object 4"/>
            <p:cNvSpPr/>
            <p:nvPr/>
          </p:nvSpPr>
          <p:spPr>
            <a:xfrm>
              <a:off x="2136599" y="2700071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8624" y="2703244"/>
              <a:ext cx="0" cy="2261870"/>
            </a:xfrm>
            <a:custGeom>
              <a:avLst/>
              <a:gdLst/>
              <a:ahLst/>
              <a:cxnLst/>
              <a:rect l="l" t="t" r="r" b="b"/>
              <a:pathLst>
                <a:path h="2261870">
                  <a:moveTo>
                    <a:pt x="0" y="226147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4967895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00" y="2700004"/>
              <a:ext cx="1597025" cy="0"/>
            </a:xfrm>
            <a:custGeom>
              <a:avLst/>
              <a:gdLst/>
              <a:ahLst/>
              <a:cxnLst/>
              <a:rect l="l" t="t" r="r" b="b"/>
              <a:pathLst>
                <a:path w="1597025">
                  <a:moveTo>
                    <a:pt x="0" y="0"/>
                  </a:moveTo>
                  <a:lnTo>
                    <a:pt x="1596605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0004" y="432003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69</a:t>
            </a:r>
            <a:endParaRPr sz="1100">
              <a:latin typeface="Franklin Gothic Demi"/>
              <a:cs typeface="Franklin Gothic Demi"/>
            </a:endParaRPr>
          </a:p>
          <a:p>
            <a:pPr marL="107950" marR="561340">
              <a:lnSpc>
                <a:spcPts val="1140"/>
              </a:lnSpc>
              <a:spcBef>
                <a:spcPts val="790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inspecting 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</a:t>
            </a:r>
            <a:endParaRPr sz="1000">
              <a:latin typeface="Franklin Gothic Book"/>
              <a:cs typeface="Franklin Gothic Book"/>
            </a:endParaRPr>
          </a:p>
          <a:p>
            <a:pPr marL="107950" marR="184785">
              <a:lnSpc>
                <a:spcPts val="1140"/>
              </a:lnSpc>
              <a:spcBef>
                <a:spcPts val="71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defects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look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superstructure?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004" y="2736012"/>
            <a:ext cx="1597660" cy="223520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70</a:t>
            </a:r>
            <a:endParaRPr sz="1100">
              <a:latin typeface="Franklin Gothic Demi"/>
              <a:cs typeface="Franklin Gothic Demi"/>
            </a:endParaRPr>
          </a:p>
          <a:p>
            <a:pPr marL="107950" marR="300355">
              <a:lnSpc>
                <a:spcPts val="1140"/>
              </a:lnSpc>
              <a:spcBef>
                <a:spcPts val="795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rubber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tyre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crane’s tyres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pressure.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ct val="100000"/>
              </a:lnSpc>
              <a:spcBef>
                <a:spcPts val="62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important?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83273" y="535037"/>
            <a:ext cx="3056890" cy="2093595"/>
            <a:chOff x="2983273" y="535037"/>
            <a:chExt cx="3056890" cy="209359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003" y="535037"/>
              <a:ext cx="2801714" cy="20931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89623" y="1289885"/>
              <a:ext cx="268605" cy="255904"/>
            </a:xfrm>
            <a:custGeom>
              <a:avLst/>
              <a:gdLst/>
              <a:ahLst/>
              <a:cxnLst/>
              <a:rect l="l" t="t" r="r" b="b"/>
              <a:pathLst>
                <a:path w="268604" h="255905">
                  <a:moveTo>
                    <a:pt x="0" y="255727"/>
                  </a:moveTo>
                  <a:lnTo>
                    <a:pt x="268198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50904" y="124705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7520" y="0"/>
                  </a:moveTo>
                  <a:lnTo>
                    <a:pt x="17500" y="1128"/>
                  </a:lnTo>
                  <a:lnTo>
                    <a:pt x="8983" y="5848"/>
                  </a:lnTo>
                  <a:lnTo>
                    <a:pt x="2855" y="13415"/>
                  </a:lnTo>
                  <a:lnTo>
                    <a:pt x="0" y="23088"/>
                  </a:lnTo>
                  <a:lnTo>
                    <a:pt x="1128" y="33110"/>
                  </a:lnTo>
                  <a:lnTo>
                    <a:pt x="5848" y="41630"/>
                  </a:lnTo>
                  <a:lnTo>
                    <a:pt x="13415" y="47759"/>
                  </a:lnTo>
                  <a:lnTo>
                    <a:pt x="23088" y="50609"/>
                  </a:lnTo>
                  <a:lnTo>
                    <a:pt x="33116" y="49480"/>
                  </a:lnTo>
                  <a:lnTo>
                    <a:pt x="41635" y="44761"/>
                  </a:lnTo>
                  <a:lnTo>
                    <a:pt x="47761" y="37193"/>
                  </a:lnTo>
                  <a:lnTo>
                    <a:pt x="50609" y="27520"/>
                  </a:lnTo>
                  <a:lnTo>
                    <a:pt x="49480" y="17493"/>
                  </a:lnTo>
                  <a:lnTo>
                    <a:pt x="44761" y="8974"/>
                  </a:lnTo>
                  <a:lnTo>
                    <a:pt x="37193" y="2848"/>
                  </a:lnTo>
                  <a:lnTo>
                    <a:pt x="27520" y="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27471" y="1290452"/>
            <a:ext cx="4572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Loose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or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7471" y="1442852"/>
            <a:ext cx="4114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missing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bolts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55469" y="1256525"/>
            <a:ext cx="2521585" cy="1150620"/>
            <a:chOff x="2255469" y="1256525"/>
            <a:chExt cx="2521585" cy="1150620"/>
          </a:xfrm>
        </p:grpSpPr>
        <p:sp>
          <p:nvSpPr>
            <p:cNvPr id="17" name="object 17"/>
            <p:cNvSpPr/>
            <p:nvPr/>
          </p:nvSpPr>
          <p:spPr>
            <a:xfrm>
              <a:off x="2261819" y="1262875"/>
              <a:ext cx="732790" cy="621030"/>
            </a:xfrm>
            <a:custGeom>
              <a:avLst/>
              <a:gdLst/>
              <a:ahLst/>
              <a:cxnLst/>
              <a:rect l="l" t="t" r="r" b="b"/>
              <a:pathLst>
                <a:path w="732789" h="621030">
                  <a:moveTo>
                    <a:pt x="0" y="620776"/>
                  </a:moveTo>
                  <a:lnTo>
                    <a:pt x="732358" y="620776"/>
                  </a:lnTo>
                  <a:lnTo>
                    <a:pt x="732358" y="0"/>
                  </a:lnTo>
                  <a:lnTo>
                    <a:pt x="0" y="0"/>
                  </a:lnTo>
                  <a:lnTo>
                    <a:pt x="0" y="620776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60800" y="1942051"/>
              <a:ext cx="661670" cy="344170"/>
            </a:xfrm>
            <a:custGeom>
              <a:avLst/>
              <a:gdLst/>
              <a:ahLst/>
              <a:cxnLst/>
              <a:rect l="l" t="t" r="r" b="b"/>
              <a:pathLst>
                <a:path w="661670" h="344169">
                  <a:moveTo>
                    <a:pt x="0" y="343954"/>
                  </a:moveTo>
                  <a:lnTo>
                    <a:pt x="661657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19591" y="190492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45104" y="2161108"/>
              <a:ext cx="932180" cy="245745"/>
            </a:xfrm>
            <a:custGeom>
              <a:avLst/>
              <a:gdLst/>
              <a:ahLst/>
              <a:cxnLst/>
              <a:rect l="l" t="t" r="r" b="b"/>
              <a:pathLst>
                <a:path w="932179" h="245744">
                  <a:moveTo>
                    <a:pt x="931837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931837" y="245630"/>
                  </a:lnTo>
                  <a:lnTo>
                    <a:pt x="9318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45104" y="2161108"/>
            <a:ext cx="93218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Twists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bends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11557" y="1559655"/>
            <a:ext cx="812165" cy="296545"/>
            <a:chOff x="5411557" y="1559655"/>
            <a:chExt cx="812165" cy="296545"/>
          </a:xfrm>
        </p:grpSpPr>
        <p:sp>
          <p:nvSpPr>
            <p:cNvPr id="23" name="object 23"/>
            <p:cNvSpPr/>
            <p:nvPr/>
          </p:nvSpPr>
          <p:spPr>
            <a:xfrm>
              <a:off x="5467218" y="1566005"/>
              <a:ext cx="749935" cy="250825"/>
            </a:xfrm>
            <a:custGeom>
              <a:avLst/>
              <a:gdLst/>
              <a:ahLst/>
              <a:cxnLst/>
              <a:rect l="l" t="t" r="r" b="b"/>
              <a:pathLst>
                <a:path w="749935" h="250825">
                  <a:moveTo>
                    <a:pt x="749642" y="0"/>
                  </a:moveTo>
                  <a:lnTo>
                    <a:pt x="0" y="250329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7907" y="17991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49634" y="18221"/>
                  </a:moveTo>
                  <a:lnTo>
                    <a:pt x="44993" y="9266"/>
                  </a:lnTo>
                  <a:lnTo>
                    <a:pt x="37534" y="3005"/>
                  </a:lnTo>
                  <a:lnTo>
                    <a:pt x="28271" y="0"/>
                  </a:lnTo>
                  <a:lnTo>
                    <a:pt x="18214" y="810"/>
                  </a:lnTo>
                  <a:lnTo>
                    <a:pt x="9266" y="5451"/>
                  </a:lnTo>
                  <a:lnTo>
                    <a:pt x="3008" y="12910"/>
                  </a:lnTo>
                  <a:lnTo>
                    <a:pt x="0" y="22173"/>
                  </a:lnTo>
                  <a:lnTo>
                    <a:pt x="803" y="32230"/>
                  </a:lnTo>
                  <a:lnTo>
                    <a:pt x="5449" y="41178"/>
                  </a:lnTo>
                  <a:lnTo>
                    <a:pt x="12907" y="47436"/>
                  </a:lnTo>
                  <a:lnTo>
                    <a:pt x="22168" y="50444"/>
                  </a:lnTo>
                  <a:lnTo>
                    <a:pt x="32222" y="49641"/>
                  </a:lnTo>
                  <a:lnTo>
                    <a:pt x="41172" y="44994"/>
                  </a:lnTo>
                  <a:lnTo>
                    <a:pt x="47434" y="37537"/>
                  </a:lnTo>
                  <a:lnTo>
                    <a:pt x="50443" y="28276"/>
                  </a:lnTo>
                  <a:lnTo>
                    <a:pt x="49634" y="1822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277430" y="1486287"/>
            <a:ext cx="6718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Flaking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paint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11785" y="1458709"/>
            <a:ext cx="803910" cy="245745"/>
          </a:xfrm>
          <a:custGeom>
            <a:avLst/>
            <a:gdLst/>
            <a:ahLst/>
            <a:cxnLst/>
            <a:rect l="l" t="t" r="r" b="b"/>
            <a:pathLst>
              <a:path w="803909" h="245744">
                <a:moveTo>
                  <a:pt x="0" y="245630"/>
                </a:moveTo>
                <a:lnTo>
                  <a:pt x="803668" y="245630"/>
                </a:lnTo>
                <a:lnTo>
                  <a:pt x="803668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135344" y="2376030"/>
            <a:ext cx="58483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Oil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leaks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684800" y="899782"/>
            <a:ext cx="2084070" cy="463550"/>
            <a:chOff x="4684800" y="899782"/>
            <a:chExt cx="2084070" cy="463550"/>
          </a:xfrm>
        </p:grpSpPr>
        <p:sp>
          <p:nvSpPr>
            <p:cNvPr id="29" name="object 29"/>
            <p:cNvSpPr/>
            <p:nvPr/>
          </p:nvSpPr>
          <p:spPr>
            <a:xfrm>
              <a:off x="4739781" y="1011608"/>
              <a:ext cx="703580" cy="309880"/>
            </a:xfrm>
            <a:custGeom>
              <a:avLst/>
              <a:gdLst/>
              <a:ahLst/>
              <a:cxnLst/>
              <a:rect l="l" t="t" r="r" b="b"/>
              <a:pathLst>
                <a:path w="703579" h="309880">
                  <a:moveTo>
                    <a:pt x="703414" y="0"/>
                  </a:moveTo>
                  <a:lnTo>
                    <a:pt x="0" y="309638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91150" y="130608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4651" y="48408"/>
                  </a:moveTo>
                  <a:lnTo>
                    <a:pt x="24455" y="50779"/>
                  </a:lnTo>
                  <a:lnTo>
                    <a:pt x="34073" y="49259"/>
                  </a:lnTo>
                  <a:lnTo>
                    <a:pt x="42419" y="44243"/>
                  </a:lnTo>
                  <a:lnTo>
                    <a:pt x="48408" y="36127"/>
                  </a:lnTo>
                  <a:lnTo>
                    <a:pt x="50779" y="26323"/>
                  </a:lnTo>
                  <a:lnTo>
                    <a:pt x="49257" y="16706"/>
                  </a:lnTo>
                  <a:lnTo>
                    <a:pt x="44238" y="8359"/>
                  </a:lnTo>
                  <a:lnTo>
                    <a:pt x="36114" y="2370"/>
                  </a:lnTo>
                  <a:lnTo>
                    <a:pt x="26313" y="0"/>
                  </a:lnTo>
                  <a:lnTo>
                    <a:pt x="16699" y="1520"/>
                  </a:lnTo>
                  <a:lnTo>
                    <a:pt x="8357" y="6535"/>
                  </a:lnTo>
                  <a:lnTo>
                    <a:pt x="2370" y="14651"/>
                  </a:lnTo>
                  <a:lnTo>
                    <a:pt x="0" y="24455"/>
                  </a:lnTo>
                  <a:lnTo>
                    <a:pt x="1520" y="34073"/>
                  </a:lnTo>
                  <a:lnTo>
                    <a:pt x="6535" y="42419"/>
                  </a:lnTo>
                  <a:lnTo>
                    <a:pt x="14651" y="48408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37263" y="899782"/>
              <a:ext cx="1331595" cy="245745"/>
            </a:xfrm>
            <a:custGeom>
              <a:avLst/>
              <a:gdLst/>
              <a:ahLst/>
              <a:cxnLst/>
              <a:rect l="l" t="t" r="r" b="b"/>
              <a:pathLst>
                <a:path w="1331595" h="245744">
                  <a:moveTo>
                    <a:pt x="1331264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1331264" y="245630"/>
                  </a:lnTo>
                  <a:lnTo>
                    <a:pt x="1331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437263" y="899782"/>
            <a:ext cx="133159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Cracked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welds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metal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372756" y="438353"/>
            <a:ext cx="1704339" cy="702945"/>
            <a:chOff x="4372756" y="438353"/>
            <a:chExt cx="1704339" cy="702945"/>
          </a:xfrm>
        </p:grpSpPr>
        <p:sp>
          <p:nvSpPr>
            <p:cNvPr id="34" name="object 34"/>
            <p:cNvSpPr/>
            <p:nvPr/>
          </p:nvSpPr>
          <p:spPr>
            <a:xfrm>
              <a:off x="4419479" y="543609"/>
              <a:ext cx="397510" cy="545465"/>
            </a:xfrm>
            <a:custGeom>
              <a:avLst/>
              <a:gdLst/>
              <a:ahLst/>
              <a:cxnLst/>
              <a:rect l="l" t="t" r="r" b="b"/>
              <a:pathLst>
                <a:path w="397510" h="545465">
                  <a:moveTo>
                    <a:pt x="397319" y="0"/>
                  </a:moveTo>
                  <a:lnTo>
                    <a:pt x="0" y="544969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756" y="1077348"/>
              <a:ext cx="63509" cy="6350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785347" y="438353"/>
              <a:ext cx="1291590" cy="245745"/>
            </a:xfrm>
            <a:custGeom>
              <a:avLst/>
              <a:gdLst/>
              <a:ahLst/>
              <a:cxnLst/>
              <a:rect l="l" t="t" r="r" b="b"/>
              <a:pathLst>
                <a:path w="1291589" h="245745">
                  <a:moveTo>
                    <a:pt x="1291132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1291132" y="245630"/>
                  </a:lnTo>
                  <a:lnTo>
                    <a:pt x="1291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851000" y="465931"/>
            <a:ext cx="1160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Rust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joints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welds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957739" y="432003"/>
            <a:ext cx="3018790" cy="4488815"/>
            <a:chOff x="3957739" y="432003"/>
            <a:chExt cx="3018790" cy="4488815"/>
          </a:xfrm>
        </p:grpSpPr>
        <p:sp>
          <p:nvSpPr>
            <p:cNvPr id="39" name="object 39"/>
            <p:cNvSpPr/>
            <p:nvPr/>
          </p:nvSpPr>
          <p:spPr>
            <a:xfrm>
              <a:off x="4785347" y="438353"/>
              <a:ext cx="1291590" cy="245745"/>
            </a:xfrm>
            <a:custGeom>
              <a:avLst/>
              <a:gdLst/>
              <a:ahLst/>
              <a:cxnLst/>
              <a:rect l="l" t="t" r="r" b="b"/>
              <a:pathLst>
                <a:path w="1291589" h="245745">
                  <a:moveTo>
                    <a:pt x="0" y="245630"/>
                  </a:moveTo>
                  <a:lnTo>
                    <a:pt x="1291132" y="245630"/>
                  </a:lnTo>
                  <a:lnTo>
                    <a:pt x="1291132" y="0"/>
                  </a:lnTo>
                  <a:lnTo>
                    <a:pt x="0" y="0"/>
                  </a:lnTo>
                  <a:lnTo>
                    <a:pt x="0" y="24563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7739" y="2850494"/>
              <a:ext cx="3018764" cy="207019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2565" y="3010052"/>
              <a:ext cx="425576" cy="421779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2199139" y="2798990"/>
            <a:ext cx="1844675" cy="8293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just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Tyres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pressure,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flat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pressures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unstable.</a:t>
            </a:r>
            <a:endParaRPr sz="1000">
              <a:latin typeface="Franklin Gothic Book"/>
              <a:cs typeface="Franklin Gothic Book"/>
            </a:endParaRPr>
          </a:p>
          <a:p>
            <a:pPr marL="12700" algn="just">
              <a:lnSpc>
                <a:spcPts val="1170"/>
              </a:lnSpc>
              <a:spcBef>
                <a:spcPts val="48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chart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endParaRPr sz="1000">
              <a:latin typeface="Franklin Gothic Book"/>
              <a:cs typeface="Franklin Gothic Book"/>
            </a:endParaRPr>
          </a:p>
          <a:p>
            <a:pPr marL="12700" algn="just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correct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tyre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pressure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885191" y="1851368"/>
            <a:ext cx="1137920" cy="561975"/>
            <a:chOff x="5885191" y="1851368"/>
            <a:chExt cx="1137920" cy="561975"/>
          </a:xfrm>
        </p:grpSpPr>
        <p:sp>
          <p:nvSpPr>
            <p:cNvPr id="44" name="object 44"/>
            <p:cNvSpPr/>
            <p:nvPr/>
          </p:nvSpPr>
          <p:spPr>
            <a:xfrm>
              <a:off x="5937156" y="1981813"/>
              <a:ext cx="518159" cy="384810"/>
            </a:xfrm>
            <a:custGeom>
              <a:avLst/>
              <a:gdLst/>
              <a:ahLst/>
              <a:cxnLst/>
              <a:rect l="l" t="t" r="r" b="b"/>
              <a:pathLst>
                <a:path w="518160" h="384810">
                  <a:moveTo>
                    <a:pt x="517829" y="0"/>
                  </a:moveTo>
                  <a:lnTo>
                    <a:pt x="0" y="384289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91541" y="235601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49634" y="18221"/>
                  </a:moveTo>
                  <a:lnTo>
                    <a:pt x="44993" y="9266"/>
                  </a:lnTo>
                  <a:lnTo>
                    <a:pt x="37534" y="3005"/>
                  </a:lnTo>
                  <a:lnTo>
                    <a:pt x="28271" y="0"/>
                  </a:lnTo>
                  <a:lnTo>
                    <a:pt x="18214" y="810"/>
                  </a:lnTo>
                  <a:lnTo>
                    <a:pt x="9266" y="5451"/>
                  </a:lnTo>
                  <a:lnTo>
                    <a:pt x="3008" y="12910"/>
                  </a:lnTo>
                  <a:lnTo>
                    <a:pt x="0" y="22173"/>
                  </a:lnTo>
                  <a:lnTo>
                    <a:pt x="803" y="32230"/>
                  </a:lnTo>
                  <a:lnTo>
                    <a:pt x="5449" y="41178"/>
                  </a:lnTo>
                  <a:lnTo>
                    <a:pt x="12907" y="47436"/>
                  </a:lnTo>
                  <a:lnTo>
                    <a:pt x="22168" y="50444"/>
                  </a:lnTo>
                  <a:lnTo>
                    <a:pt x="32222" y="49641"/>
                  </a:lnTo>
                  <a:lnTo>
                    <a:pt x="41178" y="44994"/>
                  </a:lnTo>
                  <a:lnTo>
                    <a:pt x="47439" y="37537"/>
                  </a:lnTo>
                  <a:lnTo>
                    <a:pt x="50444" y="28276"/>
                  </a:lnTo>
                  <a:lnTo>
                    <a:pt x="49634" y="1822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17615" y="1851368"/>
              <a:ext cx="705485" cy="320675"/>
            </a:xfrm>
            <a:custGeom>
              <a:avLst/>
              <a:gdLst/>
              <a:ahLst/>
              <a:cxnLst/>
              <a:rect l="l" t="t" r="r" b="b"/>
              <a:pathLst>
                <a:path w="705484" h="320675">
                  <a:moveTo>
                    <a:pt x="705040" y="0"/>
                  </a:moveTo>
                  <a:lnTo>
                    <a:pt x="0" y="0"/>
                  </a:lnTo>
                  <a:lnTo>
                    <a:pt x="0" y="320293"/>
                  </a:lnTo>
                  <a:lnTo>
                    <a:pt x="705040" y="320293"/>
                  </a:lnTo>
                  <a:lnTo>
                    <a:pt x="705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383262" y="1878931"/>
            <a:ext cx="50228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Bent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pins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41558" y="428484"/>
            <a:ext cx="6487795" cy="2291080"/>
            <a:chOff x="541558" y="428484"/>
            <a:chExt cx="6487795" cy="2291080"/>
          </a:xfrm>
        </p:grpSpPr>
        <p:sp>
          <p:nvSpPr>
            <p:cNvPr id="49" name="object 49"/>
            <p:cNvSpPr/>
            <p:nvPr/>
          </p:nvSpPr>
          <p:spPr>
            <a:xfrm>
              <a:off x="6317614" y="1851368"/>
              <a:ext cx="705485" cy="320675"/>
            </a:xfrm>
            <a:custGeom>
              <a:avLst/>
              <a:gdLst/>
              <a:ahLst/>
              <a:cxnLst/>
              <a:rect l="l" t="t" r="r" b="b"/>
              <a:pathLst>
                <a:path w="705484" h="320675">
                  <a:moveTo>
                    <a:pt x="0" y="320293"/>
                  </a:moveTo>
                  <a:lnTo>
                    <a:pt x="705040" y="320293"/>
                  </a:lnTo>
                  <a:lnTo>
                    <a:pt x="705040" y="0"/>
                  </a:lnTo>
                  <a:lnTo>
                    <a:pt x="0" y="0"/>
                  </a:lnTo>
                  <a:lnTo>
                    <a:pt x="0" y="320293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41558" y="431659"/>
              <a:ext cx="6483985" cy="0"/>
            </a:xfrm>
            <a:custGeom>
              <a:avLst/>
              <a:gdLst/>
              <a:ahLst/>
              <a:cxnLst/>
              <a:rect l="l" t="t" r="r" b="b"/>
              <a:pathLst>
                <a:path w="6483984">
                  <a:moveTo>
                    <a:pt x="0" y="0"/>
                  </a:moveTo>
                  <a:lnTo>
                    <a:pt x="648350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16005" y="432005"/>
              <a:ext cx="0" cy="2287270"/>
            </a:xfrm>
            <a:custGeom>
              <a:avLst/>
              <a:gdLst/>
              <a:ahLst/>
              <a:cxnLst/>
              <a:rect l="l" t="t" r="r" b="b"/>
              <a:pathLst>
                <a:path h="2287270">
                  <a:moveTo>
                    <a:pt x="0" y="0"/>
                  </a:moveTo>
                  <a:lnTo>
                    <a:pt x="0" y="2287257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0" y="144018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2.2,</a:t>
            </a:r>
            <a:r>
              <a:rPr sz="11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2.4,</a:t>
            </a:r>
            <a:r>
              <a:rPr sz="11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2.7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67AA4E-8C70-2C06-821A-3FCC9B2C96B4}"/>
              </a:ext>
            </a:extLst>
          </p:cNvPr>
          <p:cNvSpPr/>
          <p:nvPr/>
        </p:nvSpPr>
        <p:spPr>
          <a:xfrm>
            <a:off x="2285727" y="1302864"/>
            <a:ext cx="685158" cy="45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5A52DE2-01D8-83B3-B7C0-ADF428497434}"/>
              </a:ext>
            </a:extLst>
          </p:cNvPr>
          <p:cNvSpPr/>
          <p:nvPr/>
        </p:nvSpPr>
        <p:spPr>
          <a:xfrm>
            <a:off x="4868191" y="476844"/>
            <a:ext cx="1171526" cy="147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52C02A1-6023-EF9D-959C-FBA593D140B2}"/>
              </a:ext>
            </a:extLst>
          </p:cNvPr>
          <p:cNvSpPr/>
          <p:nvPr/>
        </p:nvSpPr>
        <p:spPr>
          <a:xfrm>
            <a:off x="5501767" y="944046"/>
            <a:ext cx="1218411" cy="14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B499E3E-E4FA-FF32-E830-FF5068807C1F}"/>
              </a:ext>
            </a:extLst>
          </p:cNvPr>
          <p:cNvSpPr/>
          <p:nvPr/>
        </p:nvSpPr>
        <p:spPr>
          <a:xfrm>
            <a:off x="6252566" y="1493491"/>
            <a:ext cx="723938" cy="170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E04CA24-FEF2-E890-EC64-92D108CE0792}"/>
              </a:ext>
            </a:extLst>
          </p:cNvPr>
          <p:cNvSpPr/>
          <p:nvPr/>
        </p:nvSpPr>
        <p:spPr>
          <a:xfrm>
            <a:off x="6383773" y="1895665"/>
            <a:ext cx="565485" cy="161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CAA6A3A-F2CF-B4DC-4D2C-6DE14EE58972}"/>
              </a:ext>
            </a:extLst>
          </p:cNvPr>
          <p:cNvSpPr/>
          <p:nvPr/>
        </p:nvSpPr>
        <p:spPr>
          <a:xfrm>
            <a:off x="6211786" y="2416881"/>
            <a:ext cx="466356" cy="128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EF3BE63-2730-512E-EBA9-05F5A2C00E65}"/>
              </a:ext>
            </a:extLst>
          </p:cNvPr>
          <p:cNvSpPr/>
          <p:nvPr/>
        </p:nvSpPr>
        <p:spPr>
          <a:xfrm>
            <a:off x="3200783" y="2207883"/>
            <a:ext cx="810645" cy="148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5EA17E6-74B7-0300-D165-F7BF47E04FDE}"/>
              </a:ext>
            </a:extLst>
          </p:cNvPr>
          <p:cNvSpPr/>
          <p:nvPr/>
        </p:nvSpPr>
        <p:spPr>
          <a:xfrm>
            <a:off x="654050" y="2831248"/>
            <a:ext cx="1371600" cy="2101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1A0FF6B-2A1E-81CB-7727-308541C5A9E1}"/>
              </a:ext>
            </a:extLst>
          </p:cNvPr>
          <p:cNvSpPr/>
          <p:nvPr/>
        </p:nvSpPr>
        <p:spPr>
          <a:xfrm>
            <a:off x="2179784" y="2768635"/>
            <a:ext cx="4796715" cy="2151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149215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2.2,</a:t>
            </a:r>
            <a:r>
              <a:rPr sz="11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2.3,</a:t>
            </a:r>
            <a:r>
              <a:rPr sz="11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2.4,</a:t>
            </a:r>
            <a:r>
              <a:rPr sz="11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2.5,</a:t>
            </a:r>
            <a:r>
              <a:rPr sz="11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2.6,</a:t>
            </a:r>
            <a:r>
              <a:rPr sz="11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2.7,</a:t>
            </a:r>
            <a:r>
              <a:rPr sz="11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2.8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650" spc="-15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650" spc="-5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650" spc="-5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650" spc="-5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650" spc="-5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650" baseline="2525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33424" y="793445"/>
            <a:ext cx="4897120" cy="4175125"/>
            <a:chOff x="2133424" y="793445"/>
            <a:chExt cx="4897120" cy="4175125"/>
          </a:xfrm>
        </p:grpSpPr>
        <p:sp>
          <p:nvSpPr>
            <p:cNvPr id="4" name="object 4"/>
            <p:cNvSpPr/>
            <p:nvPr/>
          </p:nvSpPr>
          <p:spPr>
            <a:xfrm>
              <a:off x="4580312" y="799792"/>
              <a:ext cx="0" cy="2078355"/>
            </a:xfrm>
            <a:custGeom>
              <a:avLst/>
              <a:gdLst/>
              <a:ahLst/>
              <a:cxnLst/>
              <a:rect l="l" t="t" r="r" b="b"/>
              <a:pathLst>
                <a:path h="2078355">
                  <a:moveTo>
                    <a:pt x="0" y="207775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4024" y="799792"/>
              <a:ext cx="0" cy="2078355"/>
            </a:xfrm>
            <a:custGeom>
              <a:avLst/>
              <a:gdLst/>
              <a:ahLst/>
              <a:cxnLst/>
              <a:rect l="l" t="t" r="r" b="b"/>
              <a:pathLst>
                <a:path h="2078355">
                  <a:moveTo>
                    <a:pt x="0" y="207775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796620"/>
              <a:ext cx="2444115" cy="0"/>
            </a:xfrm>
            <a:custGeom>
              <a:avLst/>
              <a:gdLst/>
              <a:ahLst/>
              <a:cxnLst/>
              <a:rect l="l" t="t" r="r" b="b"/>
              <a:pathLst>
                <a:path w="2444115">
                  <a:moveTo>
                    <a:pt x="0" y="0"/>
                  </a:moveTo>
                  <a:lnTo>
                    <a:pt x="2443708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80312" y="796620"/>
              <a:ext cx="2447290" cy="0"/>
            </a:xfrm>
            <a:custGeom>
              <a:avLst/>
              <a:gdLst/>
              <a:ahLst/>
              <a:cxnLst/>
              <a:rect l="l" t="t" r="r" b="b"/>
              <a:pathLst>
                <a:path w="2447290">
                  <a:moveTo>
                    <a:pt x="0" y="0"/>
                  </a:moveTo>
                  <a:lnTo>
                    <a:pt x="2446883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6599" y="2880725"/>
              <a:ext cx="2444115" cy="0"/>
            </a:xfrm>
            <a:custGeom>
              <a:avLst/>
              <a:gdLst/>
              <a:ahLst/>
              <a:cxnLst/>
              <a:rect l="l" t="t" r="r" b="b"/>
              <a:pathLst>
                <a:path w="2444115">
                  <a:moveTo>
                    <a:pt x="0" y="0"/>
                  </a:moveTo>
                  <a:lnTo>
                    <a:pt x="2443708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0312" y="2880725"/>
              <a:ext cx="2447290" cy="0"/>
            </a:xfrm>
            <a:custGeom>
              <a:avLst/>
              <a:gdLst/>
              <a:ahLst/>
              <a:cxnLst/>
              <a:rect l="l" t="t" r="r" b="b"/>
              <a:pathLst>
                <a:path w="2447290">
                  <a:moveTo>
                    <a:pt x="0" y="0"/>
                  </a:moveTo>
                  <a:lnTo>
                    <a:pt x="2446883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0312" y="2883897"/>
              <a:ext cx="0" cy="2078355"/>
            </a:xfrm>
            <a:custGeom>
              <a:avLst/>
              <a:gdLst/>
              <a:ahLst/>
              <a:cxnLst/>
              <a:rect l="l" t="t" r="r" b="b"/>
              <a:pathLst>
                <a:path h="2078354">
                  <a:moveTo>
                    <a:pt x="0" y="207775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4024" y="2883897"/>
              <a:ext cx="0" cy="1913255"/>
            </a:xfrm>
            <a:custGeom>
              <a:avLst/>
              <a:gdLst/>
              <a:ahLst/>
              <a:cxnLst/>
              <a:rect l="l" t="t" r="r" b="b"/>
              <a:pathLst>
                <a:path h="1913254">
                  <a:moveTo>
                    <a:pt x="0" y="0"/>
                  </a:moveTo>
                  <a:lnTo>
                    <a:pt x="0" y="1913108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6599" y="4964830"/>
              <a:ext cx="2444115" cy="0"/>
            </a:xfrm>
            <a:custGeom>
              <a:avLst/>
              <a:gdLst/>
              <a:ahLst/>
              <a:cxnLst/>
              <a:rect l="l" t="t" r="r" b="b"/>
              <a:pathLst>
                <a:path w="2444115">
                  <a:moveTo>
                    <a:pt x="0" y="0"/>
                  </a:moveTo>
                  <a:lnTo>
                    <a:pt x="2443708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80312" y="4964830"/>
              <a:ext cx="483870" cy="0"/>
            </a:xfrm>
            <a:custGeom>
              <a:avLst/>
              <a:gdLst/>
              <a:ahLst/>
              <a:cxnLst/>
              <a:rect l="l" t="t" r="r" b="b"/>
              <a:pathLst>
                <a:path w="483870">
                  <a:moveTo>
                    <a:pt x="0" y="0"/>
                  </a:moveTo>
                  <a:lnTo>
                    <a:pt x="483698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71</a:t>
            </a:r>
            <a:endParaRPr sz="1100">
              <a:latin typeface="Franklin Gothic Demi"/>
              <a:cs typeface="Franklin Gothic Demi"/>
            </a:endParaRPr>
          </a:p>
          <a:p>
            <a:pPr marL="107950" marR="415925">
              <a:lnSpc>
                <a:spcPts val="1140"/>
              </a:lnSpc>
              <a:spcBef>
                <a:spcPts val="790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do.</a:t>
            </a:r>
            <a:endParaRPr sz="1000">
              <a:latin typeface="Franklin Gothic Book"/>
              <a:cs typeface="Franklin Gothic Book"/>
            </a:endParaRPr>
          </a:p>
          <a:p>
            <a:pPr marL="107950" marR="335915">
              <a:lnSpc>
                <a:spcPts val="1140"/>
              </a:lnSpc>
              <a:spcBef>
                <a:spcPts val="71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kinds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think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10965" y="920429"/>
            <a:ext cx="223583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will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get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will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get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41120" y="2864772"/>
            <a:ext cx="2187575" cy="5321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crane’s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capacity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3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Pre-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operational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defects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96751" y="3337212"/>
            <a:ext cx="8420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deflection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38404" y="1277632"/>
            <a:ext cx="5321791" cy="3693999"/>
            <a:chOff x="2238404" y="1277632"/>
            <a:chExt cx="5321791" cy="3693999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8404" y="1277632"/>
              <a:ext cx="2235835" cy="145556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8510" y="3131807"/>
              <a:ext cx="1061174" cy="175280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4010" y="3458857"/>
              <a:ext cx="1902115" cy="118652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64010" y="4797006"/>
              <a:ext cx="2496185" cy="174625"/>
            </a:xfrm>
            <a:custGeom>
              <a:avLst/>
              <a:gdLst/>
              <a:ahLst/>
              <a:cxnLst/>
              <a:rect l="l" t="t" r="r" b="b"/>
              <a:pathLst>
                <a:path w="2496184" h="174625">
                  <a:moveTo>
                    <a:pt x="2495994" y="0"/>
                  </a:moveTo>
                  <a:lnTo>
                    <a:pt x="0" y="0"/>
                  </a:lnTo>
                  <a:lnTo>
                    <a:pt x="0" y="174002"/>
                  </a:lnTo>
                  <a:lnTo>
                    <a:pt x="2495994" y="174002"/>
                  </a:lnTo>
                  <a:lnTo>
                    <a:pt x="2495994" y="0"/>
                  </a:lnTo>
                  <a:close/>
                </a:path>
              </a:pathLst>
            </a:custGeom>
            <a:solidFill>
              <a:srgbClr val="003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196800" y="525230"/>
            <a:ext cx="10490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42100" y="895670"/>
            <a:ext cx="231203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radius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reach.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radius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horizontal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point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hook.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22416" y="4816335"/>
            <a:ext cx="1310640" cy="1409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b="1" i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</a:t>
            </a:r>
            <a:r>
              <a:rPr sz="800" b="1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 ON</a:t>
            </a:r>
            <a:r>
              <a:rPr sz="800" b="1" i="1" spc="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NEXT</a:t>
            </a:r>
            <a:r>
              <a:rPr sz="800" b="1" i="1" spc="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spc="-20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>
              <a:latin typeface="Franklin Gothic Demi"/>
              <a:cs typeface="Franklin Gothic Dem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D42621-CD1F-4318-0F2D-788B7ABFC64F}"/>
              </a:ext>
            </a:extLst>
          </p:cNvPr>
          <p:cNvSpPr/>
          <p:nvPr/>
        </p:nvSpPr>
        <p:spPr>
          <a:xfrm>
            <a:off x="2195563" y="852025"/>
            <a:ext cx="2320492" cy="1948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EDBF337-B70D-A406-0FC1-0E0AB9522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310" y="1424984"/>
            <a:ext cx="1432705" cy="141937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02C4392-B558-799D-A0EE-CE260DE9BBB3}"/>
              </a:ext>
            </a:extLst>
          </p:cNvPr>
          <p:cNvSpPr/>
          <p:nvPr/>
        </p:nvSpPr>
        <p:spPr>
          <a:xfrm>
            <a:off x="4644112" y="852026"/>
            <a:ext cx="2320492" cy="2021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6ADD3E-1EDC-3F26-E249-654FB1ADEB83}"/>
              </a:ext>
            </a:extLst>
          </p:cNvPr>
          <p:cNvSpPr/>
          <p:nvPr/>
        </p:nvSpPr>
        <p:spPr>
          <a:xfrm>
            <a:off x="2152355" y="2960939"/>
            <a:ext cx="2320492" cy="1923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F00A151-00C3-F1C6-328F-DCFE6D522A60}"/>
              </a:ext>
            </a:extLst>
          </p:cNvPr>
          <p:cNvSpPr/>
          <p:nvPr/>
        </p:nvSpPr>
        <p:spPr>
          <a:xfrm>
            <a:off x="4628984" y="2917569"/>
            <a:ext cx="2335620" cy="1839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41655">
              <a:lnSpc>
                <a:spcPts val="1205"/>
              </a:lnSpc>
              <a:tabLst>
                <a:tab pos="514921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2.5,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3.1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650" spc="-15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650" spc="-5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650" spc="-5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650" spc="-5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650" spc="-5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650" baseline="2525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3433" y="1428093"/>
            <a:ext cx="2250056" cy="31640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1794" y="380327"/>
            <a:ext cx="2655570" cy="29019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3873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QUESTION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82.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What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is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rated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capacity?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712113"/>
            <a:ext cx="262445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rated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capacity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maximum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configurations.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0745" y="4654499"/>
            <a:ext cx="1857375" cy="3435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range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diagram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00899" y="368345"/>
            <a:ext cx="11988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Range</a:t>
            </a:r>
            <a:r>
              <a:rPr spc="-65" dirty="0"/>
              <a:t> </a:t>
            </a:r>
            <a:r>
              <a:rPr spc="-10" dirty="0"/>
              <a:t>diagram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00899" y="628293"/>
            <a:ext cx="2628265" cy="117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range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diagram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shows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crane’s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configurations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properly.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shows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the;</a:t>
            </a:r>
            <a:endParaRPr sz="1000">
              <a:latin typeface="Franklin Gothic Book"/>
              <a:cs typeface="Franklin Gothic Book"/>
            </a:endParaRPr>
          </a:p>
          <a:p>
            <a:pPr marL="119380" indent="-106680">
              <a:lnSpc>
                <a:spcPct val="100000"/>
              </a:lnSpc>
              <a:spcBef>
                <a:spcPts val="310"/>
              </a:spcBef>
              <a:buChar char="•"/>
              <a:tabLst>
                <a:tab pos="11938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range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lengths</a:t>
            </a:r>
            <a:endParaRPr sz="1000">
              <a:latin typeface="Franklin Gothic Book"/>
              <a:cs typeface="Franklin Gothic Book"/>
            </a:endParaRPr>
          </a:p>
          <a:p>
            <a:pPr marL="119380" indent="-106680">
              <a:lnSpc>
                <a:spcPct val="100000"/>
              </a:lnSpc>
              <a:spcBef>
                <a:spcPts val="310"/>
              </a:spcBef>
              <a:buChar char="•"/>
              <a:tabLst>
                <a:tab pos="11938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radius</a:t>
            </a:r>
            <a:endParaRPr sz="1000">
              <a:latin typeface="Franklin Gothic Book"/>
              <a:cs typeface="Franklin Gothic Book"/>
            </a:endParaRPr>
          </a:p>
          <a:p>
            <a:pPr marL="119380" indent="-106680">
              <a:lnSpc>
                <a:spcPct val="100000"/>
              </a:lnSpc>
              <a:spcBef>
                <a:spcPts val="650"/>
              </a:spcBef>
              <a:buChar char="•"/>
              <a:tabLst>
                <a:tab pos="11938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hook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heights.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3828" y="427988"/>
            <a:ext cx="2877820" cy="4497705"/>
            <a:chOff x="503828" y="427988"/>
            <a:chExt cx="2877820" cy="4497705"/>
          </a:xfrm>
        </p:grpSpPr>
        <p:sp>
          <p:nvSpPr>
            <p:cNvPr id="10" name="object 10"/>
            <p:cNvSpPr/>
            <p:nvPr/>
          </p:nvSpPr>
          <p:spPr>
            <a:xfrm>
              <a:off x="3365995" y="434338"/>
              <a:ext cx="9525" cy="4485005"/>
            </a:xfrm>
            <a:custGeom>
              <a:avLst/>
              <a:gdLst/>
              <a:ahLst/>
              <a:cxnLst/>
              <a:rect l="l" t="t" r="r" b="b"/>
              <a:pathLst>
                <a:path w="9525" h="4485005">
                  <a:moveTo>
                    <a:pt x="9004" y="0"/>
                  </a:moveTo>
                  <a:lnTo>
                    <a:pt x="0" y="448497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228" y="1414409"/>
              <a:ext cx="2814500" cy="292415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03821" y="1937905"/>
              <a:ext cx="2816225" cy="2400300"/>
            </a:xfrm>
            <a:custGeom>
              <a:avLst/>
              <a:gdLst/>
              <a:ahLst/>
              <a:cxnLst/>
              <a:rect l="l" t="t" r="r" b="b"/>
              <a:pathLst>
                <a:path w="2816225" h="2400300">
                  <a:moveTo>
                    <a:pt x="2815894" y="0"/>
                  </a:moveTo>
                  <a:lnTo>
                    <a:pt x="2703131" y="0"/>
                  </a:lnTo>
                  <a:lnTo>
                    <a:pt x="2703131" y="44450"/>
                  </a:lnTo>
                  <a:lnTo>
                    <a:pt x="2703131" y="734060"/>
                  </a:lnTo>
                  <a:lnTo>
                    <a:pt x="2703131" y="833120"/>
                  </a:lnTo>
                  <a:lnTo>
                    <a:pt x="2703131" y="937260"/>
                  </a:lnTo>
                  <a:lnTo>
                    <a:pt x="2703131" y="1122680"/>
                  </a:lnTo>
                  <a:lnTo>
                    <a:pt x="2373274" y="1122680"/>
                  </a:lnTo>
                  <a:lnTo>
                    <a:pt x="2373274" y="1327150"/>
                  </a:lnTo>
                  <a:lnTo>
                    <a:pt x="2373274" y="1518920"/>
                  </a:lnTo>
                  <a:lnTo>
                    <a:pt x="1923719" y="1518920"/>
                  </a:lnTo>
                  <a:lnTo>
                    <a:pt x="1923719" y="1327150"/>
                  </a:lnTo>
                  <a:lnTo>
                    <a:pt x="1923719" y="1122680"/>
                  </a:lnTo>
                  <a:lnTo>
                    <a:pt x="1923719" y="937260"/>
                  </a:lnTo>
                  <a:lnTo>
                    <a:pt x="1923719" y="833120"/>
                  </a:lnTo>
                  <a:lnTo>
                    <a:pt x="1498104" y="833120"/>
                  </a:lnTo>
                  <a:lnTo>
                    <a:pt x="1498104" y="937260"/>
                  </a:lnTo>
                  <a:lnTo>
                    <a:pt x="1498104" y="1122680"/>
                  </a:lnTo>
                  <a:lnTo>
                    <a:pt x="1498104" y="1327150"/>
                  </a:lnTo>
                  <a:lnTo>
                    <a:pt x="1088021" y="1327150"/>
                  </a:lnTo>
                  <a:lnTo>
                    <a:pt x="1088021" y="1122680"/>
                  </a:lnTo>
                  <a:lnTo>
                    <a:pt x="1088021" y="937260"/>
                  </a:lnTo>
                  <a:lnTo>
                    <a:pt x="1088021" y="833120"/>
                  </a:lnTo>
                  <a:lnTo>
                    <a:pt x="1088021" y="734060"/>
                  </a:lnTo>
                  <a:lnTo>
                    <a:pt x="645858" y="734060"/>
                  </a:lnTo>
                  <a:lnTo>
                    <a:pt x="645858" y="833120"/>
                  </a:lnTo>
                  <a:lnTo>
                    <a:pt x="645858" y="937260"/>
                  </a:lnTo>
                  <a:lnTo>
                    <a:pt x="266153" y="937260"/>
                  </a:lnTo>
                  <a:lnTo>
                    <a:pt x="266153" y="833120"/>
                  </a:lnTo>
                  <a:lnTo>
                    <a:pt x="266153" y="734060"/>
                  </a:lnTo>
                  <a:lnTo>
                    <a:pt x="266153" y="44450"/>
                  </a:lnTo>
                  <a:lnTo>
                    <a:pt x="0" y="44450"/>
                  </a:lnTo>
                  <a:lnTo>
                    <a:pt x="0" y="2400300"/>
                  </a:lnTo>
                  <a:lnTo>
                    <a:pt x="2815894" y="2400300"/>
                  </a:lnTo>
                  <a:lnTo>
                    <a:pt x="2815894" y="44450"/>
                  </a:lnTo>
                  <a:lnTo>
                    <a:pt x="2815894" y="0"/>
                  </a:lnTo>
                  <a:close/>
                </a:path>
              </a:pathLst>
            </a:custGeom>
            <a:solidFill>
              <a:srgbClr val="ED212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0C735-A531-EA72-B78D-9F815823E637}"/>
              </a:ext>
            </a:extLst>
          </p:cNvPr>
          <p:cNvSpPr/>
          <p:nvPr/>
        </p:nvSpPr>
        <p:spPr>
          <a:xfrm>
            <a:off x="494571" y="727601"/>
            <a:ext cx="2825157" cy="3858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3B522E-6FFC-0620-5E98-CAAE09C817B7}"/>
              </a:ext>
            </a:extLst>
          </p:cNvPr>
          <p:cNvSpPr/>
          <p:nvPr/>
        </p:nvSpPr>
        <p:spPr>
          <a:xfrm>
            <a:off x="3441355" y="392732"/>
            <a:ext cx="3384895" cy="4690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41655">
              <a:lnSpc>
                <a:spcPts val="1205"/>
              </a:lnSpc>
              <a:tabLst>
                <a:tab pos="514921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2.5,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3.1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650" spc="-15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650" spc="-5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650" spc="-5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650" spc="-5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650" spc="-5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650" baseline="2525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46250" y="1027512"/>
            <a:ext cx="4626610" cy="3914775"/>
            <a:chOff x="2246250" y="1027512"/>
            <a:chExt cx="4626610" cy="39147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6250" y="3351645"/>
              <a:ext cx="812829" cy="15905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2267" y="1027512"/>
              <a:ext cx="3010147" cy="31274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60749" y="1586636"/>
              <a:ext cx="3011805" cy="2567940"/>
            </a:xfrm>
            <a:custGeom>
              <a:avLst/>
              <a:gdLst/>
              <a:ahLst/>
              <a:cxnLst/>
              <a:rect l="l" t="t" r="r" b="b"/>
              <a:pathLst>
                <a:path w="3011804" h="2567940">
                  <a:moveTo>
                    <a:pt x="3011652" y="0"/>
                  </a:moveTo>
                  <a:lnTo>
                    <a:pt x="2891053" y="0"/>
                  </a:lnTo>
                  <a:lnTo>
                    <a:pt x="2891053" y="48260"/>
                  </a:lnTo>
                  <a:lnTo>
                    <a:pt x="2891053" y="786130"/>
                  </a:lnTo>
                  <a:lnTo>
                    <a:pt x="2891053" y="892810"/>
                  </a:lnTo>
                  <a:lnTo>
                    <a:pt x="2891053" y="1003300"/>
                  </a:lnTo>
                  <a:lnTo>
                    <a:pt x="2891053" y="1202690"/>
                  </a:lnTo>
                  <a:lnTo>
                    <a:pt x="2538260" y="1202690"/>
                  </a:lnTo>
                  <a:lnTo>
                    <a:pt x="2538260" y="1419860"/>
                  </a:lnTo>
                  <a:lnTo>
                    <a:pt x="2538260" y="1625600"/>
                  </a:lnTo>
                  <a:lnTo>
                    <a:pt x="2057450" y="1625600"/>
                  </a:lnTo>
                  <a:lnTo>
                    <a:pt x="2057450" y="1419860"/>
                  </a:lnTo>
                  <a:lnTo>
                    <a:pt x="2057450" y="1202690"/>
                  </a:lnTo>
                  <a:lnTo>
                    <a:pt x="2057450" y="1003300"/>
                  </a:lnTo>
                  <a:lnTo>
                    <a:pt x="2057450" y="892810"/>
                  </a:lnTo>
                  <a:lnTo>
                    <a:pt x="1602257" y="892810"/>
                  </a:lnTo>
                  <a:lnTo>
                    <a:pt x="1602257" y="1003300"/>
                  </a:lnTo>
                  <a:lnTo>
                    <a:pt x="1602257" y="1202690"/>
                  </a:lnTo>
                  <a:lnTo>
                    <a:pt x="1602257" y="1419860"/>
                  </a:lnTo>
                  <a:lnTo>
                    <a:pt x="1163650" y="1419860"/>
                  </a:lnTo>
                  <a:lnTo>
                    <a:pt x="1163650" y="1202690"/>
                  </a:lnTo>
                  <a:lnTo>
                    <a:pt x="1163650" y="1003300"/>
                  </a:lnTo>
                  <a:lnTo>
                    <a:pt x="1163650" y="892810"/>
                  </a:lnTo>
                  <a:lnTo>
                    <a:pt x="1163650" y="786130"/>
                  </a:lnTo>
                  <a:lnTo>
                    <a:pt x="690753" y="786130"/>
                  </a:lnTo>
                  <a:lnTo>
                    <a:pt x="690753" y="892810"/>
                  </a:lnTo>
                  <a:lnTo>
                    <a:pt x="690753" y="1003300"/>
                  </a:lnTo>
                  <a:lnTo>
                    <a:pt x="284657" y="1003300"/>
                  </a:lnTo>
                  <a:lnTo>
                    <a:pt x="284657" y="892810"/>
                  </a:lnTo>
                  <a:lnTo>
                    <a:pt x="284657" y="786130"/>
                  </a:lnTo>
                  <a:lnTo>
                    <a:pt x="284657" y="48260"/>
                  </a:lnTo>
                  <a:lnTo>
                    <a:pt x="0" y="48260"/>
                  </a:lnTo>
                  <a:lnTo>
                    <a:pt x="0" y="2567940"/>
                  </a:lnTo>
                  <a:lnTo>
                    <a:pt x="3011652" y="2567940"/>
                  </a:lnTo>
                  <a:lnTo>
                    <a:pt x="3011652" y="48260"/>
                  </a:lnTo>
                  <a:lnTo>
                    <a:pt x="3011652" y="0"/>
                  </a:lnTo>
                  <a:close/>
                </a:path>
              </a:pathLst>
            </a:custGeom>
            <a:solidFill>
              <a:srgbClr val="ED212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93541" y="1859969"/>
              <a:ext cx="1747520" cy="0"/>
            </a:xfrm>
            <a:custGeom>
              <a:avLst/>
              <a:gdLst/>
              <a:ahLst/>
              <a:cxnLst/>
              <a:rect l="l" t="t" r="r" b="b"/>
              <a:pathLst>
                <a:path w="1747520">
                  <a:moveTo>
                    <a:pt x="0" y="0"/>
                  </a:moveTo>
                  <a:lnTo>
                    <a:pt x="1747467" y="0"/>
                  </a:lnTo>
                </a:path>
              </a:pathLst>
            </a:custGeom>
            <a:ln w="17678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34664" y="183201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85</a:t>
            </a:r>
            <a:endParaRPr sz="1100">
              <a:latin typeface="Franklin Gothic Demi"/>
              <a:cs typeface="Franklin Gothic Demi"/>
            </a:endParaRPr>
          </a:p>
          <a:p>
            <a:pPr marL="107950" marR="393065">
              <a:lnSpc>
                <a:spcPts val="1140"/>
              </a:lnSpc>
              <a:spcBef>
                <a:spcPts val="790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chart.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chart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thick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black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middle.</a:t>
            </a:r>
            <a:endParaRPr sz="1000">
              <a:latin typeface="Franklin Gothic Book"/>
              <a:cs typeface="Franklin Gothic Book"/>
            </a:endParaRPr>
          </a:p>
          <a:p>
            <a:pPr marL="107950" marR="391160" algn="just">
              <a:lnSpc>
                <a:spcPts val="1140"/>
              </a:lnSpc>
              <a:spcBef>
                <a:spcPts val="71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numbers </a:t>
            </a:r>
            <a:r>
              <a:rPr sz="10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above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below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line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mean?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6751" y="525305"/>
            <a:ext cx="434530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numbers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above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line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strength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numbers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below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line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stable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38945" y="1649368"/>
            <a:ext cx="1155065" cy="3629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Structural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strength</a:t>
            </a:r>
            <a:endParaRPr sz="1000" dirty="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above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line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90842" y="3200895"/>
            <a:ext cx="1018540" cy="63500"/>
            <a:chOff x="3690842" y="3200895"/>
            <a:chExt cx="1018540" cy="63500"/>
          </a:xfrm>
        </p:grpSpPr>
        <p:sp>
          <p:nvSpPr>
            <p:cNvPr id="13" name="object 13"/>
            <p:cNvSpPr/>
            <p:nvPr/>
          </p:nvSpPr>
          <p:spPr>
            <a:xfrm>
              <a:off x="3697192" y="3231775"/>
              <a:ext cx="955040" cy="1270"/>
            </a:xfrm>
            <a:custGeom>
              <a:avLst/>
              <a:gdLst/>
              <a:ahLst/>
              <a:cxnLst/>
              <a:rect l="l" t="t" r="r" b="b"/>
              <a:pathLst>
                <a:path w="955039" h="1269">
                  <a:moveTo>
                    <a:pt x="0" y="0"/>
                  </a:moveTo>
                  <a:lnTo>
                    <a:pt x="954455" y="85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51650" y="320724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38096" y="3052530"/>
            <a:ext cx="5067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Instability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07492" y="3204930"/>
            <a:ext cx="5683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below</a:t>
            </a:r>
            <a:r>
              <a:rPr sz="1000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line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86354" y="3024962"/>
            <a:ext cx="810895" cy="400685"/>
          </a:xfrm>
          <a:custGeom>
            <a:avLst/>
            <a:gdLst/>
            <a:ahLst/>
            <a:cxnLst/>
            <a:rect l="l" t="t" r="r" b="b"/>
            <a:pathLst>
              <a:path w="810895" h="400685">
                <a:moveTo>
                  <a:pt x="0" y="400304"/>
                </a:moveTo>
                <a:lnTo>
                  <a:pt x="810412" y="400304"/>
                </a:lnTo>
                <a:lnTo>
                  <a:pt x="810412" y="0"/>
                </a:lnTo>
                <a:lnTo>
                  <a:pt x="0" y="0"/>
                </a:lnTo>
                <a:lnTo>
                  <a:pt x="0" y="400304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D0B132-9081-FD5D-08B8-5F7FCD973287}"/>
              </a:ext>
            </a:extLst>
          </p:cNvPr>
          <p:cNvSpPr/>
          <p:nvPr/>
        </p:nvSpPr>
        <p:spPr>
          <a:xfrm>
            <a:off x="2196610" y="541113"/>
            <a:ext cx="4629639" cy="36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730359-8B5F-91DE-0495-1EB75262D765}"/>
              </a:ext>
            </a:extLst>
          </p:cNvPr>
          <p:cNvSpPr/>
          <p:nvPr/>
        </p:nvSpPr>
        <p:spPr>
          <a:xfrm>
            <a:off x="2473799" y="1586281"/>
            <a:ext cx="1304451" cy="47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8E0220-8C48-F7CD-447E-500FEFD2E370}"/>
              </a:ext>
            </a:extLst>
          </p:cNvPr>
          <p:cNvSpPr/>
          <p:nvPr/>
        </p:nvSpPr>
        <p:spPr>
          <a:xfrm>
            <a:off x="2847255" y="3006033"/>
            <a:ext cx="930995" cy="47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14921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2.7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650" spc="-15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650" spc="-5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650" spc="-5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650" spc="-5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650" spc="-5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650" baseline="2525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1597494" y="0"/>
                </a:moveTo>
                <a:lnTo>
                  <a:pt x="0" y="0"/>
                </a:lnTo>
                <a:lnTo>
                  <a:pt x="0" y="4539005"/>
                </a:lnTo>
                <a:lnTo>
                  <a:pt x="1597494" y="4539005"/>
                </a:lnTo>
                <a:lnTo>
                  <a:pt x="1597494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93</a:t>
            </a:r>
            <a:endParaRPr sz="1100">
              <a:latin typeface="Franklin Gothic Demi"/>
              <a:cs typeface="Franklin Gothic Demi"/>
            </a:endParaRPr>
          </a:p>
          <a:p>
            <a:pPr marL="107950" marR="133350">
              <a:lnSpc>
                <a:spcPts val="1140"/>
              </a:lnSpc>
              <a:spcBef>
                <a:spcPts val="790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according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procedures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(usually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found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operator’s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manual).</a:t>
            </a:r>
            <a:endParaRPr sz="1000">
              <a:latin typeface="Franklin Gothic Book"/>
              <a:cs typeface="Franklin Gothic Book"/>
            </a:endParaRPr>
          </a:p>
          <a:p>
            <a:pPr marL="107950" marR="279400">
              <a:lnSpc>
                <a:spcPts val="1140"/>
              </a:lnSpc>
              <a:spcBef>
                <a:spcPts val="71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abnormal/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unusual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noises?</a:t>
            </a:r>
            <a:endParaRPr sz="1000">
              <a:latin typeface="Franklin Gothic Book"/>
              <a:cs typeface="Franklin Gothic Boo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33424" y="792725"/>
          <a:ext cx="4880610" cy="4170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5339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1.</a:t>
                      </a:r>
                      <a:r>
                        <a:rPr sz="1000" spc="3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2.</a:t>
                      </a:r>
                      <a:r>
                        <a:rPr sz="1000" spc="3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Put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danger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339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3.</a:t>
                      </a:r>
                      <a:r>
                        <a:rPr sz="1000" spc="3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Record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problem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logbook.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4.</a:t>
                      </a:r>
                      <a:r>
                        <a:rPr sz="1000" spc="3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Report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problem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supervisor.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6959" y="1098332"/>
            <a:ext cx="1160546" cy="17409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3889" y="3521714"/>
            <a:ext cx="2250386" cy="134818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710" y="2325435"/>
            <a:ext cx="1488979" cy="11163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96800" y="525230"/>
            <a:ext cx="2962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unusual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4460" y="3265754"/>
            <a:ext cx="1509494" cy="15770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16263" y="1158468"/>
            <a:ext cx="1592177" cy="158734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66583D-3CBD-D4EC-FA59-2F418F0D2010}"/>
              </a:ext>
            </a:extLst>
          </p:cNvPr>
          <p:cNvSpPr/>
          <p:nvPr/>
        </p:nvSpPr>
        <p:spPr>
          <a:xfrm>
            <a:off x="2142432" y="837994"/>
            <a:ext cx="2245418" cy="2001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B985DA-A3C8-FCD9-8BCE-4B96F06F0658}"/>
              </a:ext>
            </a:extLst>
          </p:cNvPr>
          <p:cNvSpPr/>
          <p:nvPr/>
        </p:nvSpPr>
        <p:spPr>
          <a:xfrm>
            <a:off x="4603058" y="837994"/>
            <a:ext cx="2245418" cy="2001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1F5BEF-040C-1847-12B3-2A3156DB3364}"/>
              </a:ext>
            </a:extLst>
          </p:cNvPr>
          <p:cNvSpPr/>
          <p:nvPr/>
        </p:nvSpPr>
        <p:spPr>
          <a:xfrm>
            <a:off x="2176249" y="2928983"/>
            <a:ext cx="2245418" cy="2001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1EB2B-C35D-7EFE-1F99-69B792273ABA}"/>
              </a:ext>
            </a:extLst>
          </p:cNvPr>
          <p:cNvSpPr/>
          <p:nvPr/>
        </p:nvSpPr>
        <p:spPr>
          <a:xfrm>
            <a:off x="4603058" y="2930824"/>
            <a:ext cx="2358731" cy="2001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41655">
              <a:lnSpc>
                <a:spcPts val="1205"/>
              </a:lnSpc>
              <a:tabLst>
                <a:tab pos="5149215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2.5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4" y="432003"/>
            <a:ext cx="6483350" cy="4539615"/>
            <a:chOff x="540004" y="432003"/>
            <a:chExt cx="6483350" cy="4539615"/>
          </a:xfrm>
        </p:grpSpPr>
        <p:sp>
          <p:nvSpPr>
            <p:cNvPr id="4" name="object 4"/>
            <p:cNvSpPr/>
            <p:nvPr/>
          </p:nvSpPr>
          <p:spPr>
            <a:xfrm>
              <a:off x="2136599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4" y="438350"/>
              <a:ext cx="0" cy="4526915"/>
            </a:xfrm>
            <a:custGeom>
              <a:avLst/>
              <a:gdLst/>
              <a:ahLst/>
              <a:cxnLst/>
              <a:rect l="l" t="t" r="r" b="b"/>
              <a:pathLst>
                <a:path h="4526915">
                  <a:moveTo>
                    <a:pt x="0" y="452630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4967831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04" y="432003"/>
              <a:ext cx="1597660" cy="4539615"/>
            </a:xfrm>
            <a:custGeom>
              <a:avLst/>
              <a:gdLst/>
              <a:ahLst/>
              <a:cxnLst/>
              <a:rect l="l" t="t" r="r" b="b"/>
              <a:pathLst>
                <a:path w="1597660" h="4539615">
                  <a:moveTo>
                    <a:pt x="1597494" y="0"/>
                  </a:moveTo>
                  <a:lnTo>
                    <a:pt x="0" y="0"/>
                  </a:lnTo>
                  <a:lnTo>
                    <a:pt x="0" y="4539005"/>
                  </a:lnTo>
                  <a:lnTo>
                    <a:pt x="1597494" y="453900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5299" y="422854"/>
            <a:ext cx="1322705" cy="96837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103</a:t>
            </a:r>
            <a:endParaRPr sz="11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angle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between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(bottom) 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second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(top)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pigstying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6751" y="525178"/>
            <a:ext cx="30530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angle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90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degrees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between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pigstying.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71444" y="1068463"/>
            <a:ext cx="1814195" cy="1567180"/>
            <a:chOff x="3071444" y="1068463"/>
            <a:chExt cx="1814195" cy="156718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1444" y="1068463"/>
              <a:ext cx="1813884" cy="156662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24919" y="144113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567" y="192455"/>
                  </a:lnTo>
                  <a:lnTo>
                    <a:pt x="3784" y="603402"/>
                  </a:lnTo>
                </a:path>
              </a:pathLst>
            </a:custGeom>
            <a:ln w="240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79754" y="1460260"/>
              <a:ext cx="509270" cy="162560"/>
            </a:xfrm>
            <a:custGeom>
              <a:avLst/>
              <a:gdLst/>
              <a:ahLst/>
              <a:cxnLst/>
              <a:rect l="l" t="t" r="r" b="b"/>
              <a:pathLst>
                <a:path w="509270" h="162559">
                  <a:moveTo>
                    <a:pt x="0" y="0"/>
                  </a:moveTo>
                  <a:lnTo>
                    <a:pt x="509257" y="162394"/>
                  </a:lnTo>
                </a:path>
              </a:pathLst>
            </a:custGeom>
            <a:ln w="24053">
              <a:solidFill>
                <a:srgbClr val="D2232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950" y="1665494"/>
              <a:ext cx="525145" cy="360045"/>
            </a:xfrm>
            <a:custGeom>
              <a:avLst/>
              <a:gdLst/>
              <a:ahLst/>
              <a:cxnLst/>
              <a:rect l="l" t="t" r="r" b="b"/>
              <a:pathLst>
                <a:path w="525145" h="360044">
                  <a:moveTo>
                    <a:pt x="524802" y="0"/>
                  </a:moveTo>
                  <a:lnTo>
                    <a:pt x="0" y="359587"/>
                  </a:lnTo>
                </a:path>
              </a:pathLst>
            </a:custGeom>
            <a:ln w="24053">
              <a:solidFill>
                <a:srgbClr val="D2232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23169" y="1442227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18859" y="6007"/>
                  </a:lnTo>
                </a:path>
                <a:path w="603885" h="603885">
                  <a:moveTo>
                    <a:pt x="584708" y="186436"/>
                  </a:moveTo>
                  <a:lnTo>
                    <a:pt x="603567" y="192455"/>
                  </a:lnTo>
                  <a:lnTo>
                    <a:pt x="588568" y="202730"/>
                  </a:lnTo>
                </a:path>
                <a:path w="603885" h="603885">
                  <a:moveTo>
                    <a:pt x="18783" y="593128"/>
                  </a:moveTo>
                  <a:lnTo>
                    <a:pt x="3784" y="603402"/>
                  </a:lnTo>
                </a:path>
              </a:pathLst>
            </a:custGeom>
            <a:ln w="24053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62193" y="1502366"/>
              <a:ext cx="114300" cy="450850"/>
            </a:xfrm>
            <a:custGeom>
              <a:avLst/>
              <a:gdLst/>
              <a:ahLst/>
              <a:cxnLst/>
              <a:rect l="l" t="t" r="r" b="b"/>
              <a:pathLst>
                <a:path w="114300" h="450850">
                  <a:moveTo>
                    <a:pt x="60976" y="0"/>
                  </a:moveTo>
                  <a:lnTo>
                    <a:pt x="0" y="197092"/>
                  </a:lnTo>
                  <a:lnTo>
                    <a:pt x="25871" y="337935"/>
                  </a:lnTo>
                  <a:lnTo>
                    <a:pt x="82516" y="422479"/>
                  </a:lnTo>
                  <a:lnTo>
                    <a:pt x="113858" y="450672"/>
                  </a:lnTo>
                </a:path>
              </a:pathLst>
            </a:custGeom>
            <a:ln w="1604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281415" y="1569704"/>
            <a:ext cx="2565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90</a:t>
            </a:r>
            <a:r>
              <a:rPr sz="825" b="1" spc="-37" baseline="45454" dirty="0">
                <a:solidFill>
                  <a:srgbClr val="231F20"/>
                </a:solidFill>
                <a:latin typeface="Franklin Gothic Demi"/>
                <a:cs typeface="Franklin Gothic Demi"/>
              </a:rPr>
              <a:t>o</a:t>
            </a:r>
            <a:endParaRPr sz="825" baseline="45454">
              <a:latin typeface="Franklin Gothic Demi"/>
              <a:cs typeface="Franklin Gothic Dem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13060" y="1295603"/>
            <a:ext cx="1538605" cy="422909"/>
            <a:chOff x="3713060" y="1295603"/>
            <a:chExt cx="1538605" cy="422909"/>
          </a:xfrm>
        </p:grpSpPr>
        <p:sp>
          <p:nvSpPr>
            <p:cNvPr id="19" name="object 19"/>
            <p:cNvSpPr/>
            <p:nvPr/>
          </p:nvSpPr>
          <p:spPr>
            <a:xfrm>
              <a:off x="3717188" y="1617249"/>
              <a:ext cx="77470" cy="70485"/>
            </a:xfrm>
            <a:custGeom>
              <a:avLst/>
              <a:gdLst/>
              <a:ahLst/>
              <a:cxnLst/>
              <a:rect l="l" t="t" r="r" b="b"/>
              <a:pathLst>
                <a:path w="77470" h="70485">
                  <a:moveTo>
                    <a:pt x="62191" y="0"/>
                  </a:moveTo>
                  <a:lnTo>
                    <a:pt x="0" y="44208"/>
                  </a:lnTo>
                  <a:lnTo>
                    <a:pt x="77063" y="70002"/>
                  </a:lnTo>
                </a:path>
              </a:pathLst>
            </a:custGeom>
            <a:ln w="80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07883" y="1657352"/>
              <a:ext cx="52069" cy="52705"/>
            </a:xfrm>
            <a:custGeom>
              <a:avLst/>
              <a:gdLst/>
              <a:ahLst/>
              <a:cxnLst/>
              <a:rect l="l" t="t" r="r" b="b"/>
              <a:pathLst>
                <a:path w="52070" h="52705">
                  <a:moveTo>
                    <a:pt x="26035" y="0"/>
                  </a:moveTo>
                  <a:lnTo>
                    <a:pt x="15901" y="2046"/>
                  </a:lnTo>
                  <a:lnTo>
                    <a:pt x="7626" y="7627"/>
                  </a:lnTo>
                  <a:lnTo>
                    <a:pt x="2046" y="15907"/>
                  </a:lnTo>
                  <a:lnTo>
                    <a:pt x="0" y="26047"/>
                  </a:lnTo>
                  <a:lnTo>
                    <a:pt x="2046" y="36188"/>
                  </a:lnTo>
                  <a:lnTo>
                    <a:pt x="7626" y="44467"/>
                  </a:lnTo>
                  <a:lnTo>
                    <a:pt x="15901" y="50048"/>
                  </a:lnTo>
                  <a:lnTo>
                    <a:pt x="26035" y="52095"/>
                  </a:lnTo>
                  <a:lnTo>
                    <a:pt x="36168" y="50048"/>
                  </a:lnTo>
                  <a:lnTo>
                    <a:pt x="44443" y="44467"/>
                  </a:lnTo>
                  <a:lnTo>
                    <a:pt x="50023" y="36188"/>
                  </a:lnTo>
                  <a:lnTo>
                    <a:pt x="52070" y="26047"/>
                  </a:lnTo>
                  <a:lnTo>
                    <a:pt x="50023" y="15907"/>
                  </a:lnTo>
                  <a:lnTo>
                    <a:pt x="44443" y="7627"/>
                  </a:lnTo>
                  <a:lnTo>
                    <a:pt x="36168" y="2046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56592" y="1362616"/>
              <a:ext cx="287655" cy="306070"/>
            </a:xfrm>
            <a:custGeom>
              <a:avLst/>
              <a:gdLst/>
              <a:ahLst/>
              <a:cxnLst/>
              <a:rect l="l" t="t" r="r" b="b"/>
              <a:pathLst>
                <a:path w="287654" h="306069">
                  <a:moveTo>
                    <a:pt x="287489" y="0"/>
                  </a:moveTo>
                  <a:lnTo>
                    <a:pt x="0" y="305752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14226" y="1661931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9860" y="29794"/>
                  </a:moveTo>
                  <a:lnTo>
                    <a:pt x="46018" y="39116"/>
                  </a:lnTo>
                  <a:lnTo>
                    <a:pt x="39149" y="46000"/>
                  </a:lnTo>
                  <a:lnTo>
                    <a:pt x="30205" y="49802"/>
                  </a:lnTo>
                  <a:lnTo>
                    <a:pt x="20142" y="49872"/>
                  </a:lnTo>
                  <a:lnTo>
                    <a:pt x="10799" y="46024"/>
                  </a:lnTo>
                  <a:lnTo>
                    <a:pt x="3894" y="39139"/>
                  </a:lnTo>
                  <a:lnTo>
                    <a:pt x="77" y="30175"/>
                  </a:lnTo>
                  <a:lnTo>
                    <a:pt x="0" y="20091"/>
                  </a:lnTo>
                  <a:lnTo>
                    <a:pt x="3850" y="10762"/>
                  </a:lnTo>
                  <a:lnTo>
                    <a:pt x="10742" y="3873"/>
                  </a:lnTo>
                  <a:lnTo>
                    <a:pt x="19718" y="71"/>
                  </a:lnTo>
                  <a:lnTo>
                    <a:pt x="29819" y="0"/>
                  </a:lnTo>
                  <a:lnTo>
                    <a:pt x="39124" y="3848"/>
                  </a:lnTo>
                  <a:lnTo>
                    <a:pt x="45997" y="10734"/>
                  </a:lnTo>
                  <a:lnTo>
                    <a:pt x="49791" y="19702"/>
                  </a:lnTo>
                  <a:lnTo>
                    <a:pt x="49860" y="2979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92574" y="1295603"/>
              <a:ext cx="659130" cy="245745"/>
            </a:xfrm>
            <a:custGeom>
              <a:avLst/>
              <a:gdLst/>
              <a:ahLst/>
              <a:cxnLst/>
              <a:rect l="l" t="t" r="r" b="b"/>
              <a:pathLst>
                <a:path w="659129" h="245744">
                  <a:moveTo>
                    <a:pt x="658609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658609" y="245630"/>
                  </a:lnTo>
                  <a:lnTo>
                    <a:pt x="658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92573" y="1295603"/>
            <a:ext cx="65913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15"/>
              </a:spcBef>
            </a:pP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Top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068129" y="2356053"/>
            <a:ext cx="940435" cy="574040"/>
            <a:chOff x="3068129" y="2356053"/>
            <a:chExt cx="940435" cy="574040"/>
          </a:xfrm>
        </p:grpSpPr>
        <p:sp>
          <p:nvSpPr>
            <p:cNvPr id="26" name="object 26"/>
            <p:cNvSpPr/>
            <p:nvPr/>
          </p:nvSpPr>
          <p:spPr>
            <a:xfrm>
              <a:off x="3950999" y="2362455"/>
              <a:ext cx="48260" cy="48260"/>
            </a:xfrm>
            <a:custGeom>
              <a:avLst/>
              <a:gdLst/>
              <a:ahLst/>
              <a:cxnLst/>
              <a:rect l="l" t="t" r="r" b="b"/>
              <a:pathLst>
                <a:path w="48260" h="48260">
                  <a:moveTo>
                    <a:pt x="24117" y="0"/>
                  </a:moveTo>
                  <a:lnTo>
                    <a:pt x="14728" y="1891"/>
                  </a:lnTo>
                  <a:lnTo>
                    <a:pt x="7062" y="7053"/>
                  </a:lnTo>
                  <a:lnTo>
                    <a:pt x="1894" y="14717"/>
                  </a:lnTo>
                  <a:lnTo>
                    <a:pt x="0" y="24117"/>
                  </a:lnTo>
                  <a:lnTo>
                    <a:pt x="1894" y="33487"/>
                  </a:lnTo>
                  <a:lnTo>
                    <a:pt x="7062" y="41151"/>
                  </a:lnTo>
                  <a:lnTo>
                    <a:pt x="14728" y="46323"/>
                  </a:lnTo>
                  <a:lnTo>
                    <a:pt x="24117" y="48221"/>
                  </a:lnTo>
                  <a:lnTo>
                    <a:pt x="33505" y="46323"/>
                  </a:lnTo>
                  <a:lnTo>
                    <a:pt x="41171" y="41151"/>
                  </a:lnTo>
                  <a:lnTo>
                    <a:pt x="46339" y="33487"/>
                  </a:lnTo>
                  <a:lnTo>
                    <a:pt x="48234" y="24117"/>
                  </a:lnTo>
                  <a:lnTo>
                    <a:pt x="46339" y="14717"/>
                  </a:lnTo>
                  <a:lnTo>
                    <a:pt x="41171" y="7053"/>
                  </a:lnTo>
                  <a:lnTo>
                    <a:pt x="33505" y="18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86397" y="2400785"/>
              <a:ext cx="469265" cy="292100"/>
            </a:xfrm>
            <a:custGeom>
              <a:avLst/>
              <a:gdLst/>
              <a:ahLst/>
              <a:cxnLst/>
              <a:rect l="l" t="t" r="r" b="b"/>
              <a:pathLst>
                <a:path w="469264" h="292100">
                  <a:moveTo>
                    <a:pt x="0" y="291884"/>
                  </a:moveTo>
                  <a:lnTo>
                    <a:pt x="468706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51784" y="236240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29781"/>
                  </a:moveTo>
                  <a:lnTo>
                    <a:pt x="3849" y="39103"/>
                  </a:lnTo>
                  <a:lnTo>
                    <a:pt x="10736" y="45988"/>
                  </a:lnTo>
                  <a:lnTo>
                    <a:pt x="19697" y="49789"/>
                  </a:lnTo>
                  <a:lnTo>
                    <a:pt x="29768" y="49860"/>
                  </a:lnTo>
                  <a:lnTo>
                    <a:pt x="39082" y="46017"/>
                  </a:lnTo>
                  <a:lnTo>
                    <a:pt x="45972" y="39131"/>
                  </a:lnTo>
                  <a:lnTo>
                    <a:pt x="49783" y="30164"/>
                  </a:lnTo>
                  <a:lnTo>
                    <a:pt x="49860" y="20078"/>
                  </a:lnTo>
                  <a:lnTo>
                    <a:pt x="46010" y="10758"/>
                  </a:lnTo>
                  <a:lnTo>
                    <a:pt x="39123" y="3876"/>
                  </a:lnTo>
                  <a:lnTo>
                    <a:pt x="30163" y="76"/>
                  </a:lnTo>
                  <a:lnTo>
                    <a:pt x="20091" y="0"/>
                  </a:lnTo>
                  <a:lnTo>
                    <a:pt x="10778" y="3847"/>
                  </a:lnTo>
                  <a:lnTo>
                    <a:pt x="3887" y="10733"/>
                  </a:lnTo>
                  <a:lnTo>
                    <a:pt x="76" y="19697"/>
                  </a:lnTo>
                  <a:lnTo>
                    <a:pt x="0" y="2978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68129" y="2683954"/>
              <a:ext cx="841375" cy="245745"/>
            </a:xfrm>
            <a:custGeom>
              <a:avLst/>
              <a:gdLst/>
              <a:ahLst/>
              <a:cxnLst/>
              <a:rect l="l" t="t" r="r" b="b"/>
              <a:pathLst>
                <a:path w="841375" h="245744">
                  <a:moveTo>
                    <a:pt x="841209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841209" y="245630"/>
                  </a:lnTo>
                  <a:lnTo>
                    <a:pt x="8412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068129" y="2683954"/>
            <a:ext cx="84137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31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Bottom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253052" y="2968282"/>
            <a:ext cx="1847850" cy="1679575"/>
            <a:chOff x="4253052" y="2968282"/>
            <a:chExt cx="1847850" cy="1679575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3052" y="2968282"/>
              <a:ext cx="1847686" cy="167934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680752" y="3875486"/>
              <a:ext cx="117475" cy="554355"/>
            </a:xfrm>
            <a:custGeom>
              <a:avLst/>
              <a:gdLst/>
              <a:ahLst/>
              <a:cxnLst/>
              <a:rect l="l" t="t" r="r" b="b"/>
              <a:pathLst>
                <a:path w="117475" h="554354">
                  <a:moveTo>
                    <a:pt x="0" y="554329"/>
                  </a:moveTo>
                  <a:lnTo>
                    <a:pt x="117417" y="368397"/>
                  </a:lnTo>
                  <a:lnTo>
                    <a:pt x="110342" y="188882"/>
                  </a:lnTo>
                  <a:lnTo>
                    <a:pt x="52229" y="53508"/>
                  </a:lnTo>
                  <a:lnTo>
                    <a:pt x="16535" y="0"/>
                  </a:lnTo>
                </a:path>
              </a:pathLst>
            </a:custGeom>
            <a:ln w="326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19386" y="3700573"/>
              <a:ext cx="640080" cy="793115"/>
            </a:xfrm>
            <a:custGeom>
              <a:avLst/>
              <a:gdLst/>
              <a:ahLst/>
              <a:cxnLst/>
              <a:rect l="l" t="t" r="r" b="b"/>
              <a:pathLst>
                <a:path w="640079" h="793114">
                  <a:moveTo>
                    <a:pt x="617435" y="792581"/>
                  </a:moveTo>
                  <a:lnTo>
                    <a:pt x="0" y="540613"/>
                  </a:lnTo>
                  <a:lnTo>
                    <a:pt x="640029" y="0"/>
                  </a:lnTo>
                </a:path>
              </a:pathLst>
            </a:custGeom>
            <a:ln w="24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53682" y="4255178"/>
              <a:ext cx="532130" cy="217170"/>
            </a:xfrm>
            <a:custGeom>
              <a:avLst/>
              <a:gdLst/>
              <a:ahLst/>
              <a:cxnLst/>
              <a:rect l="l" t="t" r="r" b="b"/>
              <a:pathLst>
                <a:path w="532129" h="217170">
                  <a:moveTo>
                    <a:pt x="531685" y="216966"/>
                  </a:moveTo>
                  <a:lnTo>
                    <a:pt x="0" y="0"/>
                  </a:lnTo>
                </a:path>
              </a:pathLst>
            </a:custGeom>
            <a:ln w="24511">
              <a:solidFill>
                <a:srgbClr val="D7192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63019" y="3725132"/>
              <a:ext cx="567690" cy="479425"/>
            </a:xfrm>
            <a:custGeom>
              <a:avLst/>
              <a:gdLst/>
              <a:ahLst/>
              <a:cxnLst/>
              <a:rect l="l" t="t" r="r" b="b"/>
              <a:pathLst>
                <a:path w="567689" h="479425">
                  <a:moveTo>
                    <a:pt x="0" y="479196"/>
                  </a:moveTo>
                  <a:lnTo>
                    <a:pt x="567309" y="0"/>
                  </a:lnTo>
                </a:path>
              </a:pathLst>
            </a:custGeom>
            <a:ln w="24511">
              <a:solidFill>
                <a:srgbClr val="D7192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19386" y="3700573"/>
              <a:ext cx="640080" cy="793115"/>
            </a:xfrm>
            <a:custGeom>
              <a:avLst/>
              <a:gdLst/>
              <a:ahLst/>
              <a:cxnLst/>
              <a:rect l="l" t="t" r="r" b="b"/>
              <a:pathLst>
                <a:path w="640079" h="793114">
                  <a:moveTo>
                    <a:pt x="617435" y="792581"/>
                  </a:moveTo>
                  <a:lnTo>
                    <a:pt x="600278" y="785558"/>
                  </a:lnTo>
                </a:path>
                <a:path w="640079" h="793114">
                  <a:moveTo>
                    <a:pt x="17145" y="547611"/>
                  </a:moveTo>
                  <a:lnTo>
                    <a:pt x="0" y="540613"/>
                  </a:lnTo>
                  <a:lnTo>
                    <a:pt x="14541" y="528307"/>
                  </a:lnTo>
                </a:path>
                <a:path w="640079" h="793114">
                  <a:moveTo>
                    <a:pt x="625487" y="12280"/>
                  </a:moveTo>
                  <a:lnTo>
                    <a:pt x="640029" y="0"/>
                  </a:lnTo>
                </a:path>
              </a:pathLst>
            </a:custGeom>
            <a:ln w="24511">
              <a:solidFill>
                <a:srgbClr val="D719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754273" y="4299357"/>
            <a:ext cx="2565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90</a:t>
            </a:r>
            <a:r>
              <a:rPr sz="825" b="1" spc="-37" baseline="45454" dirty="0">
                <a:solidFill>
                  <a:srgbClr val="231F20"/>
                </a:solidFill>
                <a:latin typeface="Franklin Gothic Demi"/>
                <a:cs typeface="Franklin Gothic Demi"/>
              </a:rPr>
              <a:t>o</a:t>
            </a:r>
            <a:endParaRPr sz="825" baseline="45454">
              <a:latin typeface="Franklin Gothic Demi"/>
              <a:cs typeface="Franklin Gothic Dem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59023" y="1147073"/>
            <a:ext cx="2654935" cy="3288665"/>
            <a:chOff x="3159023" y="1147073"/>
            <a:chExt cx="2654935" cy="3288665"/>
          </a:xfrm>
        </p:grpSpPr>
        <p:sp>
          <p:nvSpPr>
            <p:cNvPr id="40" name="object 40"/>
            <p:cNvSpPr/>
            <p:nvPr/>
          </p:nvSpPr>
          <p:spPr>
            <a:xfrm>
              <a:off x="5313173" y="4188782"/>
              <a:ext cx="64135" cy="72390"/>
            </a:xfrm>
            <a:custGeom>
              <a:avLst/>
              <a:gdLst/>
              <a:ahLst/>
              <a:cxnLst/>
              <a:rect l="l" t="t" r="r" b="b"/>
              <a:pathLst>
                <a:path w="64135" h="72389">
                  <a:moveTo>
                    <a:pt x="10134" y="72186"/>
                  </a:moveTo>
                  <a:lnTo>
                    <a:pt x="63830" y="23812"/>
                  </a:lnTo>
                  <a:lnTo>
                    <a:pt x="0" y="0"/>
                  </a:lnTo>
                </a:path>
              </a:pathLst>
            </a:custGeom>
            <a:ln w="816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695678" y="3876548"/>
              <a:ext cx="106045" cy="546100"/>
            </a:xfrm>
            <a:custGeom>
              <a:avLst/>
              <a:gdLst/>
              <a:ahLst/>
              <a:cxnLst/>
              <a:rect l="l" t="t" r="r" b="b"/>
              <a:pathLst>
                <a:path w="106045" h="546100">
                  <a:moveTo>
                    <a:pt x="0" y="546074"/>
                  </a:moveTo>
                  <a:lnTo>
                    <a:pt x="105486" y="360484"/>
                  </a:lnTo>
                  <a:lnTo>
                    <a:pt x="95365" y="183911"/>
                  </a:lnTo>
                  <a:lnTo>
                    <a:pt x="38670" y="51902"/>
                  </a:lnTo>
                  <a:lnTo>
                    <a:pt x="4432" y="0"/>
                  </a:lnTo>
                </a:path>
              </a:pathLst>
            </a:custGeom>
            <a:ln w="25400">
              <a:solidFill>
                <a:srgbClr val="D719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59023" y="1178367"/>
              <a:ext cx="711200" cy="0"/>
            </a:xfrm>
            <a:custGeom>
              <a:avLst/>
              <a:gdLst/>
              <a:ahLst/>
              <a:cxnLst/>
              <a:rect l="l" t="t" r="r" b="b"/>
              <a:pathLst>
                <a:path w="711200">
                  <a:moveTo>
                    <a:pt x="0" y="0"/>
                  </a:moveTo>
                  <a:lnTo>
                    <a:pt x="711153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70622" y="115342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0" y="29781"/>
                  </a:moveTo>
                  <a:lnTo>
                    <a:pt x="3850" y="39110"/>
                  </a:lnTo>
                  <a:lnTo>
                    <a:pt x="10742" y="45999"/>
                  </a:lnTo>
                  <a:lnTo>
                    <a:pt x="19718" y="49801"/>
                  </a:lnTo>
                  <a:lnTo>
                    <a:pt x="29819" y="49872"/>
                  </a:lnTo>
                  <a:lnTo>
                    <a:pt x="39146" y="46026"/>
                  </a:lnTo>
                  <a:lnTo>
                    <a:pt x="46016" y="39144"/>
                  </a:lnTo>
                  <a:lnTo>
                    <a:pt x="49798" y="30181"/>
                  </a:lnTo>
                  <a:lnTo>
                    <a:pt x="49860" y="20091"/>
                  </a:lnTo>
                  <a:lnTo>
                    <a:pt x="46047" y="10767"/>
                  </a:lnTo>
                  <a:lnTo>
                    <a:pt x="39187" y="3878"/>
                  </a:lnTo>
                  <a:lnTo>
                    <a:pt x="30234" y="72"/>
                  </a:lnTo>
                  <a:lnTo>
                    <a:pt x="20142" y="0"/>
                  </a:lnTo>
                  <a:lnTo>
                    <a:pt x="10806" y="3847"/>
                  </a:lnTo>
                  <a:lnTo>
                    <a:pt x="3913" y="10733"/>
                  </a:lnTo>
                  <a:lnTo>
                    <a:pt x="98" y="19697"/>
                  </a:lnTo>
                  <a:lnTo>
                    <a:pt x="0" y="2978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317813" y="1054430"/>
            <a:ext cx="84137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Outrigger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4CA7DBA-7F5E-4012-487F-F4B6A670BA23}"/>
              </a:ext>
            </a:extLst>
          </p:cNvPr>
          <p:cNvSpPr/>
          <p:nvPr/>
        </p:nvSpPr>
        <p:spPr>
          <a:xfrm>
            <a:off x="2213262" y="437748"/>
            <a:ext cx="3164046" cy="317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893C082-DC30-CC96-771B-B02461B9A140}"/>
              </a:ext>
            </a:extLst>
          </p:cNvPr>
          <p:cNvSpPr/>
          <p:nvPr/>
        </p:nvSpPr>
        <p:spPr>
          <a:xfrm>
            <a:off x="2288200" y="1022118"/>
            <a:ext cx="923824" cy="317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90397DE-6BDB-13D7-085F-E55683C2DC69}"/>
              </a:ext>
            </a:extLst>
          </p:cNvPr>
          <p:cNvSpPr/>
          <p:nvPr/>
        </p:nvSpPr>
        <p:spPr>
          <a:xfrm>
            <a:off x="4582213" y="1252070"/>
            <a:ext cx="923824" cy="317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71465C-3831-092D-D815-2E4E2FC0030D}"/>
              </a:ext>
            </a:extLst>
          </p:cNvPr>
          <p:cNvSpPr/>
          <p:nvPr/>
        </p:nvSpPr>
        <p:spPr>
          <a:xfrm>
            <a:off x="3027175" y="2644369"/>
            <a:ext cx="923824" cy="317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0CFD063-A48B-4C39-AB32-BA97D72EB08C}"/>
              </a:ext>
            </a:extLst>
          </p:cNvPr>
          <p:cNvSpPr/>
          <p:nvPr/>
        </p:nvSpPr>
        <p:spPr>
          <a:xfrm>
            <a:off x="4269160" y="3008027"/>
            <a:ext cx="1947490" cy="1679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41655">
              <a:lnSpc>
                <a:spcPts val="1205"/>
              </a:lnSpc>
              <a:tabLst>
                <a:tab pos="5149215" algn="l"/>
              </a:tabLst>
            </a:pPr>
            <a:r>
              <a:rPr sz="1650" baseline="505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650" spc="-44" baseline="505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50" baseline="5050" dirty="0">
                <a:solidFill>
                  <a:srgbClr val="FFFFFF"/>
                </a:solidFill>
                <a:latin typeface="Franklin Gothic Book"/>
                <a:cs typeface="Franklin Gothic Book"/>
              </a:rPr>
              <a:t>2.5,</a:t>
            </a:r>
            <a:r>
              <a:rPr sz="1650" spc="-30" baseline="505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50" baseline="5050" dirty="0">
                <a:solidFill>
                  <a:srgbClr val="FFFFFF"/>
                </a:solidFill>
                <a:latin typeface="Franklin Gothic Book"/>
                <a:cs typeface="Franklin Gothic Book"/>
              </a:rPr>
              <a:t>2.6,</a:t>
            </a:r>
            <a:r>
              <a:rPr sz="1650" spc="-37" baseline="505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50" baseline="5050" dirty="0">
                <a:solidFill>
                  <a:srgbClr val="FFFFFF"/>
                </a:solidFill>
                <a:latin typeface="Franklin Gothic Book"/>
                <a:cs typeface="Franklin Gothic Book"/>
              </a:rPr>
              <a:t>2.7,</a:t>
            </a:r>
            <a:r>
              <a:rPr sz="1650" spc="-30" baseline="505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50" baseline="5050" dirty="0">
                <a:solidFill>
                  <a:srgbClr val="FFFFFF"/>
                </a:solidFill>
                <a:latin typeface="Franklin Gothic Book"/>
                <a:cs typeface="Franklin Gothic Book"/>
              </a:rPr>
              <a:t>2.8,</a:t>
            </a:r>
            <a:r>
              <a:rPr sz="1650" spc="-30" baseline="505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50" spc="-15" baseline="5050" dirty="0">
                <a:solidFill>
                  <a:srgbClr val="FFFFFF"/>
                </a:solidFill>
                <a:latin typeface="Franklin Gothic Book"/>
                <a:cs typeface="Franklin Gothic Book"/>
              </a:rPr>
              <a:t>2.10,</a:t>
            </a:r>
            <a:r>
              <a:rPr sz="1650" spc="-37" baseline="505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50" spc="-15" baseline="5050" dirty="0">
                <a:solidFill>
                  <a:srgbClr val="FFFFFF"/>
                </a:solidFill>
                <a:latin typeface="Franklin Gothic Book"/>
                <a:cs typeface="Franklin Gothic Book"/>
              </a:rPr>
              <a:t>2.12,</a:t>
            </a:r>
            <a:r>
              <a:rPr sz="1650" spc="-30" baseline="5050" dirty="0">
                <a:solidFill>
                  <a:srgbClr val="FFFFFF"/>
                </a:solidFill>
                <a:latin typeface="Franklin Gothic Book"/>
                <a:cs typeface="Franklin Gothic Book"/>
              </a:rPr>
              <a:t> 2.13</a:t>
            </a:r>
            <a:r>
              <a:rPr sz="1650" baseline="505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825" y="1172641"/>
            <a:ext cx="6496685" cy="3797935"/>
            <a:chOff x="536825" y="1172641"/>
            <a:chExt cx="6496685" cy="3797935"/>
          </a:xfrm>
        </p:grpSpPr>
        <p:sp>
          <p:nvSpPr>
            <p:cNvPr id="4" name="object 4"/>
            <p:cNvSpPr/>
            <p:nvPr/>
          </p:nvSpPr>
          <p:spPr>
            <a:xfrm>
              <a:off x="7026775" y="1178990"/>
              <a:ext cx="0" cy="3785235"/>
            </a:xfrm>
            <a:custGeom>
              <a:avLst/>
              <a:gdLst/>
              <a:ahLst/>
              <a:cxnLst/>
              <a:rect l="l" t="t" r="r" b="b"/>
              <a:pathLst>
                <a:path h="3785235">
                  <a:moveTo>
                    <a:pt x="0" y="378514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000" y="4967311"/>
              <a:ext cx="6490335" cy="0"/>
            </a:xfrm>
            <a:custGeom>
              <a:avLst/>
              <a:gdLst/>
              <a:ahLst/>
              <a:cxnLst/>
              <a:rect l="l" t="t" r="r" b="b"/>
              <a:pathLst>
                <a:path w="6490334">
                  <a:moveTo>
                    <a:pt x="0" y="0"/>
                  </a:moveTo>
                  <a:lnTo>
                    <a:pt x="648995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000" y="1175816"/>
              <a:ext cx="6490335" cy="0"/>
            </a:xfrm>
            <a:custGeom>
              <a:avLst/>
              <a:gdLst/>
              <a:ahLst/>
              <a:cxnLst/>
              <a:rect l="l" t="t" r="r" b="b"/>
              <a:pathLst>
                <a:path w="6490334">
                  <a:moveTo>
                    <a:pt x="0" y="0"/>
                  </a:moveTo>
                  <a:lnTo>
                    <a:pt x="648995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175" y="1178990"/>
              <a:ext cx="0" cy="3785235"/>
            </a:xfrm>
            <a:custGeom>
              <a:avLst/>
              <a:gdLst/>
              <a:ahLst/>
              <a:cxnLst/>
              <a:rect l="l" t="t" r="r" b="b"/>
              <a:pathLst>
                <a:path h="3785235">
                  <a:moveTo>
                    <a:pt x="0" y="378514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4188" y="1541362"/>
              <a:ext cx="2309401" cy="31814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43813" y="2936659"/>
              <a:ext cx="3526154" cy="2028825"/>
            </a:xfrm>
            <a:custGeom>
              <a:avLst/>
              <a:gdLst/>
              <a:ahLst/>
              <a:cxnLst/>
              <a:rect l="l" t="t" r="r" b="b"/>
              <a:pathLst>
                <a:path w="3526154" h="2028825">
                  <a:moveTo>
                    <a:pt x="3525685" y="0"/>
                  </a:moveTo>
                  <a:lnTo>
                    <a:pt x="0" y="0"/>
                  </a:lnTo>
                  <a:lnTo>
                    <a:pt x="0" y="2028685"/>
                  </a:lnTo>
                  <a:lnTo>
                    <a:pt x="3525685" y="2028685"/>
                  </a:lnTo>
                  <a:lnTo>
                    <a:pt x="3525685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7910" y="376504"/>
            <a:ext cx="6494145" cy="29019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4000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QUESTION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105.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How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do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you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know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how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much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crane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can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lift?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300" y="627550"/>
            <a:ext cx="4812030" cy="317055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configuration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(set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up)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determines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much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Set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never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(SWL)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</a:t>
            </a:r>
            <a:endParaRPr sz="1000" dirty="0">
              <a:latin typeface="Franklin Gothic Book"/>
              <a:cs typeface="Franklin Gothic Book"/>
            </a:endParaRPr>
          </a:p>
          <a:p>
            <a:pPr marL="39370">
              <a:lnSpc>
                <a:spcPct val="100000"/>
              </a:lnSpc>
              <a:spcBef>
                <a:spcPts val="11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Setting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includes:</a:t>
            </a:r>
            <a:endParaRPr sz="1000" dirty="0">
              <a:latin typeface="Franklin Gothic Book"/>
              <a:cs typeface="Franklin Gothic Book"/>
            </a:endParaRPr>
          </a:p>
          <a:p>
            <a:pPr marL="39370" marR="1068705">
              <a:lnSpc>
                <a:spcPct val="142300"/>
              </a:lnSpc>
              <a:spcBef>
                <a:spcPts val="14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Positioning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boom/jib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correctly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radius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centre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gravity</a:t>
            </a:r>
            <a:endParaRPr sz="1000" dirty="0">
              <a:latin typeface="Franklin Gothic Book"/>
              <a:cs typeface="Franklin Gothic Book"/>
            </a:endParaRPr>
          </a:p>
          <a:p>
            <a:pPr marL="39370" marR="1501775">
              <a:lnSpc>
                <a:spcPct val="1422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chart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see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support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rated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endParaRPr sz="1000" dirty="0">
              <a:latin typeface="Franklin Gothic Book"/>
              <a:cs typeface="Franklin Gothic Book"/>
            </a:endParaRPr>
          </a:p>
          <a:p>
            <a:pPr marL="3937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Setting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counterweights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balanced.</a:t>
            </a:r>
            <a:endParaRPr sz="1000" dirty="0">
              <a:latin typeface="Franklin Gothic Book"/>
              <a:cs typeface="Franklin Gothic Book"/>
            </a:endParaRPr>
          </a:p>
          <a:p>
            <a:pPr marL="3937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Entering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configuration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data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computer.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Franklin Gothic Book"/>
              <a:cs typeface="Franklin Gothic Book"/>
            </a:endParaRPr>
          </a:p>
          <a:p>
            <a:pPr marL="36830">
              <a:lnSpc>
                <a:spcPct val="100000"/>
              </a:lnSpc>
            </a:pP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Note:</a:t>
            </a:r>
            <a:endParaRPr sz="1000" dirty="0">
              <a:latin typeface="Open Sans"/>
              <a:cs typeface="Open Sans"/>
            </a:endParaRPr>
          </a:p>
          <a:p>
            <a:pPr marL="36830" marR="3294379">
              <a:lnSpc>
                <a:spcPts val="1140"/>
              </a:lnSpc>
              <a:spcBef>
                <a:spcPts val="310"/>
              </a:spcBef>
            </a:pPr>
            <a:r>
              <a:rPr sz="1000" b="1" spc="85" dirty="0">
                <a:solidFill>
                  <a:srgbClr val="231F20"/>
                </a:solidFill>
                <a:latin typeface="Open Sans Condensed"/>
                <a:cs typeface="Open Sans Condensed"/>
              </a:rPr>
              <a:t>A</a:t>
            </a:r>
            <a:r>
              <a:rPr sz="1000" b="1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70" dirty="0">
                <a:solidFill>
                  <a:srgbClr val="231F20"/>
                </a:solidFill>
                <a:latin typeface="Open Sans Condensed"/>
                <a:cs typeface="Open Sans Condensed"/>
              </a:rPr>
              <a:t>licenced</a:t>
            </a:r>
            <a:r>
              <a:rPr sz="1000" b="1" spc="5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75" dirty="0">
                <a:solidFill>
                  <a:srgbClr val="231F20"/>
                </a:solidFill>
                <a:latin typeface="Open Sans Condensed"/>
                <a:cs typeface="Open Sans Condensed"/>
              </a:rPr>
              <a:t>dogger</a:t>
            </a:r>
            <a:r>
              <a:rPr sz="1000" b="1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30" dirty="0">
                <a:solidFill>
                  <a:srgbClr val="231F20"/>
                </a:solidFill>
                <a:latin typeface="Open Sans Condensed"/>
                <a:cs typeface="Open Sans Condensed"/>
              </a:rPr>
              <a:t>is </a:t>
            </a:r>
            <a:r>
              <a:rPr sz="1000" b="1" spc="70" dirty="0">
                <a:solidFill>
                  <a:srgbClr val="231F20"/>
                </a:solidFill>
                <a:latin typeface="Open Sans Condensed"/>
                <a:cs typeface="Open Sans Condensed"/>
              </a:rPr>
              <a:t>responsible</a:t>
            </a:r>
            <a:r>
              <a:rPr sz="1000" b="1" spc="10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60" dirty="0">
                <a:solidFill>
                  <a:srgbClr val="231F20"/>
                </a:solidFill>
                <a:latin typeface="Open Sans Condensed"/>
                <a:cs typeface="Open Sans Condensed"/>
              </a:rPr>
              <a:t>for</a:t>
            </a:r>
            <a:r>
              <a:rPr sz="1000" b="1" spc="15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50" dirty="0">
                <a:solidFill>
                  <a:srgbClr val="231F20"/>
                </a:solidFill>
                <a:latin typeface="Open Sans Condensed"/>
                <a:cs typeface="Open Sans Condensed"/>
              </a:rPr>
              <a:t>selecting, </a:t>
            </a:r>
            <a:r>
              <a:rPr sz="1000" b="1" spc="70" dirty="0">
                <a:solidFill>
                  <a:srgbClr val="231F20"/>
                </a:solidFill>
                <a:latin typeface="Open Sans Condensed"/>
                <a:cs typeface="Open Sans Condensed"/>
              </a:rPr>
              <a:t>inspecting</a:t>
            </a:r>
            <a:r>
              <a:rPr sz="1000" b="1" spc="5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85" dirty="0">
                <a:solidFill>
                  <a:srgbClr val="231F20"/>
                </a:solidFill>
                <a:latin typeface="Open Sans Condensed"/>
                <a:cs typeface="Open Sans Condensed"/>
              </a:rPr>
              <a:t>and</a:t>
            </a:r>
            <a:r>
              <a:rPr sz="1000" b="1" spc="10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60" dirty="0">
                <a:solidFill>
                  <a:srgbClr val="231F20"/>
                </a:solidFill>
                <a:latin typeface="Open Sans Condensed"/>
                <a:cs typeface="Open Sans Condensed"/>
              </a:rPr>
              <a:t>setting</a:t>
            </a:r>
            <a:r>
              <a:rPr sz="1000" b="1" spc="5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60" dirty="0">
                <a:solidFill>
                  <a:srgbClr val="231F20"/>
                </a:solidFill>
                <a:latin typeface="Open Sans Condensed"/>
                <a:cs typeface="Open Sans Condensed"/>
              </a:rPr>
              <a:t>up </a:t>
            </a:r>
            <a:r>
              <a:rPr sz="1000" b="1" spc="70" dirty="0">
                <a:solidFill>
                  <a:srgbClr val="231F20"/>
                </a:solidFill>
                <a:latin typeface="Open Sans Condensed"/>
                <a:cs typeface="Open Sans Condensed"/>
              </a:rPr>
              <a:t>the</a:t>
            </a:r>
            <a:r>
              <a:rPr sz="1000" b="1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45" dirty="0">
                <a:solidFill>
                  <a:srgbClr val="231F20"/>
                </a:solidFill>
                <a:latin typeface="Open Sans Condensed"/>
                <a:cs typeface="Open Sans Condensed"/>
              </a:rPr>
              <a:t>lifting</a:t>
            </a:r>
            <a:r>
              <a:rPr sz="1000" b="1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 Condensed"/>
                <a:cs typeface="Open Sans Condensed"/>
              </a:rPr>
              <a:t>gear.</a:t>
            </a:r>
            <a:endParaRPr sz="1000" dirty="0">
              <a:latin typeface="Open Sans Condensed"/>
              <a:cs typeface="Open Sans Condensed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1159" y="2934005"/>
            <a:ext cx="3531235" cy="2034539"/>
            <a:chOff x="541159" y="2934005"/>
            <a:chExt cx="3531235" cy="2034539"/>
          </a:xfrm>
        </p:grpSpPr>
        <p:sp>
          <p:nvSpPr>
            <p:cNvPr id="13" name="object 13"/>
            <p:cNvSpPr/>
            <p:nvPr/>
          </p:nvSpPr>
          <p:spPr>
            <a:xfrm>
              <a:off x="543814" y="2936659"/>
              <a:ext cx="3526154" cy="2028825"/>
            </a:xfrm>
            <a:custGeom>
              <a:avLst/>
              <a:gdLst/>
              <a:ahLst/>
              <a:cxnLst/>
              <a:rect l="l" t="t" r="r" b="b"/>
              <a:pathLst>
                <a:path w="3526154" h="2028825">
                  <a:moveTo>
                    <a:pt x="0" y="2028685"/>
                  </a:moveTo>
                  <a:lnTo>
                    <a:pt x="3525685" y="2028685"/>
                  </a:lnTo>
                  <a:lnTo>
                    <a:pt x="3525685" y="0"/>
                  </a:lnTo>
                  <a:lnTo>
                    <a:pt x="0" y="0"/>
                  </a:lnTo>
                  <a:lnTo>
                    <a:pt x="0" y="2028685"/>
                  </a:lnTo>
                  <a:close/>
                </a:path>
              </a:pathLst>
            </a:custGeom>
            <a:ln w="5308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3034" y="3020644"/>
              <a:ext cx="1118019" cy="18607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93034" y="3020644"/>
              <a:ext cx="1118235" cy="1861185"/>
            </a:xfrm>
            <a:custGeom>
              <a:avLst/>
              <a:gdLst/>
              <a:ahLst/>
              <a:cxnLst/>
              <a:rect l="l" t="t" r="r" b="b"/>
              <a:pathLst>
                <a:path w="1118235" h="1861185">
                  <a:moveTo>
                    <a:pt x="0" y="1860727"/>
                  </a:moveTo>
                  <a:lnTo>
                    <a:pt x="1118019" y="1860727"/>
                  </a:lnTo>
                  <a:lnTo>
                    <a:pt x="1118019" y="0"/>
                  </a:lnTo>
                  <a:lnTo>
                    <a:pt x="0" y="0"/>
                  </a:lnTo>
                  <a:lnTo>
                    <a:pt x="0" y="1860727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0082" y="3017596"/>
              <a:ext cx="646147" cy="48280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C90228-5C30-037D-D405-AF79B163C82D}"/>
              </a:ext>
            </a:extLst>
          </p:cNvPr>
          <p:cNvSpPr/>
          <p:nvPr/>
        </p:nvSpPr>
        <p:spPr>
          <a:xfrm>
            <a:off x="543174" y="714648"/>
            <a:ext cx="4886155" cy="457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9FF96C-6602-0B3F-6DC1-07815F4B3744}"/>
              </a:ext>
            </a:extLst>
          </p:cNvPr>
          <p:cNvSpPr/>
          <p:nvPr/>
        </p:nvSpPr>
        <p:spPr>
          <a:xfrm>
            <a:off x="593255" y="1263646"/>
            <a:ext cx="3870793" cy="1589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EA3422-036F-3EEC-D740-777745C85DC2}"/>
              </a:ext>
            </a:extLst>
          </p:cNvPr>
          <p:cNvSpPr/>
          <p:nvPr/>
        </p:nvSpPr>
        <p:spPr>
          <a:xfrm>
            <a:off x="579980" y="2960741"/>
            <a:ext cx="3407663" cy="1920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149215" algn="l"/>
              </a:tabLst>
            </a:pPr>
            <a:r>
              <a:rPr sz="1500" spc="-44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500" spc="-30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2.11</a:t>
            </a:r>
            <a:r>
              <a:rPr sz="1500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1426" y="416458"/>
            <a:ext cx="6495415" cy="321310"/>
            <a:chOff x="531426" y="416458"/>
            <a:chExt cx="6495415" cy="321310"/>
          </a:xfrm>
        </p:grpSpPr>
        <p:sp>
          <p:nvSpPr>
            <p:cNvPr id="4" name="object 4"/>
            <p:cNvSpPr/>
            <p:nvPr/>
          </p:nvSpPr>
          <p:spPr>
            <a:xfrm>
              <a:off x="547230" y="419633"/>
              <a:ext cx="6473825" cy="314960"/>
            </a:xfrm>
            <a:custGeom>
              <a:avLst/>
              <a:gdLst/>
              <a:ahLst/>
              <a:cxnLst/>
              <a:rect l="l" t="t" r="r" b="b"/>
              <a:pathLst>
                <a:path w="6473825" h="314959">
                  <a:moveTo>
                    <a:pt x="6473647" y="0"/>
                  </a:moveTo>
                  <a:lnTo>
                    <a:pt x="0" y="0"/>
                  </a:lnTo>
                  <a:lnTo>
                    <a:pt x="0" y="314655"/>
                  </a:lnTo>
                  <a:lnTo>
                    <a:pt x="6473647" y="314655"/>
                  </a:lnTo>
                  <a:lnTo>
                    <a:pt x="6473647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7230" y="419633"/>
              <a:ext cx="6473825" cy="314960"/>
            </a:xfrm>
            <a:custGeom>
              <a:avLst/>
              <a:gdLst/>
              <a:ahLst/>
              <a:cxnLst/>
              <a:rect l="l" t="t" r="r" b="b"/>
              <a:pathLst>
                <a:path w="6473825" h="314959">
                  <a:moveTo>
                    <a:pt x="0" y="314655"/>
                  </a:moveTo>
                  <a:lnTo>
                    <a:pt x="6473647" y="314655"/>
                  </a:lnTo>
                  <a:lnTo>
                    <a:pt x="6473647" y="0"/>
                  </a:lnTo>
                  <a:lnTo>
                    <a:pt x="0" y="0"/>
                  </a:lnTo>
                  <a:lnTo>
                    <a:pt x="0" y="314655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4601" y="431957"/>
              <a:ext cx="6489065" cy="4445"/>
            </a:xfrm>
            <a:custGeom>
              <a:avLst/>
              <a:gdLst/>
              <a:ahLst/>
              <a:cxnLst/>
              <a:rect l="l" t="t" r="r" b="b"/>
              <a:pathLst>
                <a:path w="6489065" h="4445">
                  <a:moveTo>
                    <a:pt x="0" y="0"/>
                  </a:moveTo>
                  <a:lnTo>
                    <a:pt x="6489001" y="3822"/>
                  </a:lnTo>
                </a:path>
              </a:pathLst>
            </a:custGeom>
            <a:ln w="6350">
              <a:solidFill>
                <a:srgbClr val="0030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155140" y="2672515"/>
            <a:ext cx="0" cy="2187575"/>
          </a:xfrm>
          <a:custGeom>
            <a:avLst/>
            <a:gdLst/>
            <a:ahLst/>
            <a:cxnLst/>
            <a:rect l="l" t="t" r="r" b="b"/>
            <a:pathLst>
              <a:path h="2187575">
                <a:moveTo>
                  <a:pt x="0" y="0"/>
                </a:moveTo>
                <a:lnTo>
                  <a:pt x="0" y="2187473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1" y="4960400"/>
            <a:ext cx="6489065" cy="4445"/>
          </a:xfrm>
          <a:custGeom>
            <a:avLst/>
            <a:gdLst/>
            <a:ahLst/>
            <a:cxnLst/>
            <a:rect l="l" t="t" r="r" b="b"/>
            <a:pathLst>
              <a:path w="6489065" h="4445">
                <a:moveTo>
                  <a:pt x="0" y="0"/>
                </a:moveTo>
                <a:lnTo>
                  <a:pt x="6489001" y="3822"/>
                </a:lnTo>
              </a:path>
            </a:pathLst>
          </a:custGeom>
          <a:ln w="635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4619" y="503350"/>
            <a:ext cx="6473190" cy="2154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QUESTION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148.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What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is</a:t>
            </a:r>
            <a:r>
              <a:rPr sz="11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slinging?</a:t>
            </a:r>
            <a:endParaRPr sz="1100" dirty="0">
              <a:latin typeface="Franklin Gothic Medium"/>
              <a:cs typeface="Franklin Gothic Medium"/>
            </a:endParaRPr>
          </a:p>
          <a:p>
            <a:pPr marL="12700" marR="106680" indent="-635">
              <a:lnSpc>
                <a:spcPts val="1140"/>
              </a:lnSpc>
              <a:spcBef>
                <a:spcPts val="1235"/>
              </a:spcBef>
            </a:pP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Slinging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process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hanging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moving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heavy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objects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ropes,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chains,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mechanical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devices,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load.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5875">
              <a:lnSpc>
                <a:spcPts val="1140"/>
              </a:lnSpc>
              <a:spcBef>
                <a:spcPts val="56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Their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ways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suspend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arrange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(something),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especially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with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strap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straps,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hangs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loosely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particular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position.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techniques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load;</a:t>
            </a:r>
            <a:endParaRPr sz="1000" dirty="0">
              <a:latin typeface="Franklin Gothic Book"/>
              <a:cs typeface="Franklin Gothic Book"/>
            </a:endParaRPr>
          </a:p>
          <a:p>
            <a:pPr marL="118745" indent="-106045">
              <a:lnSpc>
                <a:spcPct val="100000"/>
              </a:lnSpc>
              <a:spcBef>
                <a:spcPts val="1080"/>
              </a:spcBef>
              <a:buChar char="•"/>
              <a:tabLst>
                <a:tab pos="11874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Straight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/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Direct/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Vertical</a:t>
            </a:r>
            <a:endParaRPr sz="1000" dirty="0">
              <a:latin typeface="Franklin Gothic Book"/>
              <a:cs typeface="Franklin Gothic Book"/>
            </a:endParaRPr>
          </a:p>
          <a:p>
            <a:pPr marL="118745" indent="-106045">
              <a:lnSpc>
                <a:spcPct val="100000"/>
              </a:lnSpc>
              <a:spcBef>
                <a:spcPts val="505"/>
              </a:spcBef>
              <a:buChar char="•"/>
              <a:tabLst>
                <a:tab pos="118745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Reeved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/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Choked</a:t>
            </a:r>
            <a:endParaRPr sz="1000" dirty="0">
              <a:latin typeface="Franklin Gothic Book"/>
              <a:cs typeface="Franklin Gothic Book"/>
            </a:endParaRPr>
          </a:p>
          <a:p>
            <a:pPr marL="118745" indent="-106045">
              <a:lnSpc>
                <a:spcPct val="100000"/>
              </a:lnSpc>
              <a:spcBef>
                <a:spcPts val="509"/>
              </a:spcBef>
              <a:buChar char="•"/>
              <a:tabLst>
                <a:tab pos="118745" algn="l"/>
              </a:tabLst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Basket</a:t>
            </a:r>
            <a:endParaRPr sz="1000" dirty="0">
              <a:latin typeface="Franklin Gothic Book"/>
              <a:cs typeface="Franklin Gothic Book"/>
            </a:endParaRPr>
          </a:p>
          <a:p>
            <a:pPr marL="118745" indent="-106045">
              <a:lnSpc>
                <a:spcPct val="100000"/>
              </a:lnSpc>
              <a:spcBef>
                <a:spcPts val="505"/>
              </a:spcBef>
              <a:buChar char="•"/>
              <a:tabLst>
                <a:tab pos="118745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Angle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512" y="2855840"/>
            <a:ext cx="88519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Straight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/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Direct/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Vertical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1504" y="3413411"/>
            <a:ext cx="491080" cy="131723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518732" y="2855853"/>
            <a:ext cx="105219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Reeve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/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Choke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Hitch Rounded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8366" y="3400873"/>
            <a:ext cx="676916" cy="136858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159900" y="2849887"/>
            <a:ext cx="85598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Rounded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Basket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0581" y="3357529"/>
            <a:ext cx="809357" cy="142628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46954" y="3503676"/>
            <a:ext cx="1439738" cy="115862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209685" y="4007340"/>
            <a:ext cx="26987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60°</a:t>
            </a:r>
            <a:endParaRPr sz="115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01066" y="2855853"/>
            <a:ext cx="62484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2.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angle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07876" y="2624592"/>
            <a:ext cx="0" cy="2187575"/>
          </a:xfrm>
          <a:custGeom>
            <a:avLst/>
            <a:gdLst/>
            <a:ahLst/>
            <a:cxnLst/>
            <a:rect l="l" t="t" r="r" b="b"/>
            <a:pathLst>
              <a:path h="2187575">
                <a:moveTo>
                  <a:pt x="0" y="0"/>
                </a:moveTo>
                <a:lnTo>
                  <a:pt x="0" y="2187473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49521" y="2672515"/>
            <a:ext cx="0" cy="2187575"/>
          </a:xfrm>
          <a:custGeom>
            <a:avLst/>
            <a:gdLst/>
            <a:ahLst/>
            <a:cxnLst/>
            <a:rect l="l" t="t" r="r" b="b"/>
            <a:pathLst>
              <a:path h="2187575">
                <a:moveTo>
                  <a:pt x="0" y="0"/>
                </a:moveTo>
                <a:lnTo>
                  <a:pt x="0" y="2187473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559D42-5BD3-936A-03B4-8784A64A01A8}"/>
              </a:ext>
            </a:extLst>
          </p:cNvPr>
          <p:cNvSpPr/>
          <p:nvPr/>
        </p:nvSpPr>
        <p:spPr>
          <a:xfrm>
            <a:off x="541373" y="799644"/>
            <a:ext cx="6445319" cy="724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4BE032-2EFB-BDF5-980A-A377E07BE3B2}"/>
              </a:ext>
            </a:extLst>
          </p:cNvPr>
          <p:cNvSpPr/>
          <p:nvPr/>
        </p:nvSpPr>
        <p:spPr>
          <a:xfrm>
            <a:off x="534601" y="1539139"/>
            <a:ext cx="6445319" cy="114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D7494E-1090-0C57-8FCF-BACB4D34EF76}"/>
              </a:ext>
            </a:extLst>
          </p:cNvPr>
          <p:cNvSpPr/>
          <p:nvPr/>
        </p:nvSpPr>
        <p:spPr>
          <a:xfrm>
            <a:off x="764985" y="2802358"/>
            <a:ext cx="1168456" cy="2057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2D59A5-0AA9-D56A-6905-2D39514F6097}"/>
              </a:ext>
            </a:extLst>
          </p:cNvPr>
          <p:cNvSpPr/>
          <p:nvPr/>
        </p:nvSpPr>
        <p:spPr>
          <a:xfrm>
            <a:off x="2301006" y="2797629"/>
            <a:ext cx="1474674" cy="2057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389FE7-94CC-769B-FD57-2D8EEBB41683}"/>
              </a:ext>
            </a:extLst>
          </p:cNvPr>
          <p:cNvSpPr/>
          <p:nvPr/>
        </p:nvSpPr>
        <p:spPr>
          <a:xfrm>
            <a:off x="3969224" y="2731776"/>
            <a:ext cx="1474674" cy="2057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1E091C-A0DB-9A74-E1B3-51DDB34DE6ED}"/>
              </a:ext>
            </a:extLst>
          </p:cNvPr>
          <p:cNvSpPr/>
          <p:nvPr/>
        </p:nvSpPr>
        <p:spPr>
          <a:xfrm>
            <a:off x="5525115" y="2786499"/>
            <a:ext cx="1474674" cy="2057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14921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2.11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905" y="436499"/>
            <a:ext cx="6483350" cy="4539615"/>
            <a:chOff x="540905" y="436499"/>
            <a:chExt cx="6483350" cy="4539615"/>
          </a:xfrm>
        </p:grpSpPr>
        <p:sp>
          <p:nvSpPr>
            <p:cNvPr id="4" name="object 4"/>
            <p:cNvSpPr/>
            <p:nvPr/>
          </p:nvSpPr>
          <p:spPr>
            <a:xfrm>
              <a:off x="2137500" y="4396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7725" y="442850"/>
              <a:ext cx="0" cy="4526915"/>
            </a:xfrm>
            <a:custGeom>
              <a:avLst/>
              <a:gdLst/>
              <a:ahLst/>
              <a:cxnLst/>
              <a:rect l="l" t="t" r="r" b="b"/>
              <a:pathLst>
                <a:path h="4526915">
                  <a:moveTo>
                    <a:pt x="0" y="452630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7500" y="497233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905" y="436499"/>
              <a:ext cx="1597660" cy="4539615"/>
            </a:xfrm>
            <a:custGeom>
              <a:avLst/>
              <a:gdLst/>
              <a:ahLst/>
              <a:cxnLst/>
              <a:rect l="l" t="t" r="r" b="b"/>
              <a:pathLst>
                <a:path w="1597660" h="4539615">
                  <a:moveTo>
                    <a:pt x="1597494" y="0"/>
                  </a:moveTo>
                  <a:lnTo>
                    <a:pt x="0" y="0"/>
                  </a:lnTo>
                  <a:lnTo>
                    <a:pt x="0" y="4539005"/>
                  </a:lnTo>
                  <a:lnTo>
                    <a:pt x="1597494" y="453900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6200" y="427353"/>
            <a:ext cx="1428115" cy="212471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157</a:t>
            </a:r>
            <a:endParaRPr sz="11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Calculate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maximum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Leg angle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configuration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080"/>
              </a:lnSpc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following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specifications</a:t>
            </a:r>
            <a:r>
              <a:rPr sz="1000" spc="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given?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Specifications</a:t>
            </a:r>
            <a:endParaRPr sz="100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1000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kg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7m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=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=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leg</a:t>
            </a:r>
            <a:endParaRPr sz="1000">
              <a:latin typeface="Franklin Gothic Book"/>
              <a:cs typeface="Franklin Gothic Book"/>
            </a:endParaRPr>
          </a:p>
          <a:p>
            <a:pPr marL="12700" marR="118745">
              <a:lnSpc>
                <a:spcPts val="1140"/>
              </a:lnSpc>
              <a:spcBef>
                <a:spcPts val="59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5m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=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=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pick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point.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23296" y="2124005"/>
            <a:ext cx="2658110" cy="2709545"/>
            <a:chOff x="2323296" y="2124005"/>
            <a:chExt cx="2658110" cy="270954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3296" y="2124005"/>
              <a:ext cx="2657864" cy="27090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99612" y="4448886"/>
              <a:ext cx="811530" cy="224154"/>
            </a:xfrm>
            <a:custGeom>
              <a:avLst/>
              <a:gdLst/>
              <a:ahLst/>
              <a:cxnLst/>
              <a:rect l="l" t="t" r="r" b="b"/>
              <a:pathLst>
                <a:path w="811529" h="224154">
                  <a:moveTo>
                    <a:pt x="811504" y="0"/>
                  </a:moveTo>
                  <a:lnTo>
                    <a:pt x="0" y="0"/>
                  </a:lnTo>
                  <a:lnTo>
                    <a:pt x="0" y="223570"/>
                  </a:lnTo>
                  <a:lnTo>
                    <a:pt x="811504" y="223570"/>
                  </a:lnTo>
                  <a:lnTo>
                    <a:pt x="811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74767" y="2590659"/>
              <a:ext cx="0" cy="1574800"/>
            </a:xfrm>
            <a:custGeom>
              <a:avLst/>
              <a:gdLst/>
              <a:ahLst/>
              <a:cxnLst/>
              <a:rect l="l" t="t" r="r" b="b"/>
              <a:pathLst>
                <a:path h="1574800">
                  <a:moveTo>
                    <a:pt x="0" y="0"/>
                  </a:moveTo>
                  <a:lnTo>
                    <a:pt x="0" y="1574546"/>
                  </a:lnTo>
                </a:path>
              </a:pathLst>
            </a:custGeom>
            <a:ln w="38468">
              <a:solidFill>
                <a:srgbClr val="D2232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88803" y="2701462"/>
              <a:ext cx="703580" cy="1136015"/>
            </a:xfrm>
            <a:custGeom>
              <a:avLst/>
              <a:gdLst/>
              <a:ahLst/>
              <a:cxnLst/>
              <a:rect l="l" t="t" r="r" b="b"/>
              <a:pathLst>
                <a:path w="703579" h="1136014">
                  <a:moveTo>
                    <a:pt x="0" y="1135583"/>
                  </a:moveTo>
                  <a:lnTo>
                    <a:pt x="703364" y="0"/>
                  </a:lnTo>
                </a:path>
              </a:pathLst>
            </a:custGeom>
            <a:ln w="24447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43212" y="2627896"/>
              <a:ext cx="795020" cy="1283335"/>
            </a:xfrm>
            <a:custGeom>
              <a:avLst/>
              <a:gdLst/>
              <a:ahLst/>
              <a:cxnLst/>
              <a:rect l="l" t="t" r="r" b="b"/>
              <a:pathLst>
                <a:path w="795020" h="1283335">
                  <a:moveTo>
                    <a:pt x="111150" y="1195184"/>
                  </a:moveTo>
                  <a:lnTo>
                    <a:pt x="28867" y="1144219"/>
                  </a:lnTo>
                  <a:lnTo>
                    <a:pt x="0" y="1282725"/>
                  </a:lnTo>
                  <a:lnTo>
                    <a:pt x="111150" y="1195184"/>
                  </a:lnTo>
                  <a:close/>
                </a:path>
                <a:path w="795020" h="1283335">
                  <a:moveTo>
                    <a:pt x="794537" y="0"/>
                  </a:moveTo>
                  <a:lnTo>
                    <a:pt x="683361" y="87541"/>
                  </a:lnTo>
                  <a:lnTo>
                    <a:pt x="765619" y="138480"/>
                  </a:lnTo>
                  <a:lnTo>
                    <a:pt x="794537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10300" y="433851"/>
            <a:ext cx="1996439" cy="132651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Formula:</a:t>
            </a:r>
            <a:endParaRPr sz="100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=(Load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Weight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/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No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sling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Legs)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x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(L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/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H)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Calculation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is:</a:t>
            </a:r>
            <a:endParaRPr sz="100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=(1000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kg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/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2)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x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(7/5)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=500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kg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x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1.4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=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700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kg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per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71797" y="3089014"/>
            <a:ext cx="1355090" cy="1578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7m</a:t>
            </a:r>
            <a:endParaRPr sz="1800">
              <a:latin typeface="Franklin Gothic Book"/>
              <a:cs typeface="Franklin Gothic Book"/>
            </a:endParaRPr>
          </a:p>
          <a:p>
            <a:pPr marR="5080" algn="r">
              <a:lnSpc>
                <a:spcPct val="100000"/>
              </a:lnSpc>
              <a:spcBef>
                <a:spcPts val="1880"/>
              </a:spcBef>
            </a:pPr>
            <a:r>
              <a:rPr sz="18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5m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1800">
              <a:latin typeface="Franklin Gothic Book"/>
              <a:cs typeface="Franklin Gothic Book"/>
            </a:endParaRPr>
          </a:p>
          <a:p>
            <a:pPr marL="427355">
              <a:lnSpc>
                <a:spcPct val="100000"/>
              </a:lnSpc>
            </a:pPr>
            <a:r>
              <a:rPr sz="18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1000</a:t>
            </a:r>
            <a:r>
              <a:rPr sz="18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8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kg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D32B1B-2ADE-8E82-38F2-DD69D3C8D383}"/>
              </a:ext>
            </a:extLst>
          </p:cNvPr>
          <p:cNvSpPr/>
          <p:nvPr/>
        </p:nvSpPr>
        <p:spPr>
          <a:xfrm flipV="1">
            <a:off x="2204666" y="513246"/>
            <a:ext cx="3561718" cy="42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5CB1A7-42A7-4116-AAFC-1C9CD8A233DC}"/>
              </a:ext>
            </a:extLst>
          </p:cNvPr>
          <p:cNvSpPr/>
          <p:nvPr/>
        </p:nvSpPr>
        <p:spPr>
          <a:xfrm>
            <a:off x="2210300" y="942213"/>
            <a:ext cx="3561718" cy="81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6248" y="2091418"/>
            <a:ext cx="1997857" cy="28829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559992" cy="19767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06933"/>
              <a:ext cx="7418705" cy="1477010"/>
            </a:xfrm>
            <a:custGeom>
              <a:avLst/>
              <a:gdLst/>
              <a:ahLst/>
              <a:cxnLst/>
              <a:rect l="l" t="t" r="r" b="b"/>
              <a:pathLst>
                <a:path w="7418705" h="1477010">
                  <a:moveTo>
                    <a:pt x="7418425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7418425" y="1476755"/>
                  </a:lnTo>
                  <a:lnTo>
                    <a:pt x="7418425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90434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171450" rIns="0" bIns="0" rtlCol="0">
            <a:spAutoFit/>
          </a:bodyPr>
          <a:lstStyle/>
          <a:p>
            <a:pPr marL="3561079" marR="135890" indent="789940">
              <a:lnSpc>
                <a:spcPct val="79300"/>
              </a:lnSpc>
              <a:spcBef>
                <a:spcPts val="1350"/>
              </a:spcBef>
              <a:tabLst>
                <a:tab pos="5950585" algn="l"/>
              </a:tabLst>
            </a:pP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Introduction</a:t>
            </a:r>
            <a:r>
              <a:rPr sz="4200" b="1" spc="-6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25" dirty="0">
                <a:solidFill>
                  <a:srgbClr val="FFFFFF"/>
                </a:solidFill>
                <a:latin typeface="Bebas Neue Bold"/>
                <a:cs typeface="Bebas Neue Bold"/>
              </a:rPr>
              <a:t>to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Non-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Slewing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	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Mobile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14921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2.12,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3.3,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2.13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7674" y="387705"/>
            <a:ext cx="6473825" cy="2682240"/>
            <a:chOff x="547674" y="387705"/>
            <a:chExt cx="6473825" cy="2682240"/>
          </a:xfrm>
        </p:grpSpPr>
        <p:sp>
          <p:nvSpPr>
            <p:cNvPr id="4" name="object 4"/>
            <p:cNvSpPr/>
            <p:nvPr/>
          </p:nvSpPr>
          <p:spPr>
            <a:xfrm>
              <a:off x="552399" y="390880"/>
              <a:ext cx="6400800" cy="299085"/>
            </a:xfrm>
            <a:custGeom>
              <a:avLst/>
              <a:gdLst/>
              <a:ahLst/>
              <a:cxnLst/>
              <a:rect l="l" t="t" r="r" b="b"/>
              <a:pathLst>
                <a:path w="6400800" h="299084">
                  <a:moveTo>
                    <a:pt x="6400279" y="0"/>
                  </a:moveTo>
                  <a:lnTo>
                    <a:pt x="0" y="0"/>
                  </a:lnTo>
                  <a:lnTo>
                    <a:pt x="0" y="298907"/>
                  </a:lnTo>
                  <a:lnTo>
                    <a:pt x="6400279" y="298907"/>
                  </a:lnTo>
                  <a:lnTo>
                    <a:pt x="6400279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2399" y="390880"/>
              <a:ext cx="6400800" cy="299085"/>
            </a:xfrm>
            <a:custGeom>
              <a:avLst/>
              <a:gdLst/>
              <a:ahLst/>
              <a:cxnLst/>
              <a:rect l="l" t="t" r="r" b="b"/>
              <a:pathLst>
                <a:path w="6400800" h="299084">
                  <a:moveTo>
                    <a:pt x="0" y="298907"/>
                  </a:moveTo>
                  <a:lnTo>
                    <a:pt x="6400279" y="298907"/>
                  </a:lnTo>
                  <a:lnTo>
                    <a:pt x="6400279" y="0"/>
                  </a:lnTo>
                  <a:lnTo>
                    <a:pt x="0" y="0"/>
                  </a:lnTo>
                  <a:lnTo>
                    <a:pt x="0" y="298907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674" y="2070341"/>
              <a:ext cx="6473825" cy="1000125"/>
            </a:xfrm>
            <a:custGeom>
              <a:avLst/>
              <a:gdLst/>
              <a:ahLst/>
              <a:cxnLst/>
              <a:rect l="l" t="t" r="r" b="b"/>
              <a:pathLst>
                <a:path w="6473825" h="1000125">
                  <a:moveTo>
                    <a:pt x="6473647" y="0"/>
                  </a:moveTo>
                  <a:lnTo>
                    <a:pt x="0" y="0"/>
                  </a:lnTo>
                  <a:lnTo>
                    <a:pt x="0" y="999528"/>
                  </a:lnTo>
                  <a:lnTo>
                    <a:pt x="6473647" y="999528"/>
                  </a:lnTo>
                  <a:lnTo>
                    <a:pt x="6473647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6149" y="2258092"/>
            <a:ext cx="34747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Ropes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used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tag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lines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should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at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least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16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mm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diameter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149" y="2546889"/>
            <a:ext cx="378142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Note: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synthetic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fibre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wet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still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conduct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electricity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not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powerlines.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4499" y="672185"/>
            <a:ext cx="6480175" cy="2400935"/>
            <a:chOff x="544499" y="672185"/>
            <a:chExt cx="6480175" cy="2400935"/>
          </a:xfrm>
        </p:grpSpPr>
        <p:sp>
          <p:nvSpPr>
            <p:cNvPr id="10" name="object 10"/>
            <p:cNvSpPr/>
            <p:nvPr/>
          </p:nvSpPr>
          <p:spPr>
            <a:xfrm>
              <a:off x="547674" y="2070341"/>
              <a:ext cx="6473825" cy="1000125"/>
            </a:xfrm>
            <a:custGeom>
              <a:avLst/>
              <a:gdLst/>
              <a:ahLst/>
              <a:cxnLst/>
              <a:rect l="l" t="t" r="r" b="b"/>
              <a:pathLst>
                <a:path w="6473825" h="1000125">
                  <a:moveTo>
                    <a:pt x="0" y="999528"/>
                  </a:moveTo>
                  <a:lnTo>
                    <a:pt x="6473647" y="999528"/>
                  </a:lnTo>
                  <a:lnTo>
                    <a:pt x="6473647" y="0"/>
                  </a:lnTo>
                  <a:lnTo>
                    <a:pt x="0" y="0"/>
                  </a:lnTo>
                  <a:lnTo>
                    <a:pt x="0" y="999528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79172" y="675360"/>
              <a:ext cx="974090" cy="2233930"/>
            </a:xfrm>
            <a:custGeom>
              <a:avLst/>
              <a:gdLst/>
              <a:ahLst/>
              <a:cxnLst/>
              <a:rect l="l" t="t" r="r" b="b"/>
              <a:pathLst>
                <a:path w="974090" h="2233930">
                  <a:moveTo>
                    <a:pt x="973505" y="0"/>
                  </a:moveTo>
                  <a:lnTo>
                    <a:pt x="0" y="0"/>
                  </a:lnTo>
                  <a:lnTo>
                    <a:pt x="0" y="2233587"/>
                  </a:lnTo>
                  <a:lnTo>
                    <a:pt x="973505" y="2233587"/>
                  </a:lnTo>
                  <a:lnTo>
                    <a:pt x="973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9084" y="740150"/>
              <a:ext cx="553683" cy="2103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79172" y="675360"/>
              <a:ext cx="974090" cy="2233930"/>
            </a:xfrm>
            <a:custGeom>
              <a:avLst/>
              <a:gdLst/>
              <a:ahLst/>
              <a:cxnLst/>
              <a:rect l="l" t="t" r="r" b="b"/>
              <a:pathLst>
                <a:path w="974090" h="2233930">
                  <a:moveTo>
                    <a:pt x="0" y="2233587"/>
                  </a:moveTo>
                  <a:lnTo>
                    <a:pt x="973505" y="2233587"/>
                  </a:lnTo>
                  <a:lnTo>
                    <a:pt x="973505" y="0"/>
                  </a:lnTo>
                  <a:lnTo>
                    <a:pt x="0" y="0"/>
                  </a:lnTo>
                  <a:lnTo>
                    <a:pt x="0" y="2233587"/>
                  </a:lnTo>
                  <a:close/>
                </a:path>
              </a:pathLst>
            </a:custGeom>
            <a:ln w="634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65928" y="2194915"/>
              <a:ext cx="612775" cy="617220"/>
            </a:xfrm>
            <a:custGeom>
              <a:avLst/>
              <a:gdLst/>
              <a:ahLst/>
              <a:cxnLst/>
              <a:rect l="l" t="t" r="r" b="b"/>
              <a:pathLst>
                <a:path w="612775" h="617219">
                  <a:moveTo>
                    <a:pt x="612648" y="0"/>
                  </a:moveTo>
                  <a:lnTo>
                    <a:pt x="0" y="0"/>
                  </a:lnTo>
                  <a:lnTo>
                    <a:pt x="0" y="617219"/>
                  </a:lnTo>
                  <a:lnTo>
                    <a:pt x="612648" y="617219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70903" y="2203081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288861" y="0"/>
                  </a:moveTo>
                  <a:lnTo>
                    <a:pt x="242005" y="3780"/>
                  </a:lnTo>
                  <a:lnTo>
                    <a:pt x="197557" y="14726"/>
                  </a:lnTo>
                  <a:lnTo>
                    <a:pt x="156111" y="32241"/>
                  </a:lnTo>
                  <a:lnTo>
                    <a:pt x="118262" y="55732"/>
                  </a:lnTo>
                  <a:lnTo>
                    <a:pt x="84604" y="84604"/>
                  </a:lnTo>
                  <a:lnTo>
                    <a:pt x="55732" y="118262"/>
                  </a:lnTo>
                  <a:lnTo>
                    <a:pt x="32241" y="156111"/>
                  </a:lnTo>
                  <a:lnTo>
                    <a:pt x="14726" y="197557"/>
                  </a:lnTo>
                  <a:lnTo>
                    <a:pt x="3780" y="242005"/>
                  </a:lnTo>
                  <a:lnTo>
                    <a:pt x="0" y="288861"/>
                  </a:lnTo>
                  <a:lnTo>
                    <a:pt x="3780" y="335717"/>
                  </a:lnTo>
                  <a:lnTo>
                    <a:pt x="14726" y="380165"/>
                  </a:lnTo>
                  <a:lnTo>
                    <a:pt x="32241" y="421611"/>
                  </a:lnTo>
                  <a:lnTo>
                    <a:pt x="55732" y="459460"/>
                  </a:lnTo>
                  <a:lnTo>
                    <a:pt x="84604" y="493118"/>
                  </a:lnTo>
                  <a:lnTo>
                    <a:pt x="118262" y="521990"/>
                  </a:lnTo>
                  <a:lnTo>
                    <a:pt x="156111" y="545481"/>
                  </a:lnTo>
                  <a:lnTo>
                    <a:pt x="197557" y="562996"/>
                  </a:lnTo>
                  <a:lnTo>
                    <a:pt x="242005" y="573942"/>
                  </a:lnTo>
                  <a:lnTo>
                    <a:pt x="288861" y="577723"/>
                  </a:lnTo>
                  <a:lnTo>
                    <a:pt x="335717" y="573942"/>
                  </a:lnTo>
                  <a:lnTo>
                    <a:pt x="380165" y="562996"/>
                  </a:lnTo>
                  <a:lnTo>
                    <a:pt x="421611" y="545481"/>
                  </a:lnTo>
                  <a:lnTo>
                    <a:pt x="459460" y="521990"/>
                  </a:lnTo>
                  <a:lnTo>
                    <a:pt x="493118" y="493118"/>
                  </a:lnTo>
                  <a:lnTo>
                    <a:pt x="521990" y="459460"/>
                  </a:lnTo>
                  <a:lnTo>
                    <a:pt x="545481" y="421611"/>
                  </a:lnTo>
                  <a:lnTo>
                    <a:pt x="562996" y="380165"/>
                  </a:lnTo>
                  <a:lnTo>
                    <a:pt x="573942" y="335717"/>
                  </a:lnTo>
                  <a:lnTo>
                    <a:pt x="577723" y="288861"/>
                  </a:lnTo>
                  <a:lnTo>
                    <a:pt x="573942" y="242005"/>
                  </a:lnTo>
                  <a:lnTo>
                    <a:pt x="562996" y="197557"/>
                  </a:lnTo>
                  <a:lnTo>
                    <a:pt x="545481" y="156111"/>
                  </a:lnTo>
                  <a:lnTo>
                    <a:pt x="521990" y="118262"/>
                  </a:lnTo>
                  <a:lnTo>
                    <a:pt x="493118" y="84604"/>
                  </a:lnTo>
                  <a:lnTo>
                    <a:pt x="459460" y="55732"/>
                  </a:lnTo>
                  <a:lnTo>
                    <a:pt x="421611" y="32241"/>
                  </a:lnTo>
                  <a:lnTo>
                    <a:pt x="380165" y="14726"/>
                  </a:lnTo>
                  <a:lnTo>
                    <a:pt x="335717" y="3780"/>
                  </a:lnTo>
                  <a:lnTo>
                    <a:pt x="288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65928" y="2194915"/>
            <a:ext cx="612775" cy="6172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40"/>
              </a:spcBef>
            </a:pPr>
            <a:endParaRPr sz="100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16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mm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70903" y="2203081"/>
            <a:ext cx="577850" cy="577850"/>
          </a:xfrm>
          <a:custGeom>
            <a:avLst/>
            <a:gdLst/>
            <a:ahLst/>
            <a:cxnLst/>
            <a:rect l="l" t="t" r="r" b="b"/>
            <a:pathLst>
              <a:path w="577850" h="577850">
                <a:moveTo>
                  <a:pt x="288861" y="577723"/>
                </a:moveTo>
                <a:lnTo>
                  <a:pt x="335717" y="573942"/>
                </a:lnTo>
                <a:lnTo>
                  <a:pt x="380165" y="562996"/>
                </a:lnTo>
                <a:lnTo>
                  <a:pt x="421611" y="545481"/>
                </a:lnTo>
                <a:lnTo>
                  <a:pt x="459460" y="521990"/>
                </a:lnTo>
                <a:lnTo>
                  <a:pt x="493118" y="493118"/>
                </a:lnTo>
                <a:lnTo>
                  <a:pt x="521990" y="459460"/>
                </a:lnTo>
                <a:lnTo>
                  <a:pt x="545481" y="421611"/>
                </a:lnTo>
                <a:lnTo>
                  <a:pt x="562996" y="380165"/>
                </a:lnTo>
                <a:lnTo>
                  <a:pt x="573942" y="335717"/>
                </a:lnTo>
                <a:lnTo>
                  <a:pt x="577723" y="288861"/>
                </a:lnTo>
                <a:lnTo>
                  <a:pt x="573942" y="242005"/>
                </a:lnTo>
                <a:lnTo>
                  <a:pt x="562996" y="197557"/>
                </a:lnTo>
                <a:lnTo>
                  <a:pt x="545481" y="156111"/>
                </a:lnTo>
                <a:lnTo>
                  <a:pt x="521990" y="118262"/>
                </a:lnTo>
                <a:lnTo>
                  <a:pt x="493118" y="84604"/>
                </a:lnTo>
                <a:lnTo>
                  <a:pt x="459460" y="55732"/>
                </a:lnTo>
                <a:lnTo>
                  <a:pt x="421611" y="32241"/>
                </a:lnTo>
                <a:lnTo>
                  <a:pt x="380165" y="14726"/>
                </a:lnTo>
                <a:lnTo>
                  <a:pt x="335717" y="3780"/>
                </a:lnTo>
                <a:lnTo>
                  <a:pt x="288861" y="0"/>
                </a:lnTo>
                <a:lnTo>
                  <a:pt x="242005" y="3780"/>
                </a:lnTo>
                <a:lnTo>
                  <a:pt x="197557" y="14726"/>
                </a:lnTo>
                <a:lnTo>
                  <a:pt x="156111" y="32241"/>
                </a:lnTo>
                <a:lnTo>
                  <a:pt x="118262" y="55732"/>
                </a:lnTo>
                <a:lnTo>
                  <a:pt x="84604" y="84604"/>
                </a:lnTo>
                <a:lnTo>
                  <a:pt x="55732" y="118262"/>
                </a:lnTo>
                <a:lnTo>
                  <a:pt x="32241" y="156111"/>
                </a:lnTo>
                <a:lnTo>
                  <a:pt x="14726" y="197557"/>
                </a:lnTo>
                <a:lnTo>
                  <a:pt x="3780" y="242005"/>
                </a:lnTo>
                <a:lnTo>
                  <a:pt x="0" y="288861"/>
                </a:lnTo>
                <a:lnTo>
                  <a:pt x="3780" y="335717"/>
                </a:lnTo>
                <a:lnTo>
                  <a:pt x="14726" y="380165"/>
                </a:lnTo>
                <a:lnTo>
                  <a:pt x="32241" y="421611"/>
                </a:lnTo>
                <a:lnTo>
                  <a:pt x="55732" y="459460"/>
                </a:lnTo>
                <a:lnTo>
                  <a:pt x="84604" y="493118"/>
                </a:lnTo>
                <a:lnTo>
                  <a:pt x="118262" y="521990"/>
                </a:lnTo>
                <a:lnTo>
                  <a:pt x="156111" y="545481"/>
                </a:lnTo>
                <a:lnTo>
                  <a:pt x="197557" y="562996"/>
                </a:lnTo>
                <a:lnTo>
                  <a:pt x="242005" y="573942"/>
                </a:lnTo>
                <a:lnTo>
                  <a:pt x="288861" y="577723"/>
                </a:lnTo>
                <a:close/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3967" y="3251437"/>
            <a:ext cx="1246397" cy="169811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6030" y="3399099"/>
            <a:ext cx="1246397" cy="155044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3603" y="3251437"/>
            <a:ext cx="1246397" cy="169811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520268" y="3278025"/>
            <a:ext cx="1250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1.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99455" y="3278025"/>
            <a:ext cx="1257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2.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87571" y="3278025"/>
            <a:ext cx="1257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3.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7300" y="449100"/>
            <a:ext cx="5357495" cy="156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QUESTION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173.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What</a:t>
            </a:r>
            <a:r>
              <a:rPr sz="11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is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tag</a:t>
            </a:r>
            <a:r>
              <a:rPr sz="11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line?</a:t>
            </a:r>
            <a:endParaRPr sz="11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140"/>
              </a:lnSpc>
              <a:spcBef>
                <a:spcPts val="1235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Tag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while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assist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landing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safely.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connected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clove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hitch,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rolling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hitch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or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bowline.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Temporary</a:t>
            </a: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connections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465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temporarily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connect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fibre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stability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during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move,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properly.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22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dry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natural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fibre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tag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lines,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especially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near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Natural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fibre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ropes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do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not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conduct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electricity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as tag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lines than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synthetic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fibre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ropes.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7300" y="3175280"/>
            <a:ext cx="1894839" cy="18161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Bends</a:t>
            </a:r>
            <a:r>
              <a:rPr sz="1400" spc="-4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and</a:t>
            </a:r>
            <a:r>
              <a:rPr sz="1400" spc="-4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hitches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What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is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clove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hitch?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clove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hitch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widely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for starting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lashings.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It 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commonly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dogging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rigging.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5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half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hitch.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2065" algn="just">
              <a:lnSpc>
                <a:spcPts val="114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unsafe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 other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purposes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unless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secured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with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additional half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hitch.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0000" y="3136387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423B59-4901-FAD6-935C-A771CB23A0F1}"/>
              </a:ext>
            </a:extLst>
          </p:cNvPr>
          <p:cNvSpPr/>
          <p:nvPr/>
        </p:nvSpPr>
        <p:spPr>
          <a:xfrm>
            <a:off x="535001" y="705537"/>
            <a:ext cx="5349794" cy="3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E5E69C-D9D4-08E7-616E-0E5B1C07068C}"/>
              </a:ext>
            </a:extLst>
          </p:cNvPr>
          <p:cNvSpPr/>
          <p:nvPr/>
        </p:nvSpPr>
        <p:spPr>
          <a:xfrm>
            <a:off x="531150" y="1132764"/>
            <a:ext cx="5349794" cy="897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D348CC-136C-D54A-EB66-6B74DF7F4A0C}"/>
              </a:ext>
            </a:extLst>
          </p:cNvPr>
          <p:cNvSpPr/>
          <p:nvPr/>
        </p:nvSpPr>
        <p:spPr>
          <a:xfrm>
            <a:off x="555453" y="2097289"/>
            <a:ext cx="5349794" cy="924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682C80-FC75-F505-1E17-1CE25F167FF9}"/>
              </a:ext>
            </a:extLst>
          </p:cNvPr>
          <p:cNvSpPr/>
          <p:nvPr/>
        </p:nvSpPr>
        <p:spPr>
          <a:xfrm>
            <a:off x="463506" y="3159711"/>
            <a:ext cx="6565693" cy="1831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6558" y="117014"/>
            <a:ext cx="15024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9767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06933"/>
              <a:ext cx="7326630" cy="1477010"/>
            </a:xfrm>
            <a:custGeom>
              <a:avLst/>
              <a:gdLst/>
              <a:ahLst/>
              <a:cxnLst/>
              <a:rect l="l" t="t" r="r" b="b"/>
              <a:pathLst>
                <a:path w="7326630" h="1477010">
                  <a:moveTo>
                    <a:pt x="7326401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7326401" y="1476755"/>
                  </a:lnTo>
                  <a:lnTo>
                    <a:pt x="7326401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3302635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Perform</a:t>
            </a:r>
            <a:r>
              <a:rPr sz="4200" b="1" spc="-4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work</a:t>
            </a:r>
            <a:r>
              <a:rPr sz="4200" b="1" spc="-4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/</a:t>
            </a:r>
            <a:r>
              <a:rPr sz="4200" b="1" spc="-4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task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4909" y="2046000"/>
            <a:ext cx="8077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3</a:t>
            </a:r>
            <a:endParaRPr sz="1400">
              <a:latin typeface="Franklin Gothic Medium"/>
              <a:cs typeface="Franklin Gothic Medium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3076" y="2283595"/>
            <a:ext cx="4584244" cy="261240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398770" algn="l"/>
              </a:tabLst>
            </a:pPr>
            <a:r>
              <a:rPr sz="1500" spc="-44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500" spc="-37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3.1</a:t>
            </a:r>
            <a:r>
              <a:rPr sz="1500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4" y="432003"/>
            <a:ext cx="6483350" cy="4539615"/>
            <a:chOff x="540004" y="432003"/>
            <a:chExt cx="6483350" cy="4539615"/>
          </a:xfrm>
        </p:grpSpPr>
        <p:sp>
          <p:nvSpPr>
            <p:cNvPr id="4" name="object 4"/>
            <p:cNvSpPr/>
            <p:nvPr/>
          </p:nvSpPr>
          <p:spPr>
            <a:xfrm>
              <a:off x="2136599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4" y="438350"/>
              <a:ext cx="0" cy="4526915"/>
            </a:xfrm>
            <a:custGeom>
              <a:avLst/>
              <a:gdLst/>
              <a:ahLst/>
              <a:cxnLst/>
              <a:rect l="l" t="t" r="r" b="b"/>
              <a:pathLst>
                <a:path h="4526915">
                  <a:moveTo>
                    <a:pt x="0" y="452630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4967831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04" y="432003"/>
              <a:ext cx="1597660" cy="4539615"/>
            </a:xfrm>
            <a:custGeom>
              <a:avLst/>
              <a:gdLst/>
              <a:ahLst/>
              <a:cxnLst/>
              <a:rect l="l" t="t" r="r" b="b"/>
              <a:pathLst>
                <a:path w="1597660" h="4539615">
                  <a:moveTo>
                    <a:pt x="1597494" y="0"/>
                  </a:moveTo>
                  <a:lnTo>
                    <a:pt x="0" y="0"/>
                  </a:lnTo>
                  <a:lnTo>
                    <a:pt x="0" y="4539005"/>
                  </a:lnTo>
                  <a:lnTo>
                    <a:pt x="1597494" y="453900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5299" y="422854"/>
            <a:ext cx="1243330" cy="96837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179</a:t>
            </a:r>
            <a:endParaRPr sz="11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decide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whether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5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1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299" y="1682529"/>
            <a:ext cx="1146810" cy="612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determine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rated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crane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chart.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6372" y="2070006"/>
            <a:ext cx="4531360" cy="163385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lift </a:t>
            </a:r>
            <a:r>
              <a:rPr sz="1000" spc="-2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plan.</a:t>
            </a:r>
            <a:endParaRPr sz="1000" dirty="0">
              <a:latin typeface="Franklin Gothic Demi Cond"/>
              <a:cs typeface="Franklin Gothic Demi Cond"/>
            </a:endParaRPr>
          </a:p>
          <a:p>
            <a:pPr marL="121285" indent="-108585" algn="just">
              <a:lnSpc>
                <a:spcPct val="100000"/>
              </a:lnSpc>
              <a:spcBef>
                <a:spcPts val="650"/>
              </a:spcBef>
              <a:buFont typeface="Franklin Gothic Book"/>
              <a:buChar char="•"/>
              <a:tabLst>
                <a:tab pos="12128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1.</a:t>
            </a:r>
            <a:r>
              <a:rPr sz="1000" spc="4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&gt;50%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with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&gt;75%,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 indent="108585" algn="just">
              <a:lnSpc>
                <a:spcPts val="1140"/>
              </a:lnSpc>
              <a:spcBef>
                <a:spcPts val="740"/>
              </a:spcBef>
              <a:buFont typeface="Franklin Gothic Book"/>
              <a:buChar char="•"/>
              <a:tabLst>
                <a:tab pos="12128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2.</a:t>
            </a:r>
            <a:r>
              <a:rPr sz="1000" spc="2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round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with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diameter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300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length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three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dogger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endParaRPr sz="1000" dirty="0">
              <a:latin typeface="Franklin Gothic Book"/>
              <a:cs typeface="Franklin Gothic Book"/>
            </a:endParaRPr>
          </a:p>
          <a:p>
            <a:pPr marL="121285" indent="-108585" algn="just">
              <a:lnSpc>
                <a:spcPct val="100000"/>
              </a:lnSpc>
              <a:spcBef>
                <a:spcPts val="620"/>
              </a:spcBef>
              <a:buFont typeface="Franklin Gothic Book"/>
              <a:buChar char="•"/>
              <a:tabLst>
                <a:tab pos="12128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3.</a:t>
            </a:r>
            <a:r>
              <a:rPr sz="1000" spc="5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asymmetrical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dogger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64769" indent="108585" algn="just">
              <a:lnSpc>
                <a:spcPts val="1140"/>
              </a:lnSpc>
              <a:spcBef>
                <a:spcPts val="735"/>
              </a:spcBef>
              <a:buFont typeface="Franklin Gothic Book"/>
              <a:buChar char="•"/>
              <a:tabLst>
                <a:tab pos="12128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4.</a:t>
            </a:r>
            <a:r>
              <a:rPr sz="1000" spc="5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travelling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stillage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least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scaffolding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pipes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equivalent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dogger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boom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length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&lt;75%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97015" y="558084"/>
            <a:ext cx="4723130" cy="4413250"/>
            <a:chOff x="2297015" y="558084"/>
            <a:chExt cx="4723130" cy="441325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7015" y="558088"/>
              <a:ext cx="2544973" cy="14039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0077" y="1410728"/>
              <a:ext cx="439911" cy="1794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8988" y="3861315"/>
              <a:ext cx="671440" cy="96497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4381" y="3679523"/>
              <a:ext cx="1433720" cy="121032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23989" y="3569459"/>
              <a:ext cx="1634489" cy="1397635"/>
            </a:xfrm>
            <a:custGeom>
              <a:avLst/>
              <a:gdLst/>
              <a:ahLst/>
              <a:cxnLst/>
              <a:rect l="l" t="t" r="r" b="b"/>
              <a:pathLst>
                <a:path w="1634490" h="1397635">
                  <a:moveTo>
                    <a:pt x="46875" y="0"/>
                  </a:moveTo>
                  <a:lnTo>
                    <a:pt x="0" y="1342186"/>
                  </a:lnTo>
                  <a:lnTo>
                    <a:pt x="1587004" y="1397609"/>
                  </a:lnTo>
                  <a:lnTo>
                    <a:pt x="1633867" y="55422"/>
                  </a:lnTo>
                  <a:lnTo>
                    <a:pt x="46875" y="0"/>
                  </a:lnTo>
                  <a:close/>
                </a:path>
              </a:pathLst>
            </a:custGeom>
            <a:ln w="761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08672" y="558084"/>
              <a:ext cx="1753125" cy="126911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108608" y="3987231"/>
            <a:ext cx="946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asymmetrical</a:t>
            </a:r>
            <a:r>
              <a:rPr sz="1000" spc="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28581" y="1766599"/>
            <a:ext cx="1239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with load, forward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63242D-5B86-9823-2AC7-74DE68E0194A}"/>
              </a:ext>
            </a:extLst>
          </p:cNvPr>
          <p:cNvSpPr/>
          <p:nvPr/>
        </p:nvSpPr>
        <p:spPr>
          <a:xfrm>
            <a:off x="2172694" y="470659"/>
            <a:ext cx="4843801" cy="1595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9A4C60-D108-753C-0214-DEAE3115C1EB}"/>
              </a:ext>
            </a:extLst>
          </p:cNvPr>
          <p:cNvSpPr/>
          <p:nvPr/>
        </p:nvSpPr>
        <p:spPr>
          <a:xfrm>
            <a:off x="2316248" y="2104296"/>
            <a:ext cx="4604954" cy="285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398770" algn="l"/>
              </a:tabLst>
            </a:pPr>
            <a:r>
              <a:rPr sz="1500" spc="-44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500" spc="-37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3.2</a:t>
            </a:r>
            <a:r>
              <a:rPr sz="1500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6829" y="432005"/>
          <a:ext cx="6477000" cy="453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180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Communicate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personnel,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hook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directly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load.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4020">
                <a:tc>
                  <a:txBody>
                    <a:bodyPr/>
                    <a:lstStyle/>
                    <a:p>
                      <a:pPr marL="107950" marR="301625">
                        <a:lnSpc>
                          <a:spcPts val="1140"/>
                        </a:lnSpc>
                        <a:spcBef>
                          <a:spcPts val="459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crane’s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hook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safely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positioned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8419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chain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hoist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hook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swinging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place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hook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shank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lower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hook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line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each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8575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3947" y="1489715"/>
            <a:ext cx="2361055" cy="334000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445D23-C469-4D7F-7767-1CF061BC2B6F}"/>
              </a:ext>
            </a:extLst>
          </p:cNvPr>
          <p:cNvSpPr/>
          <p:nvPr/>
        </p:nvSpPr>
        <p:spPr>
          <a:xfrm>
            <a:off x="2172695" y="470659"/>
            <a:ext cx="4729756" cy="4359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41655">
              <a:lnSpc>
                <a:spcPts val="1205"/>
              </a:lnSpc>
              <a:tabLst>
                <a:tab pos="5398770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3.4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650" spc="-15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650" spc="-2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650" baseline="2525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825" y="2696829"/>
            <a:ext cx="6488430" cy="2274570"/>
            <a:chOff x="536825" y="2696829"/>
            <a:chExt cx="6488430" cy="2274570"/>
          </a:xfrm>
        </p:grpSpPr>
        <p:sp>
          <p:nvSpPr>
            <p:cNvPr id="4" name="object 4"/>
            <p:cNvSpPr/>
            <p:nvPr/>
          </p:nvSpPr>
          <p:spPr>
            <a:xfrm>
              <a:off x="2136599" y="2700006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8624" y="2703178"/>
              <a:ext cx="0" cy="2261870"/>
            </a:xfrm>
            <a:custGeom>
              <a:avLst/>
              <a:gdLst/>
              <a:ahLst/>
              <a:cxnLst/>
              <a:rect l="l" t="t" r="r" b="b"/>
              <a:pathLst>
                <a:path h="2261870">
                  <a:moveTo>
                    <a:pt x="0" y="226147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4967829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00" y="2700004"/>
              <a:ext cx="1597025" cy="0"/>
            </a:xfrm>
            <a:custGeom>
              <a:avLst/>
              <a:gdLst/>
              <a:ahLst/>
              <a:cxnLst/>
              <a:rect l="l" t="t" r="r" b="b"/>
              <a:pathLst>
                <a:path w="1597025">
                  <a:moveTo>
                    <a:pt x="0" y="0"/>
                  </a:moveTo>
                  <a:lnTo>
                    <a:pt x="1596605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03" y="2736012"/>
              <a:ext cx="1597660" cy="2235200"/>
            </a:xfrm>
            <a:custGeom>
              <a:avLst/>
              <a:gdLst/>
              <a:ahLst/>
              <a:cxnLst/>
              <a:rect l="l" t="t" r="r" b="b"/>
              <a:pathLst>
                <a:path w="1597660" h="2235200">
                  <a:moveTo>
                    <a:pt x="1597494" y="0"/>
                  </a:moveTo>
                  <a:lnTo>
                    <a:pt x="0" y="0"/>
                  </a:lnTo>
                  <a:lnTo>
                    <a:pt x="0" y="2234996"/>
                  </a:lnTo>
                  <a:lnTo>
                    <a:pt x="1597494" y="2234996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0004" y="432003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185</a:t>
            </a:r>
            <a:endParaRPr sz="1100">
              <a:latin typeface="Franklin Gothic Demi"/>
              <a:cs typeface="Franklin Gothic Demi"/>
            </a:endParaRPr>
          </a:p>
          <a:p>
            <a:pPr marL="107950" marR="415925">
              <a:lnSpc>
                <a:spcPts val="1140"/>
              </a:lnSpc>
              <a:spcBef>
                <a:spcPts val="79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important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test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299" y="2726675"/>
            <a:ext cx="1214120" cy="1637664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186</a:t>
            </a:r>
            <a:endParaRPr sz="11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doing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test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lift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lifted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just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(ground).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lift.</a:t>
            </a:r>
            <a:endParaRPr sz="1000">
              <a:latin typeface="Franklin Gothic Book"/>
              <a:cs typeface="Franklin Gothic Book"/>
            </a:endParaRPr>
          </a:p>
          <a:p>
            <a:pPr marL="12700" marR="287020">
              <a:lnSpc>
                <a:spcPts val="1140"/>
              </a:lnSpc>
              <a:spcBef>
                <a:spcPts val="71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do?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6751" y="453296"/>
            <a:ext cx="7289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sure: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44723" y="485117"/>
            <a:ext cx="3631565" cy="2143125"/>
            <a:chOff x="3244723" y="485117"/>
            <a:chExt cx="3631565" cy="214312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4723" y="485117"/>
              <a:ext cx="3631272" cy="21428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7643" y="1246444"/>
              <a:ext cx="236298" cy="19159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823953" y="1145768"/>
            <a:ext cx="110680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stable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24138" y="885585"/>
            <a:ext cx="689610" cy="458470"/>
            <a:chOff x="3324138" y="885585"/>
            <a:chExt cx="689610" cy="458470"/>
          </a:xfrm>
        </p:grpSpPr>
        <p:sp>
          <p:nvSpPr>
            <p:cNvPr id="17" name="object 17"/>
            <p:cNvSpPr/>
            <p:nvPr/>
          </p:nvSpPr>
          <p:spPr>
            <a:xfrm>
              <a:off x="3330488" y="891935"/>
              <a:ext cx="629920" cy="406400"/>
            </a:xfrm>
            <a:custGeom>
              <a:avLst/>
              <a:gdLst/>
              <a:ahLst/>
              <a:cxnLst/>
              <a:rect l="l" t="t" r="r" b="b"/>
              <a:pathLst>
                <a:path w="629920" h="406400">
                  <a:moveTo>
                    <a:pt x="0" y="0"/>
                  </a:moveTo>
                  <a:lnTo>
                    <a:pt x="629704" y="406006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56204" y="128642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3558" y="50800"/>
                  </a:moveTo>
                  <a:lnTo>
                    <a:pt x="33567" y="49480"/>
                  </a:lnTo>
                  <a:lnTo>
                    <a:pt x="42002" y="44572"/>
                  </a:lnTo>
                  <a:lnTo>
                    <a:pt x="47993" y="36875"/>
                  </a:lnTo>
                  <a:lnTo>
                    <a:pt x="50673" y="27190"/>
                  </a:lnTo>
                  <a:lnTo>
                    <a:pt x="49370" y="17134"/>
                  </a:lnTo>
                  <a:lnTo>
                    <a:pt x="44500" y="8680"/>
                  </a:lnTo>
                  <a:lnTo>
                    <a:pt x="36821" y="2684"/>
                  </a:lnTo>
                  <a:lnTo>
                    <a:pt x="27089" y="0"/>
                  </a:lnTo>
                  <a:lnTo>
                    <a:pt x="17094" y="1290"/>
                  </a:lnTo>
                  <a:lnTo>
                    <a:pt x="8667" y="6151"/>
                  </a:lnTo>
                  <a:lnTo>
                    <a:pt x="2678" y="13839"/>
                  </a:lnTo>
                  <a:lnTo>
                    <a:pt x="0" y="23609"/>
                  </a:lnTo>
                  <a:lnTo>
                    <a:pt x="1295" y="33579"/>
                  </a:lnTo>
                  <a:lnTo>
                    <a:pt x="6159" y="42043"/>
                  </a:lnTo>
                  <a:lnTo>
                    <a:pt x="13833" y="48087"/>
                  </a:lnTo>
                  <a:lnTo>
                    <a:pt x="23558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251811" y="763689"/>
            <a:ext cx="106934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secure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07431" y="1505703"/>
            <a:ext cx="768985" cy="209550"/>
            <a:chOff x="3307431" y="1505703"/>
            <a:chExt cx="768985" cy="209550"/>
          </a:xfrm>
        </p:grpSpPr>
        <p:sp>
          <p:nvSpPr>
            <p:cNvPr id="21" name="object 21"/>
            <p:cNvSpPr/>
            <p:nvPr/>
          </p:nvSpPr>
          <p:spPr>
            <a:xfrm>
              <a:off x="3313781" y="1512053"/>
              <a:ext cx="706120" cy="165735"/>
            </a:xfrm>
            <a:custGeom>
              <a:avLst/>
              <a:gdLst/>
              <a:ahLst/>
              <a:cxnLst/>
              <a:rect l="l" t="t" r="r" b="b"/>
              <a:pathLst>
                <a:path w="706120" h="165735">
                  <a:moveTo>
                    <a:pt x="0" y="0"/>
                  </a:moveTo>
                  <a:lnTo>
                    <a:pt x="706081" y="165696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19261" y="165830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7114" y="0"/>
                  </a:moveTo>
                  <a:lnTo>
                    <a:pt x="36839" y="2654"/>
                  </a:lnTo>
                  <a:lnTo>
                    <a:pt x="44513" y="8583"/>
                  </a:lnTo>
                  <a:lnTo>
                    <a:pt x="49377" y="16968"/>
                  </a:lnTo>
                  <a:lnTo>
                    <a:pt x="50672" y="26987"/>
                  </a:lnTo>
                  <a:lnTo>
                    <a:pt x="47992" y="36757"/>
                  </a:lnTo>
                  <a:lnTo>
                    <a:pt x="41998" y="44445"/>
                  </a:lnTo>
                  <a:lnTo>
                    <a:pt x="33567" y="49306"/>
                  </a:lnTo>
                  <a:lnTo>
                    <a:pt x="23571" y="50596"/>
                  </a:lnTo>
                  <a:lnTo>
                    <a:pt x="13846" y="47912"/>
                  </a:lnTo>
                  <a:lnTo>
                    <a:pt x="6170" y="41917"/>
                  </a:lnTo>
                  <a:lnTo>
                    <a:pt x="1302" y="33467"/>
                  </a:lnTo>
                  <a:lnTo>
                    <a:pt x="0" y="23418"/>
                  </a:lnTo>
                  <a:lnTo>
                    <a:pt x="2681" y="13673"/>
                  </a:lnTo>
                  <a:lnTo>
                    <a:pt x="8675" y="6051"/>
                  </a:lnTo>
                  <a:lnTo>
                    <a:pt x="17111" y="1258"/>
                  </a:lnTo>
                  <a:lnTo>
                    <a:pt x="27114" y="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251811" y="1389189"/>
            <a:ext cx="106108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stable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51811" y="1952782"/>
            <a:ext cx="1456690" cy="577215"/>
            <a:chOff x="2251811" y="1952782"/>
            <a:chExt cx="1456690" cy="577215"/>
          </a:xfrm>
        </p:grpSpPr>
        <p:sp>
          <p:nvSpPr>
            <p:cNvPr id="25" name="object 25"/>
            <p:cNvSpPr/>
            <p:nvPr/>
          </p:nvSpPr>
          <p:spPr>
            <a:xfrm>
              <a:off x="3146388" y="1994250"/>
              <a:ext cx="506730" cy="216535"/>
            </a:xfrm>
            <a:custGeom>
              <a:avLst/>
              <a:gdLst/>
              <a:ahLst/>
              <a:cxnLst/>
              <a:rect l="l" t="t" r="r" b="b"/>
              <a:pathLst>
                <a:path w="506729" h="216535">
                  <a:moveTo>
                    <a:pt x="0" y="216103"/>
                  </a:moveTo>
                  <a:lnTo>
                    <a:pt x="506691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51097" y="195913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7114" y="0"/>
                  </a:moveTo>
                  <a:lnTo>
                    <a:pt x="36846" y="2684"/>
                  </a:lnTo>
                  <a:lnTo>
                    <a:pt x="44523" y="8680"/>
                  </a:lnTo>
                  <a:lnTo>
                    <a:pt x="49385" y="17134"/>
                  </a:lnTo>
                  <a:lnTo>
                    <a:pt x="50672" y="27190"/>
                  </a:lnTo>
                  <a:lnTo>
                    <a:pt x="48001" y="36762"/>
                  </a:lnTo>
                  <a:lnTo>
                    <a:pt x="42014" y="44399"/>
                  </a:lnTo>
                  <a:lnTo>
                    <a:pt x="33585" y="49282"/>
                  </a:lnTo>
                  <a:lnTo>
                    <a:pt x="23583" y="50596"/>
                  </a:lnTo>
                  <a:lnTo>
                    <a:pt x="13858" y="47889"/>
                  </a:lnTo>
                  <a:lnTo>
                    <a:pt x="6181" y="41870"/>
                  </a:lnTo>
                  <a:lnTo>
                    <a:pt x="1309" y="33467"/>
                  </a:lnTo>
                  <a:lnTo>
                    <a:pt x="0" y="23609"/>
                  </a:lnTo>
                  <a:lnTo>
                    <a:pt x="2686" y="13839"/>
                  </a:lnTo>
                  <a:lnTo>
                    <a:pt x="8680" y="6151"/>
                  </a:lnTo>
                  <a:lnTo>
                    <a:pt x="17112" y="1290"/>
                  </a:lnTo>
                  <a:lnTo>
                    <a:pt x="27114" y="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51811" y="2131885"/>
              <a:ext cx="1147445" cy="398145"/>
            </a:xfrm>
            <a:custGeom>
              <a:avLst/>
              <a:gdLst/>
              <a:ahLst/>
              <a:cxnLst/>
              <a:rect l="l" t="t" r="r" b="b"/>
              <a:pathLst>
                <a:path w="1147445" h="398144">
                  <a:moveTo>
                    <a:pt x="1147432" y="0"/>
                  </a:moveTo>
                  <a:lnTo>
                    <a:pt x="0" y="0"/>
                  </a:lnTo>
                  <a:lnTo>
                    <a:pt x="0" y="398030"/>
                  </a:lnTo>
                  <a:lnTo>
                    <a:pt x="1147432" y="398030"/>
                  </a:lnTo>
                  <a:lnTo>
                    <a:pt x="1147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251811" y="2131885"/>
            <a:ext cx="1147445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04800" marR="71120" indent="-226695">
              <a:lnSpc>
                <a:spcPct val="100000"/>
              </a:lnSpc>
              <a:spcBef>
                <a:spcPts val="315"/>
              </a:spcBef>
            </a:pP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703803" y="638134"/>
            <a:ext cx="497840" cy="201295"/>
            <a:chOff x="4703803" y="638134"/>
            <a:chExt cx="497840" cy="201295"/>
          </a:xfrm>
        </p:grpSpPr>
        <p:sp>
          <p:nvSpPr>
            <p:cNvPr id="30" name="object 30"/>
            <p:cNvSpPr/>
            <p:nvPr/>
          </p:nvSpPr>
          <p:spPr>
            <a:xfrm>
              <a:off x="4759495" y="644484"/>
              <a:ext cx="435609" cy="154305"/>
            </a:xfrm>
            <a:custGeom>
              <a:avLst/>
              <a:gdLst/>
              <a:ahLst/>
              <a:cxnLst/>
              <a:rect l="l" t="t" r="r" b="b"/>
              <a:pathLst>
                <a:path w="435610" h="154304">
                  <a:moveTo>
                    <a:pt x="435305" y="0"/>
                  </a:moveTo>
                  <a:lnTo>
                    <a:pt x="0" y="15419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10153" y="78180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785"/>
                  </a:lnTo>
                  <a:lnTo>
                    <a:pt x="43362" y="43310"/>
                  </a:lnTo>
                  <a:lnTo>
                    <a:pt x="48804" y="35230"/>
                  </a:lnTo>
                  <a:lnTo>
                    <a:pt x="50800" y="25400"/>
                  </a:lnTo>
                  <a:lnTo>
                    <a:pt x="48804" y="15489"/>
                  </a:lnTo>
                  <a:lnTo>
                    <a:pt x="43362" y="7418"/>
                  </a:lnTo>
                  <a:lnTo>
                    <a:pt x="35289" y="1988"/>
                  </a:lnTo>
                  <a:lnTo>
                    <a:pt x="25400" y="0"/>
                  </a:lnTo>
                  <a:lnTo>
                    <a:pt x="15510" y="1988"/>
                  </a:lnTo>
                  <a:lnTo>
                    <a:pt x="7437" y="7418"/>
                  </a:lnTo>
                  <a:lnTo>
                    <a:pt x="1995" y="15489"/>
                  </a:lnTo>
                  <a:lnTo>
                    <a:pt x="0" y="25400"/>
                  </a:lnTo>
                  <a:lnTo>
                    <a:pt x="1995" y="35230"/>
                  </a:lnTo>
                  <a:lnTo>
                    <a:pt x="7437" y="43310"/>
                  </a:lnTo>
                  <a:lnTo>
                    <a:pt x="15510" y="48785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201881" y="492353"/>
            <a:ext cx="1672589" cy="2717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properly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8997" y="2839815"/>
            <a:ext cx="3332062" cy="2059425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2196800" y="2796405"/>
            <a:ext cx="1663700" cy="9740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64465" marR="27940" indent="-152400">
              <a:lnSpc>
                <a:spcPts val="1140"/>
              </a:lnSpc>
              <a:spcBef>
                <a:spcPts val="185"/>
              </a:spcBef>
              <a:buChar char="•"/>
              <a:tabLst>
                <a:tab pos="16446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secure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balanced</a:t>
            </a:r>
            <a:endParaRPr sz="1000">
              <a:latin typeface="Franklin Gothic Book"/>
              <a:cs typeface="Franklin Gothic Book"/>
            </a:endParaRPr>
          </a:p>
          <a:p>
            <a:pPr marL="164465" marR="5080" indent="-152400">
              <a:lnSpc>
                <a:spcPts val="1140"/>
              </a:lnSpc>
              <a:spcBef>
                <a:spcPts val="285"/>
              </a:spcBef>
              <a:buChar char="•"/>
              <a:tabLst>
                <a:tab pos="16446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loose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hanging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endParaRPr sz="1000">
              <a:latin typeface="Franklin Gothic Book"/>
              <a:cs typeface="Franklin Gothic Book"/>
            </a:endParaRPr>
          </a:p>
          <a:p>
            <a:pPr marL="164465" marR="135255" indent="-152400">
              <a:lnSpc>
                <a:spcPts val="1140"/>
              </a:lnSpc>
              <a:spcBef>
                <a:spcPts val="280"/>
              </a:spcBef>
              <a:buChar char="•"/>
              <a:tabLst>
                <a:tab pos="16446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nothing caught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196800" y="3953756"/>
            <a:ext cx="15119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NOW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TEST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4D7B06-D903-B778-E674-38C26A04185E}"/>
              </a:ext>
            </a:extLst>
          </p:cNvPr>
          <p:cNvSpPr/>
          <p:nvPr/>
        </p:nvSpPr>
        <p:spPr>
          <a:xfrm>
            <a:off x="2214591" y="732969"/>
            <a:ext cx="1147446" cy="29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8F7E16B-2CA1-6A5B-1404-6F581F3CE9B5}"/>
              </a:ext>
            </a:extLst>
          </p:cNvPr>
          <p:cNvSpPr/>
          <p:nvPr/>
        </p:nvSpPr>
        <p:spPr>
          <a:xfrm>
            <a:off x="5195104" y="456407"/>
            <a:ext cx="1730233" cy="32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039493-2870-A47D-9CAC-F93F803895E9}"/>
              </a:ext>
            </a:extLst>
          </p:cNvPr>
          <p:cNvSpPr/>
          <p:nvPr/>
        </p:nvSpPr>
        <p:spPr>
          <a:xfrm>
            <a:off x="5801356" y="1115013"/>
            <a:ext cx="1147446" cy="29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166ACA-68D2-A99B-84BB-B70C574AF7B0}"/>
              </a:ext>
            </a:extLst>
          </p:cNvPr>
          <p:cNvSpPr/>
          <p:nvPr/>
        </p:nvSpPr>
        <p:spPr>
          <a:xfrm>
            <a:off x="2214591" y="1347192"/>
            <a:ext cx="1147446" cy="34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71D0E1-042F-D09B-210D-DA561BA2F32D}"/>
              </a:ext>
            </a:extLst>
          </p:cNvPr>
          <p:cNvSpPr/>
          <p:nvPr/>
        </p:nvSpPr>
        <p:spPr>
          <a:xfrm>
            <a:off x="2225370" y="2113505"/>
            <a:ext cx="1248080" cy="452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BFAB07-B160-2C31-5EC7-F1C96224EB53}"/>
              </a:ext>
            </a:extLst>
          </p:cNvPr>
          <p:cNvSpPr/>
          <p:nvPr/>
        </p:nvSpPr>
        <p:spPr>
          <a:xfrm>
            <a:off x="608745" y="2786892"/>
            <a:ext cx="1468718" cy="2202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512485-BEA8-61CE-F09D-F26222E2B773}"/>
              </a:ext>
            </a:extLst>
          </p:cNvPr>
          <p:cNvSpPr/>
          <p:nvPr/>
        </p:nvSpPr>
        <p:spPr>
          <a:xfrm>
            <a:off x="2193136" y="2728978"/>
            <a:ext cx="4765288" cy="2202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41655">
              <a:lnSpc>
                <a:spcPts val="1205"/>
              </a:lnSpc>
              <a:tabLst>
                <a:tab pos="5398770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3.7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650" spc="-15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650" spc="-2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650" baseline="2525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2873" y="692580"/>
            <a:ext cx="1176215" cy="181592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02281" y="2829736"/>
            <a:ext cx="2159000" cy="1939289"/>
            <a:chOff x="2302281" y="2829736"/>
            <a:chExt cx="2159000" cy="193928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3225" y="2829736"/>
              <a:ext cx="1747427" cy="18709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2281" y="3828046"/>
              <a:ext cx="769442" cy="3971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7872" y="4277676"/>
              <a:ext cx="141274" cy="1412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5223" y="4277676"/>
              <a:ext cx="141274" cy="1412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4855" y="4277676"/>
              <a:ext cx="141274" cy="14127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98445" y="4504855"/>
              <a:ext cx="599440" cy="257810"/>
            </a:xfrm>
            <a:custGeom>
              <a:avLst/>
              <a:gdLst/>
              <a:ahLst/>
              <a:cxnLst/>
              <a:rect l="l" t="t" r="r" b="b"/>
              <a:pathLst>
                <a:path w="599439" h="257810">
                  <a:moveTo>
                    <a:pt x="0" y="257301"/>
                  </a:moveTo>
                  <a:lnTo>
                    <a:pt x="599300" y="257301"/>
                  </a:lnTo>
                  <a:lnTo>
                    <a:pt x="599300" y="0"/>
                  </a:lnTo>
                  <a:lnTo>
                    <a:pt x="0" y="0"/>
                  </a:lnTo>
                  <a:lnTo>
                    <a:pt x="0" y="25730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52021" y="1387952"/>
            <a:ext cx="733595" cy="3550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45783" y="1821243"/>
            <a:ext cx="141274" cy="1412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63133" y="1821243"/>
            <a:ext cx="141274" cy="1412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29151" y="1658183"/>
            <a:ext cx="733105" cy="355086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4972050" y="2100072"/>
            <a:ext cx="424180" cy="149225"/>
          </a:xfrm>
          <a:custGeom>
            <a:avLst/>
            <a:gdLst/>
            <a:ahLst/>
            <a:cxnLst/>
            <a:rect l="l" t="t" r="r" b="b"/>
            <a:pathLst>
              <a:path w="424179" h="149225">
                <a:moveTo>
                  <a:pt x="423837" y="0"/>
                </a:moveTo>
                <a:lnTo>
                  <a:pt x="0" y="0"/>
                </a:lnTo>
                <a:lnTo>
                  <a:pt x="0" y="148983"/>
                </a:lnTo>
                <a:lnTo>
                  <a:pt x="423837" y="148983"/>
                </a:lnTo>
                <a:lnTo>
                  <a:pt x="4238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4676190" y="464248"/>
            <a:ext cx="2302510" cy="2211705"/>
            <a:chOff x="4676190" y="464248"/>
            <a:chExt cx="2302510" cy="2211705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93981" y="464248"/>
              <a:ext cx="1284719" cy="108441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581446" y="892593"/>
              <a:ext cx="175260" cy="0"/>
            </a:xfrm>
            <a:custGeom>
              <a:avLst/>
              <a:gdLst/>
              <a:ahLst/>
              <a:cxnLst/>
              <a:rect l="l" t="t" r="r" b="b"/>
              <a:pathLst>
                <a:path w="175260">
                  <a:moveTo>
                    <a:pt x="0" y="0"/>
                  </a:moveTo>
                  <a:lnTo>
                    <a:pt x="174828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56722" y="867660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0" y="29781"/>
                  </a:moveTo>
                  <a:lnTo>
                    <a:pt x="3849" y="39103"/>
                  </a:lnTo>
                  <a:lnTo>
                    <a:pt x="10736" y="45989"/>
                  </a:lnTo>
                  <a:lnTo>
                    <a:pt x="19697" y="49794"/>
                  </a:lnTo>
                  <a:lnTo>
                    <a:pt x="29768" y="49872"/>
                  </a:lnTo>
                  <a:lnTo>
                    <a:pt x="39103" y="46024"/>
                  </a:lnTo>
                  <a:lnTo>
                    <a:pt x="45991" y="39139"/>
                  </a:lnTo>
                  <a:lnTo>
                    <a:pt x="49790" y="30175"/>
                  </a:lnTo>
                  <a:lnTo>
                    <a:pt x="49860" y="20091"/>
                  </a:lnTo>
                  <a:lnTo>
                    <a:pt x="46039" y="10762"/>
                  </a:lnTo>
                  <a:lnTo>
                    <a:pt x="39162" y="3873"/>
                  </a:lnTo>
                  <a:lnTo>
                    <a:pt x="30191" y="71"/>
                  </a:lnTo>
                  <a:lnTo>
                    <a:pt x="20091" y="0"/>
                  </a:lnTo>
                  <a:lnTo>
                    <a:pt x="10785" y="3840"/>
                  </a:lnTo>
                  <a:lnTo>
                    <a:pt x="3906" y="10723"/>
                  </a:lnTo>
                  <a:lnTo>
                    <a:pt x="97" y="19689"/>
                  </a:lnTo>
                  <a:lnTo>
                    <a:pt x="0" y="2978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2540" y="768654"/>
              <a:ext cx="899160" cy="758190"/>
            </a:xfrm>
            <a:custGeom>
              <a:avLst/>
              <a:gdLst/>
              <a:ahLst/>
              <a:cxnLst/>
              <a:rect l="l" t="t" r="r" b="b"/>
              <a:pathLst>
                <a:path w="899160" h="758190">
                  <a:moveTo>
                    <a:pt x="0" y="757923"/>
                  </a:moveTo>
                  <a:lnTo>
                    <a:pt x="898906" y="757923"/>
                  </a:lnTo>
                  <a:lnTo>
                    <a:pt x="898906" y="0"/>
                  </a:lnTo>
                  <a:lnTo>
                    <a:pt x="0" y="0"/>
                  </a:lnTo>
                  <a:lnTo>
                    <a:pt x="0" y="757923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04671" y="1548676"/>
              <a:ext cx="1236155" cy="112683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877955" y="2830322"/>
            <a:ext cx="2063750" cy="1911350"/>
            <a:chOff x="4877955" y="2830322"/>
            <a:chExt cx="2063750" cy="191135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27586" y="2830322"/>
              <a:ext cx="1713500" cy="186782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884305" y="4477855"/>
              <a:ext cx="599440" cy="257810"/>
            </a:xfrm>
            <a:custGeom>
              <a:avLst/>
              <a:gdLst/>
              <a:ahLst/>
              <a:cxnLst/>
              <a:rect l="l" t="t" r="r" b="b"/>
              <a:pathLst>
                <a:path w="599439" h="257810">
                  <a:moveTo>
                    <a:pt x="0" y="257302"/>
                  </a:moveTo>
                  <a:lnTo>
                    <a:pt x="599300" y="257302"/>
                  </a:lnTo>
                  <a:lnTo>
                    <a:pt x="599300" y="0"/>
                  </a:lnTo>
                  <a:lnTo>
                    <a:pt x="0" y="0"/>
                  </a:lnTo>
                  <a:lnTo>
                    <a:pt x="0" y="257302"/>
                  </a:lnTo>
                  <a:close/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231821"/>
              </p:ext>
            </p:extLst>
          </p:nvPr>
        </p:nvGraphicFramePr>
        <p:xfrm>
          <a:off x="540004" y="432005"/>
          <a:ext cx="7023098" cy="452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193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Hoisting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raise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0640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short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marR="118491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Hoisting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lower/down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89865" marR="1511935" algn="ctr">
                        <a:lnSpc>
                          <a:spcPts val="1140"/>
                        </a:lnSpc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Commonly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used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signal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(not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Australian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Standard)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218565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long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  <a:spcBef>
                          <a:spcPts val="30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Australian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810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107950">
                        <a:lnSpc>
                          <a:spcPts val="104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signals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shown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here.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  <a:spcBef>
                          <a:spcPts val="27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does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each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these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925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0630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signals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mean?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Luffing</a:t>
                      </a:r>
                      <a:r>
                        <a:rPr sz="1000" b="0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boom</a:t>
                      </a:r>
                      <a:r>
                        <a:rPr sz="1000" b="0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up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3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short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Luffing</a:t>
                      </a:r>
                      <a:r>
                        <a:rPr sz="1000" b="0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boom</a:t>
                      </a:r>
                      <a:r>
                        <a:rPr sz="1000" b="0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down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7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4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short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0" i="1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...CONTINUES</a:t>
                      </a:r>
                      <a:r>
                        <a:rPr sz="800" b="0" i="1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ON</a:t>
                      </a:r>
                      <a:r>
                        <a:rPr sz="800" b="0" i="1" spc="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0" i="1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NEXT</a:t>
                      </a:r>
                      <a:r>
                        <a:rPr sz="800" b="0" i="1" spc="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0" i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PAGE</a:t>
                      </a:r>
                      <a:endParaRPr sz="8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3495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0030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769053" y="3790518"/>
            <a:ext cx="761301" cy="39713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50260" y="4240159"/>
            <a:ext cx="141274" cy="14127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67611" y="4240159"/>
            <a:ext cx="141274" cy="14127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90516" y="4240159"/>
            <a:ext cx="141274" cy="14127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7865" y="4240159"/>
            <a:ext cx="141274" cy="141274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2425445" y="2049780"/>
            <a:ext cx="599440" cy="257810"/>
          </a:xfrm>
          <a:custGeom>
            <a:avLst/>
            <a:gdLst/>
            <a:ahLst/>
            <a:cxnLst/>
            <a:rect l="l" t="t" r="r" b="b"/>
            <a:pathLst>
              <a:path w="599439" h="257810">
                <a:moveTo>
                  <a:pt x="0" y="257301"/>
                </a:moveTo>
                <a:lnTo>
                  <a:pt x="599300" y="257301"/>
                </a:lnTo>
                <a:lnTo>
                  <a:pt x="599300" y="0"/>
                </a:lnTo>
                <a:lnTo>
                  <a:pt x="0" y="0"/>
                </a:lnTo>
                <a:lnTo>
                  <a:pt x="0" y="25730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84305" y="2329853"/>
            <a:ext cx="599440" cy="257810"/>
          </a:xfrm>
          <a:custGeom>
            <a:avLst/>
            <a:gdLst/>
            <a:ahLst/>
            <a:cxnLst/>
            <a:rect l="l" t="t" r="r" b="b"/>
            <a:pathLst>
              <a:path w="599439" h="257810">
                <a:moveTo>
                  <a:pt x="0" y="257301"/>
                </a:moveTo>
                <a:lnTo>
                  <a:pt x="599300" y="257301"/>
                </a:lnTo>
                <a:lnTo>
                  <a:pt x="599300" y="0"/>
                </a:lnTo>
                <a:lnTo>
                  <a:pt x="0" y="0"/>
                </a:lnTo>
                <a:lnTo>
                  <a:pt x="0" y="25730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34DD0F-BB1E-0D5E-6F4C-BF323893C823}"/>
              </a:ext>
            </a:extLst>
          </p:cNvPr>
          <p:cNvSpPr/>
          <p:nvPr/>
        </p:nvSpPr>
        <p:spPr>
          <a:xfrm>
            <a:off x="2214562" y="495156"/>
            <a:ext cx="857161" cy="239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149D8D9-727E-2E2E-A347-D712BDA8607C}"/>
              </a:ext>
            </a:extLst>
          </p:cNvPr>
          <p:cNvSpPr/>
          <p:nvPr/>
        </p:nvSpPr>
        <p:spPr>
          <a:xfrm>
            <a:off x="4616345" y="512443"/>
            <a:ext cx="1284719" cy="239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F524BF-0D58-8E80-A846-2FD4F0353508}"/>
              </a:ext>
            </a:extLst>
          </p:cNvPr>
          <p:cNvSpPr/>
          <p:nvPr/>
        </p:nvSpPr>
        <p:spPr>
          <a:xfrm>
            <a:off x="2206266" y="2741350"/>
            <a:ext cx="857161" cy="239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0F2054-8A5F-78C5-7C8B-3939B3F7FF65}"/>
              </a:ext>
            </a:extLst>
          </p:cNvPr>
          <p:cNvSpPr/>
          <p:nvPr/>
        </p:nvSpPr>
        <p:spPr>
          <a:xfrm>
            <a:off x="4634731" y="2773774"/>
            <a:ext cx="1059250" cy="239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6558" y="117014"/>
            <a:ext cx="15024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9767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7328433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7328433" y="1476755"/>
                  </a:lnTo>
                  <a:lnTo>
                    <a:pt x="7328433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74930" rIns="0" bIns="0" rtlCol="0">
            <a:spAutoFit/>
          </a:bodyPr>
          <a:lstStyle/>
          <a:p>
            <a:pPr marR="172085" algn="r">
              <a:lnSpc>
                <a:spcPts val="4520"/>
              </a:lnSpc>
              <a:spcBef>
                <a:spcPts val="590"/>
              </a:spcBef>
            </a:pP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Prepare</a:t>
            </a:r>
            <a:r>
              <a:rPr sz="4200" b="1" spc="-5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to</a:t>
            </a:r>
            <a:r>
              <a:rPr sz="4200" b="1" spc="-5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drive</a:t>
            </a:r>
            <a:r>
              <a:rPr sz="4200" b="1" spc="-5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an</a:t>
            </a:r>
            <a:r>
              <a:rPr sz="4200" b="1" spc="-5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articulated</a:t>
            </a:r>
            <a:endParaRPr sz="4200">
              <a:latin typeface="Bebas Neue Bold"/>
              <a:cs typeface="Bebas Neue Bold"/>
            </a:endParaRPr>
          </a:p>
          <a:p>
            <a:pPr marR="172085" algn="r">
              <a:lnSpc>
                <a:spcPts val="4520"/>
              </a:lnSpc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mobile</a:t>
            </a:r>
            <a:r>
              <a:rPr sz="4200" b="1" spc="-9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crane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4909" y="2046000"/>
            <a:ext cx="8077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4</a:t>
            </a:r>
            <a:endParaRPr sz="1400">
              <a:latin typeface="Franklin Gothic Medium"/>
              <a:cs typeface="Franklin Gothic Medium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799" y="2694412"/>
            <a:ext cx="5594853" cy="206766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41655">
              <a:lnSpc>
                <a:spcPts val="1205"/>
              </a:lnSpc>
              <a:tabLst>
                <a:tab pos="3679190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4.1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650" spc="-15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650" spc="-37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DRIVE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</a:t>
            </a:r>
            <a:r>
              <a:rPr sz="1650" spc="-37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spc="-15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ARTICULATED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MOBILE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spc="-15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</a:t>
            </a:r>
            <a:endParaRPr sz="1650" baseline="2525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32003"/>
            <a:ext cx="1597660" cy="454533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 algn="just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217</a:t>
            </a:r>
            <a:endParaRPr sz="1100">
              <a:latin typeface="Franklin Gothic Demi"/>
              <a:cs typeface="Franklin Gothic Demi"/>
            </a:endParaRPr>
          </a:p>
          <a:p>
            <a:pPr marL="107950" marR="184150" algn="just">
              <a:lnSpc>
                <a:spcPts val="1140"/>
              </a:lnSpc>
              <a:spcBef>
                <a:spcPts val="79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items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cranes body?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6751" y="525178"/>
            <a:ext cx="475488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items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restrained.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loose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items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stored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storage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areas.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8882" y="956272"/>
            <a:ext cx="2698915" cy="20714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4399" y="3106805"/>
            <a:ext cx="4139723" cy="180669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4419C0-406C-ED0F-0CF3-02E9FD1ADE20}"/>
              </a:ext>
            </a:extLst>
          </p:cNvPr>
          <p:cNvSpPr/>
          <p:nvPr/>
        </p:nvSpPr>
        <p:spPr>
          <a:xfrm>
            <a:off x="2166801" y="494275"/>
            <a:ext cx="4866823" cy="448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679190" algn="l"/>
              </a:tabLst>
            </a:pPr>
            <a:r>
              <a:rPr sz="1500" spc="-44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500" spc="-15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500" spc="-75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4.1,</a:t>
            </a:r>
            <a:r>
              <a:rPr sz="1500" spc="-7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500" spc="-37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4.3</a:t>
            </a:r>
            <a:r>
              <a:rPr sz="1500" baseline="2777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DRIVE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ARTICULATED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MOBILE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995" y="385178"/>
            <a:ext cx="6471285" cy="39116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218.</a:t>
            </a:r>
            <a:r>
              <a:rPr sz="11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What</a:t>
            </a:r>
            <a:r>
              <a:rPr sz="11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steps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should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1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follow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when</a:t>
            </a:r>
            <a:r>
              <a:rPr sz="11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shutting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down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1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crane?</a:t>
            </a:r>
            <a:endParaRPr sz="11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300" y="2889231"/>
            <a:ext cx="17716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4.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Put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loose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storage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8345" y="2901169"/>
            <a:ext cx="378841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5.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Turn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off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drives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hydraulic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pumps,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outriggers.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Put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position.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704" y="1288472"/>
            <a:ext cx="1076219" cy="125198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24299" y="840230"/>
            <a:ext cx="3802379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  <a:tabLst>
                <a:tab pos="195643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tyres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pumped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	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2.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Unlock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suspension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0247" y="833246"/>
            <a:ext cx="1655445" cy="612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3.Secure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outriggers.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locking device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travel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position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no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sideways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6088" y="1665165"/>
            <a:ext cx="1831518" cy="80384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1889" y="1250487"/>
            <a:ext cx="1287705" cy="132794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953998" y="3392677"/>
            <a:ext cx="1456055" cy="1416685"/>
            <a:chOff x="953998" y="3392677"/>
            <a:chExt cx="1456055" cy="141668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3998" y="3405743"/>
              <a:ext cx="1455712" cy="14033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77338" y="3404945"/>
              <a:ext cx="1009650" cy="999490"/>
            </a:xfrm>
            <a:custGeom>
              <a:avLst/>
              <a:gdLst/>
              <a:ahLst/>
              <a:cxnLst/>
              <a:rect l="l" t="t" r="r" b="b"/>
              <a:pathLst>
                <a:path w="1009650" h="999489">
                  <a:moveTo>
                    <a:pt x="504520" y="999185"/>
                  </a:moveTo>
                  <a:lnTo>
                    <a:pt x="553108" y="996898"/>
                  </a:lnTo>
                  <a:lnTo>
                    <a:pt x="600390" y="990178"/>
                  </a:lnTo>
                  <a:lnTo>
                    <a:pt x="646154" y="979233"/>
                  </a:lnTo>
                  <a:lnTo>
                    <a:pt x="690188" y="964273"/>
                  </a:lnTo>
                  <a:lnTo>
                    <a:pt x="732281" y="945507"/>
                  </a:lnTo>
                  <a:lnTo>
                    <a:pt x="772222" y="923145"/>
                  </a:lnTo>
                  <a:lnTo>
                    <a:pt x="809799" y="897395"/>
                  </a:lnTo>
                  <a:lnTo>
                    <a:pt x="844800" y="868467"/>
                  </a:lnTo>
                  <a:lnTo>
                    <a:pt x="877015" y="836569"/>
                  </a:lnTo>
                  <a:lnTo>
                    <a:pt x="906232" y="801912"/>
                  </a:lnTo>
                  <a:lnTo>
                    <a:pt x="932239" y="764705"/>
                  </a:lnTo>
                  <a:lnTo>
                    <a:pt x="954825" y="725156"/>
                  </a:lnTo>
                  <a:lnTo>
                    <a:pt x="973778" y="683475"/>
                  </a:lnTo>
                  <a:lnTo>
                    <a:pt x="988888" y="639872"/>
                  </a:lnTo>
                  <a:lnTo>
                    <a:pt x="999943" y="594555"/>
                  </a:lnTo>
                  <a:lnTo>
                    <a:pt x="1006730" y="547734"/>
                  </a:lnTo>
                  <a:lnTo>
                    <a:pt x="1009040" y="499618"/>
                  </a:lnTo>
                  <a:lnTo>
                    <a:pt x="1006730" y="451501"/>
                  </a:lnTo>
                  <a:lnTo>
                    <a:pt x="999943" y="404678"/>
                  </a:lnTo>
                  <a:lnTo>
                    <a:pt x="988888" y="359359"/>
                  </a:lnTo>
                  <a:lnTo>
                    <a:pt x="973778" y="315752"/>
                  </a:lnTo>
                  <a:lnTo>
                    <a:pt x="954825" y="274068"/>
                  </a:lnTo>
                  <a:lnTo>
                    <a:pt x="932239" y="234516"/>
                  </a:lnTo>
                  <a:lnTo>
                    <a:pt x="906232" y="197304"/>
                  </a:lnTo>
                  <a:lnTo>
                    <a:pt x="877015" y="162643"/>
                  </a:lnTo>
                  <a:lnTo>
                    <a:pt x="844800" y="130741"/>
                  </a:lnTo>
                  <a:lnTo>
                    <a:pt x="809799" y="101808"/>
                  </a:lnTo>
                  <a:lnTo>
                    <a:pt x="772222" y="76054"/>
                  </a:lnTo>
                  <a:lnTo>
                    <a:pt x="732281" y="53687"/>
                  </a:lnTo>
                  <a:lnTo>
                    <a:pt x="690188" y="34918"/>
                  </a:lnTo>
                  <a:lnTo>
                    <a:pt x="646154" y="19955"/>
                  </a:lnTo>
                  <a:lnTo>
                    <a:pt x="600390" y="9008"/>
                  </a:lnTo>
                  <a:lnTo>
                    <a:pt x="553108" y="2287"/>
                  </a:lnTo>
                  <a:lnTo>
                    <a:pt x="504520" y="0"/>
                  </a:lnTo>
                  <a:lnTo>
                    <a:pt x="455931" y="2287"/>
                  </a:lnTo>
                  <a:lnTo>
                    <a:pt x="408649" y="9008"/>
                  </a:lnTo>
                  <a:lnTo>
                    <a:pt x="362886" y="19955"/>
                  </a:lnTo>
                  <a:lnTo>
                    <a:pt x="318852" y="34918"/>
                  </a:lnTo>
                  <a:lnTo>
                    <a:pt x="276758" y="53687"/>
                  </a:lnTo>
                  <a:lnTo>
                    <a:pt x="236818" y="76054"/>
                  </a:lnTo>
                  <a:lnTo>
                    <a:pt x="199241" y="101808"/>
                  </a:lnTo>
                  <a:lnTo>
                    <a:pt x="164239" y="130741"/>
                  </a:lnTo>
                  <a:lnTo>
                    <a:pt x="132024" y="162643"/>
                  </a:lnTo>
                  <a:lnTo>
                    <a:pt x="102808" y="197304"/>
                  </a:lnTo>
                  <a:lnTo>
                    <a:pt x="76801" y="234516"/>
                  </a:lnTo>
                  <a:lnTo>
                    <a:pt x="54215" y="274068"/>
                  </a:lnTo>
                  <a:lnTo>
                    <a:pt x="35261" y="315752"/>
                  </a:lnTo>
                  <a:lnTo>
                    <a:pt x="20151" y="359359"/>
                  </a:lnTo>
                  <a:lnTo>
                    <a:pt x="9097" y="404678"/>
                  </a:lnTo>
                  <a:lnTo>
                    <a:pt x="2309" y="451501"/>
                  </a:lnTo>
                  <a:lnTo>
                    <a:pt x="0" y="499618"/>
                  </a:lnTo>
                  <a:lnTo>
                    <a:pt x="2309" y="547734"/>
                  </a:lnTo>
                  <a:lnTo>
                    <a:pt x="9097" y="594555"/>
                  </a:lnTo>
                  <a:lnTo>
                    <a:pt x="20151" y="639872"/>
                  </a:lnTo>
                  <a:lnTo>
                    <a:pt x="35261" y="683475"/>
                  </a:lnTo>
                  <a:lnTo>
                    <a:pt x="54215" y="725156"/>
                  </a:lnTo>
                  <a:lnTo>
                    <a:pt x="76801" y="764705"/>
                  </a:lnTo>
                  <a:lnTo>
                    <a:pt x="102808" y="801912"/>
                  </a:lnTo>
                  <a:lnTo>
                    <a:pt x="132024" y="836569"/>
                  </a:lnTo>
                  <a:lnTo>
                    <a:pt x="164239" y="868467"/>
                  </a:lnTo>
                  <a:lnTo>
                    <a:pt x="199241" y="897395"/>
                  </a:lnTo>
                  <a:lnTo>
                    <a:pt x="236818" y="923145"/>
                  </a:lnTo>
                  <a:lnTo>
                    <a:pt x="276758" y="945507"/>
                  </a:lnTo>
                  <a:lnTo>
                    <a:pt x="318852" y="964273"/>
                  </a:lnTo>
                  <a:lnTo>
                    <a:pt x="362886" y="979233"/>
                  </a:lnTo>
                  <a:lnTo>
                    <a:pt x="408649" y="990178"/>
                  </a:lnTo>
                  <a:lnTo>
                    <a:pt x="455931" y="996898"/>
                  </a:lnTo>
                  <a:lnTo>
                    <a:pt x="504520" y="999185"/>
                  </a:lnTo>
                  <a:close/>
                </a:path>
              </a:pathLst>
            </a:custGeom>
            <a:ln w="24536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27287" y="3563386"/>
            <a:ext cx="1901952" cy="95097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064010" y="4797006"/>
            <a:ext cx="2496185" cy="17462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3495" rIns="0" bIns="0" rtlCol="0">
            <a:spAutoFit/>
          </a:bodyPr>
          <a:lstStyle/>
          <a:p>
            <a:pPr marL="670560">
              <a:lnSpc>
                <a:spcPct val="100000"/>
              </a:lnSpc>
              <a:spcBef>
                <a:spcPts val="185"/>
              </a:spcBef>
            </a:pPr>
            <a:r>
              <a:rPr sz="800" b="1" i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</a:t>
            </a:r>
            <a:r>
              <a:rPr sz="800" b="1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 ON</a:t>
            </a:r>
            <a:r>
              <a:rPr sz="800" b="1" i="1" spc="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NEXT</a:t>
            </a:r>
            <a:r>
              <a:rPr sz="800" b="1" i="1" spc="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spc="-20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>
              <a:latin typeface="Franklin Gothic Demi"/>
              <a:cs typeface="Franklin Gothic Dem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46D37C-328B-3BD6-9925-482E2520D7FC}"/>
              </a:ext>
            </a:extLst>
          </p:cNvPr>
          <p:cNvSpPr/>
          <p:nvPr/>
        </p:nvSpPr>
        <p:spPr>
          <a:xfrm>
            <a:off x="523699" y="819638"/>
            <a:ext cx="1967537" cy="1940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94FF1C-F2DD-274B-0B58-E52A78922DF9}"/>
              </a:ext>
            </a:extLst>
          </p:cNvPr>
          <p:cNvSpPr/>
          <p:nvPr/>
        </p:nvSpPr>
        <p:spPr>
          <a:xfrm>
            <a:off x="2748224" y="819638"/>
            <a:ext cx="1967537" cy="1940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216AC4-7698-AD26-5A1C-D776044E56A9}"/>
              </a:ext>
            </a:extLst>
          </p:cNvPr>
          <p:cNvSpPr/>
          <p:nvPr/>
        </p:nvSpPr>
        <p:spPr>
          <a:xfrm>
            <a:off x="5065264" y="846306"/>
            <a:ext cx="1967537" cy="1940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36D24E-A340-334E-6655-06E672389F09}"/>
              </a:ext>
            </a:extLst>
          </p:cNvPr>
          <p:cNvSpPr/>
          <p:nvPr/>
        </p:nvSpPr>
        <p:spPr>
          <a:xfrm>
            <a:off x="528145" y="2934507"/>
            <a:ext cx="1967537" cy="1940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6AEED2-4E81-B09A-3AAF-58D92D89B498}"/>
              </a:ext>
            </a:extLst>
          </p:cNvPr>
          <p:cNvSpPr/>
          <p:nvPr/>
        </p:nvSpPr>
        <p:spPr>
          <a:xfrm>
            <a:off x="2783946" y="2886901"/>
            <a:ext cx="4113660" cy="183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7390" y="117014"/>
            <a:ext cx="24218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DRIVE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ARTICULATED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MOBILE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CRANE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9767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7328433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7328433" y="1476755"/>
                  </a:lnTo>
                  <a:lnTo>
                    <a:pt x="7328433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741680" algn="ctr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drive</a:t>
            </a:r>
            <a:r>
              <a:rPr sz="4200" b="1" spc="-6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an</a:t>
            </a:r>
            <a:r>
              <a:rPr sz="4200" b="1" spc="-5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25" dirty="0">
                <a:solidFill>
                  <a:srgbClr val="FFFFFF"/>
                </a:solidFill>
                <a:latin typeface="Bebas Neue Bold"/>
                <a:cs typeface="Bebas Neue Bold"/>
              </a:rPr>
              <a:t>articulated</a:t>
            </a:r>
            <a:r>
              <a:rPr sz="4200" b="1" spc="-5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mobile</a:t>
            </a:r>
            <a:r>
              <a:rPr sz="4200" b="1" spc="-5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crane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4909" y="2046000"/>
            <a:ext cx="8077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5</a:t>
            </a:r>
            <a:endParaRPr sz="1400">
              <a:latin typeface="Franklin Gothic Medium"/>
              <a:cs typeface="Franklin Gothic Medium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8399" y="2043193"/>
            <a:ext cx="4076916" cy="288167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905885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NON-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SLEWING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MOBILE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Franklin Gothic Demi"/>
                <a:cs typeface="Franklin Gothic Demi"/>
              </a:rPr>
              <a:t>What</a:t>
            </a:r>
            <a:r>
              <a:rPr b="1" spc="-40" dirty="0">
                <a:latin typeface="Franklin Gothic Demi"/>
                <a:cs typeface="Franklin Gothic Demi"/>
              </a:rPr>
              <a:t> </a:t>
            </a:r>
            <a:r>
              <a:rPr b="1" dirty="0">
                <a:latin typeface="Franklin Gothic Demi"/>
                <a:cs typeface="Franklin Gothic Demi"/>
              </a:rPr>
              <a:t>is</a:t>
            </a:r>
            <a:r>
              <a:rPr b="1" spc="-35" dirty="0">
                <a:latin typeface="Franklin Gothic Demi"/>
                <a:cs typeface="Franklin Gothic Demi"/>
              </a:rPr>
              <a:t> </a:t>
            </a:r>
            <a:r>
              <a:rPr b="1" dirty="0">
                <a:latin typeface="Franklin Gothic Demi"/>
                <a:cs typeface="Franklin Gothic Demi"/>
              </a:rPr>
              <a:t>a</a:t>
            </a:r>
            <a:r>
              <a:rPr b="1" spc="-35" dirty="0">
                <a:latin typeface="Franklin Gothic Demi"/>
                <a:cs typeface="Franklin Gothic Demi"/>
              </a:rPr>
              <a:t> </a:t>
            </a:r>
            <a:r>
              <a:rPr b="1" spc="-10" dirty="0">
                <a:latin typeface="Franklin Gothic Demi"/>
                <a:cs typeface="Franklin Gothic Demi"/>
              </a:rPr>
              <a:t>non-</a:t>
            </a:r>
            <a:r>
              <a:rPr b="1" dirty="0">
                <a:latin typeface="Franklin Gothic Demi"/>
                <a:cs typeface="Franklin Gothic Demi"/>
              </a:rPr>
              <a:t>slewing</a:t>
            </a:r>
            <a:r>
              <a:rPr b="1" spc="-35" dirty="0">
                <a:latin typeface="Franklin Gothic Demi"/>
                <a:cs typeface="Franklin Gothic Demi"/>
              </a:rPr>
              <a:t> </a:t>
            </a:r>
            <a:r>
              <a:rPr b="1" dirty="0">
                <a:latin typeface="Franklin Gothic Demi"/>
                <a:cs typeface="Franklin Gothic Demi"/>
              </a:rPr>
              <a:t>mobile</a:t>
            </a:r>
            <a:r>
              <a:rPr b="1" spc="-40" dirty="0">
                <a:latin typeface="Franklin Gothic Demi"/>
                <a:cs typeface="Franklin Gothic Demi"/>
              </a:rPr>
              <a:t> </a:t>
            </a:r>
            <a:r>
              <a:rPr b="1" spc="-10" dirty="0">
                <a:latin typeface="Franklin Gothic Demi"/>
                <a:cs typeface="Franklin Gothic Demi"/>
              </a:rPr>
              <a:t>crane?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625947"/>
            <a:ext cx="3150235" cy="7023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9525">
              <a:lnSpc>
                <a:spcPts val="1140"/>
              </a:lnSpc>
              <a:spcBef>
                <a:spcPts val="18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non-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slewing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mobile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features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jib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slew.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7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only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luff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down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telescope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out.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mounted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7644" y="607320"/>
            <a:ext cx="3067437" cy="21573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8823" y="1349445"/>
            <a:ext cx="1651227" cy="227057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16450" y="2843530"/>
            <a:ext cx="2179955" cy="46291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78105" marR="115570">
              <a:lnSpc>
                <a:spcPts val="1140"/>
              </a:lnSpc>
              <a:spcBef>
                <a:spcPts val="685"/>
              </a:spcBef>
            </a:pP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In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some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states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telescopic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handler 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is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classed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as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non-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slewing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crane</a:t>
            </a:r>
            <a:endParaRPr sz="1000">
              <a:latin typeface="Franklin Gothic Demi"/>
              <a:cs typeface="Franklin Gothic Dem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7300" y="3657230"/>
            <a:ext cx="3192780" cy="11366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non-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slewing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mobile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crane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can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and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rotate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“slew”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vertical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axis.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Instead,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typically has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fixed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can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extend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retract,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rolling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tracks.</a:t>
            </a:r>
            <a:endParaRPr sz="1000">
              <a:latin typeface="Franklin Gothic Book"/>
              <a:cs typeface="Franklin Gothic Book"/>
            </a:endParaRPr>
          </a:p>
          <a:p>
            <a:pPr marL="12700" marR="175895">
              <a:lnSpc>
                <a:spcPts val="1140"/>
              </a:lnSpc>
              <a:spcBef>
                <a:spcPts val="71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Articulated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non-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slewing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mobile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joints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allow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bend,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enhances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their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versatility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maneuverability.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36588E-BC99-B580-BC51-5D6B538BA6EC}"/>
              </a:ext>
            </a:extLst>
          </p:cNvPr>
          <p:cNvSpPr/>
          <p:nvPr/>
        </p:nvSpPr>
        <p:spPr>
          <a:xfrm>
            <a:off x="543180" y="621236"/>
            <a:ext cx="3192780" cy="728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504D7F-8807-2162-A99E-57A32C1FAE6E}"/>
              </a:ext>
            </a:extLst>
          </p:cNvPr>
          <p:cNvSpPr/>
          <p:nvPr/>
        </p:nvSpPr>
        <p:spPr>
          <a:xfrm>
            <a:off x="475420" y="3610178"/>
            <a:ext cx="3192780" cy="1183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ED4CE-75D6-0986-879F-D13872897BD0}"/>
              </a:ext>
            </a:extLst>
          </p:cNvPr>
          <p:cNvSpPr/>
          <p:nvPr/>
        </p:nvSpPr>
        <p:spPr>
          <a:xfrm>
            <a:off x="3987644" y="533400"/>
            <a:ext cx="3440586" cy="2968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368935">
              <a:lnSpc>
                <a:spcPts val="1205"/>
              </a:lnSpc>
              <a:tabLst>
                <a:tab pos="4479925" algn="l"/>
              </a:tabLst>
            </a:pPr>
            <a:r>
              <a:rPr sz="1650" baseline="2525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650" spc="-15" baseline="25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50" spc="-37" baseline="2525" dirty="0">
                <a:solidFill>
                  <a:srgbClr val="FFFFFF"/>
                </a:solidFill>
                <a:latin typeface="Franklin Gothic Book"/>
                <a:cs typeface="Franklin Gothic Book"/>
              </a:rPr>
              <a:t>3.6</a:t>
            </a:r>
            <a:r>
              <a:rPr sz="1650" baseline="2525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DRIVE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ARTICULATED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MOBILE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CRANE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434086"/>
            <a:ext cx="1889125" cy="180340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349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85"/>
              </a:spcBef>
            </a:pPr>
            <a:r>
              <a:rPr sz="800" b="1" i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...CONTINUED</a:t>
            </a:r>
            <a:r>
              <a:rPr sz="800" b="1" i="1" spc="1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FROM</a:t>
            </a:r>
            <a:r>
              <a:rPr sz="800" b="1" i="1" spc="1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PREVIOUS</a:t>
            </a:r>
            <a:r>
              <a:rPr sz="800" b="1" i="1" spc="1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spc="-20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887" y="760615"/>
            <a:ext cx="3265170" cy="197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INDICATORS</a:t>
            </a:r>
            <a:endParaRPr sz="1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1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Warning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Lights:</a:t>
            </a:r>
            <a:endParaRPr sz="1100">
              <a:latin typeface="Franklin Gothic Book"/>
              <a:cs typeface="Franklin Gothic Book"/>
            </a:endParaRPr>
          </a:p>
          <a:p>
            <a:pPr marL="189865" marR="161925">
              <a:lnSpc>
                <a:spcPct val="106900"/>
              </a:lnSpc>
              <a:spcBef>
                <a:spcPts val="7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Overload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Indicator: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Alerts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exceeds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limits.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Stability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Warning: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Signals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risk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tipping.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Gauge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Indicators:</a:t>
            </a:r>
            <a:endParaRPr sz="1100">
              <a:latin typeface="Franklin Gothic Book"/>
              <a:cs typeface="Franklin Gothic Book"/>
            </a:endParaRPr>
          </a:p>
          <a:p>
            <a:pPr marL="179070" marR="224154" indent="10795">
              <a:lnSpc>
                <a:spcPct val="106900"/>
              </a:lnSpc>
              <a:spcBef>
                <a:spcPts val="70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Hydraulic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Pressure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Gauges: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Monitor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hydraulic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system’s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pressure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ensure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optimal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performance.</a:t>
            </a:r>
            <a:endParaRPr sz="1000">
              <a:latin typeface="Franklin Gothic Book"/>
              <a:cs typeface="Franklin Gothic Book"/>
            </a:endParaRPr>
          </a:p>
          <a:p>
            <a:pPr marL="189865">
              <a:lnSpc>
                <a:spcPct val="100000"/>
              </a:lnSpc>
              <a:spcBef>
                <a:spcPts val="1080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Fuel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Gauge: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Indicates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amount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fuel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remaining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tank.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782" y="2997831"/>
            <a:ext cx="4057650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Operational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Status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Indicators:</a:t>
            </a:r>
            <a:endParaRPr sz="1100" dirty="0">
              <a:latin typeface="Franklin Gothic Book"/>
              <a:cs typeface="Franklin Gothic Book"/>
            </a:endParaRPr>
          </a:p>
          <a:p>
            <a:pPr marL="190500" marR="5080">
              <a:lnSpc>
                <a:spcPts val="1000"/>
              </a:lnSpc>
              <a:spcBef>
                <a:spcPts val="980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Show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current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operational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mode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(e.g.,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idle,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traveling)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status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various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systems.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887" y="3923764"/>
            <a:ext cx="3909060" cy="67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2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2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IMPORTANCE</a:t>
            </a:r>
            <a:endParaRPr sz="1200" dirty="0">
              <a:latin typeface="Franklin Gothic Book"/>
              <a:cs typeface="Franklin Gothic Book"/>
            </a:endParaRPr>
          </a:p>
          <a:p>
            <a:pPr marL="190500" marR="5080">
              <a:lnSpc>
                <a:spcPct val="100000"/>
              </a:lnSpc>
              <a:spcBef>
                <a:spcPts val="1240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Proper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adherence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indicator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warnings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critical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safe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appropriately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alerts.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3864" y="2901311"/>
            <a:ext cx="11055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231F20"/>
                </a:solidFill>
                <a:latin typeface="Arial Narrow"/>
                <a:cs typeface="Arial Narrow"/>
              </a:rPr>
              <a:t>crane</a:t>
            </a:r>
            <a:r>
              <a:rPr sz="11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Narrow"/>
                <a:cs typeface="Arial Narrow"/>
              </a:rPr>
              <a:t>warning</a:t>
            </a:r>
            <a:r>
              <a:rPr sz="1100" spc="-10" dirty="0">
                <a:solidFill>
                  <a:srgbClr val="231F20"/>
                </a:solidFill>
                <a:latin typeface="Arial Narrow"/>
                <a:cs typeface="Arial Narrow"/>
              </a:rPr>
              <a:t> controls</a:t>
            </a:r>
            <a:endParaRPr sz="1100">
              <a:latin typeface="Arial Narrow"/>
              <a:cs typeface="Arial Narrow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8999" y="434075"/>
            <a:ext cx="3050999" cy="250914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12BA0F-E9AC-7557-BAE9-3408FF393999}"/>
              </a:ext>
            </a:extLst>
          </p:cNvPr>
          <p:cNvSpPr/>
          <p:nvPr/>
        </p:nvSpPr>
        <p:spPr>
          <a:xfrm>
            <a:off x="484776" y="760615"/>
            <a:ext cx="3265170" cy="1039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57F02E-3FE1-252D-FA37-5F148D8A2C24}"/>
              </a:ext>
            </a:extLst>
          </p:cNvPr>
          <p:cNvSpPr/>
          <p:nvPr/>
        </p:nvSpPr>
        <p:spPr>
          <a:xfrm>
            <a:off x="556702" y="1854998"/>
            <a:ext cx="3265170" cy="884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5AC2C1-B2B4-F9FD-FFEB-7D76B0212C54}"/>
              </a:ext>
            </a:extLst>
          </p:cNvPr>
          <p:cNvSpPr/>
          <p:nvPr/>
        </p:nvSpPr>
        <p:spPr>
          <a:xfrm>
            <a:off x="596886" y="2943217"/>
            <a:ext cx="4049545" cy="70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8A50DE-3D94-3149-DC12-96F3B40AD713}"/>
              </a:ext>
            </a:extLst>
          </p:cNvPr>
          <p:cNvSpPr/>
          <p:nvPr/>
        </p:nvSpPr>
        <p:spPr>
          <a:xfrm>
            <a:off x="488098" y="3945114"/>
            <a:ext cx="4049544" cy="884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41655">
              <a:lnSpc>
                <a:spcPts val="1205"/>
              </a:lnSpc>
              <a:tabLst>
                <a:tab pos="4479925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5.1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DRIVE</a:t>
            </a:r>
            <a:r>
              <a:rPr sz="1650" spc="-2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</a:t>
            </a:r>
            <a:r>
              <a:rPr sz="1650" spc="-15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ARTICULATED</a:t>
            </a:r>
            <a:r>
              <a:rPr sz="1650" spc="-2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MOBILE</a:t>
            </a:r>
            <a:r>
              <a:rPr sz="1650" spc="-15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CRANE</a:t>
            </a:r>
            <a:endParaRPr sz="1650" baseline="2525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0874" y="777147"/>
            <a:ext cx="614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Reversing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0874" y="1169407"/>
            <a:ext cx="2052955" cy="4800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-635">
              <a:lnSpc>
                <a:spcPts val="1140"/>
              </a:lnSpc>
              <a:spcBef>
                <a:spcPts val="285"/>
              </a:spcBef>
            </a:pP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1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Surroundings:</a:t>
            </a:r>
            <a:r>
              <a:rPr sz="11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reversing, check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obstacles,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other vehicles.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0841" y="1838527"/>
            <a:ext cx="2082800" cy="4800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285"/>
              </a:spcBef>
            </a:pP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Mirrors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Cameras: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Utilize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available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mirrors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cameras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clear view.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0826" y="2507646"/>
            <a:ext cx="2192655" cy="98107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80645">
              <a:lnSpc>
                <a:spcPts val="1140"/>
              </a:lnSpc>
              <a:spcBef>
                <a:spcPts val="285"/>
              </a:spcBef>
            </a:pP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Reverse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Slowly: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allow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better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time.</a:t>
            </a:r>
            <a:endParaRPr sz="1000">
              <a:latin typeface="Franklin Gothic Book"/>
              <a:cs typeface="Franklin Gothic Book"/>
            </a:endParaRPr>
          </a:p>
          <a:p>
            <a:pPr marL="67945">
              <a:lnSpc>
                <a:spcPct val="100000"/>
              </a:lnSpc>
              <a:spcBef>
                <a:spcPts val="670"/>
              </a:spcBef>
            </a:pPr>
            <a:r>
              <a:rPr sz="12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Steering</a:t>
            </a:r>
            <a:r>
              <a:rPr sz="12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2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Manoeuvring</a:t>
            </a:r>
            <a:endParaRPr sz="1200">
              <a:latin typeface="Franklin Gothic Book"/>
              <a:cs typeface="Franklin Gothic Book"/>
            </a:endParaRPr>
          </a:p>
          <a:p>
            <a:pPr marL="67945" marR="5080" indent="-635">
              <a:lnSpc>
                <a:spcPts val="1140"/>
              </a:lnSpc>
              <a:spcBef>
                <a:spcPts val="695"/>
              </a:spcBef>
            </a:pP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Smooth</a:t>
            </a:r>
            <a:r>
              <a:rPr sz="11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Steering:</a:t>
            </a:r>
            <a:r>
              <a:rPr sz="11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gradual,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smooth turns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avoid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sudden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shifts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4070" y="428891"/>
            <a:ext cx="1597660" cy="3175"/>
          </a:xfrm>
          <a:custGeom>
            <a:avLst/>
            <a:gdLst/>
            <a:ahLst/>
            <a:cxnLst/>
            <a:rect l="l" t="t" r="r" b="b"/>
            <a:pathLst>
              <a:path w="1597660" h="3175">
                <a:moveTo>
                  <a:pt x="0" y="3111"/>
                </a:moveTo>
                <a:lnTo>
                  <a:pt x="1597494" y="3111"/>
                </a:lnTo>
                <a:lnTo>
                  <a:pt x="1597494" y="0"/>
                </a:lnTo>
                <a:lnTo>
                  <a:pt x="0" y="0"/>
                </a:lnTo>
                <a:lnTo>
                  <a:pt x="0" y="3111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4070" y="648004"/>
            <a:ext cx="1597660" cy="430847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45415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14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229</a:t>
            </a:r>
            <a:endParaRPr sz="1100">
              <a:latin typeface="Franklin Gothic Demi"/>
              <a:cs typeface="Franklin Gothic Demi"/>
            </a:endParaRPr>
          </a:p>
          <a:p>
            <a:pPr marL="80010" marR="154305">
              <a:lnSpc>
                <a:spcPts val="1140"/>
              </a:lnSpc>
              <a:spcBef>
                <a:spcPts val="76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driving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an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articulated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mobile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driving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strategies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use?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76421" y="3677776"/>
            <a:ext cx="2137410" cy="4800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285"/>
              </a:spcBef>
            </a:pP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Wide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Turns: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wide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turns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accommodate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avoid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collisions.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6415" y="4346896"/>
            <a:ext cx="2083435" cy="33528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285"/>
              </a:spcBef>
            </a:pP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Proper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Techniques: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turning,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consider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rear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swing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55007" y="446913"/>
            <a:ext cx="2583180" cy="2080260"/>
            <a:chOff x="4455007" y="446913"/>
            <a:chExt cx="2583180" cy="208026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5007" y="1259979"/>
              <a:ext cx="2583080" cy="12666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6191" y="446913"/>
              <a:ext cx="1423797" cy="1082136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3008" y="2965502"/>
            <a:ext cx="2478125" cy="153450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29099" y="442846"/>
            <a:ext cx="5206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i="1" spc="-50" dirty="0">
                <a:solidFill>
                  <a:srgbClr val="FFFFFF"/>
                </a:solidFill>
                <a:latin typeface="Franklin Gothic Demi"/>
                <a:cs typeface="Franklin Gothic Demi"/>
              </a:rPr>
              <a:t>.</a:t>
            </a:r>
            <a:endParaRPr sz="800">
              <a:latin typeface="Franklin Gothic Demi"/>
              <a:cs typeface="Franklin Gothic Dem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794" y="432003"/>
            <a:ext cx="2167255" cy="2165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349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85"/>
              </a:spcBef>
            </a:pPr>
            <a:r>
              <a:rPr sz="800" b="1" i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..CONTINUES</a:t>
            </a:r>
            <a:r>
              <a:rPr sz="800" b="1" i="1" spc="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FROM</a:t>
            </a:r>
            <a:r>
              <a:rPr sz="800" b="1" i="1" spc="1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LAST</a:t>
            </a:r>
            <a:r>
              <a:rPr sz="800" b="1" i="1" spc="1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spc="-20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>
              <a:latin typeface="Franklin Gothic Demi"/>
              <a:cs typeface="Franklin Gothic Dem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681712-8FEE-7022-EAB0-7415E9D1881A}"/>
              </a:ext>
            </a:extLst>
          </p:cNvPr>
          <p:cNvSpPr/>
          <p:nvPr/>
        </p:nvSpPr>
        <p:spPr>
          <a:xfrm>
            <a:off x="2184006" y="825107"/>
            <a:ext cx="2271001" cy="203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7CECA3-D32C-40F4-B89B-0AC578762B9E}"/>
              </a:ext>
            </a:extLst>
          </p:cNvPr>
          <p:cNvSpPr/>
          <p:nvPr/>
        </p:nvSpPr>
        <p:spPr>
          <a:xfrm>
            <a:off x="2209625" y="2872601"/>
            <a:ext cx="2271001" cy="203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41655">
              <a:lnSpc>
                <a:spcPts val="1205"/>
              </a:lnSpc>
              <a:tabLst>
                <a:tab pos="4479925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5.3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DRIVE</a:t>
            </a:r>
            <a:r>
              <a:rPr sz="1650" spc="-2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</a:t>
            </a:r>
            <a:r>
              <a:rPr sz="1650" spc="-15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ARTICULATED</a:t>
            </a:r>
            <a:r>
              <a:rPr sz="1650" spc="-22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MOBILE</a:t>
            </a:r>
            <a:r>
              <a:rPr sz="1650" spc="-15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CRANE</a:t>
            </a:r>
            <a:endParaRPr sz="1650" baseline="2525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231</a:t>
            </a:r>
            <a:endParaRPr sz="1100">
              <a:latin typeface="Franklin Gothic Demi"/>
              <a:cs typeface="Franklin Gothic Demi"/>
            </a:endParaRPr>
          </a:p>
          <a:p>
            <a:pPr marL="107950" marR="355600" indent="32384">
              <a:lnSpc>
                <a:spcPts val="1140"/>
              </a:lnSpc>
              <a:spcBef>
                <a:spcPts val="79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meant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‘one-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handed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steering techniques’?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3525" y="1043630"/>
            <a:ext cx="2785110" cy="612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just">
              <a:lnSpc>
                <a:spcPts val="1140"/>
              </a:lnSpc>
              <a:spcBef>
                <a:spcPts val="18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context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articulated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mobile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“one-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handed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steering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techniques”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refer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steering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using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only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usually involves: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3525" y="1767530"/>
            <a:ext cx="2926715" cy="612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Single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Lever: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Many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joystick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allow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steer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maneuver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crane.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One-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steering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means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just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3525" y="2491430"/>
            <a:ext cx="3045460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Simplified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Maneuvering: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technique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often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precise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needed.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3525" y="3070550"/>
            <a:ext cx="293497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Overall,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one-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steering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techniques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precise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crane’s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movements.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5331" y="892810"/>
            <a:ext cx="1632349" cy="303839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20E0A8-90C6-C9A0-996C-4E0FFA0ED9E3}"/>
              </a:ext>
            </a:extLst>
          </p:cNvPr>
          <p:cNvSpPr/>
          <p:nvPr/>
        </p:nvSpPr>
        <p:spPr>
          <a:xfrm>
            <a:off x="3877681" y="1064170"/>
            <a:ext cx="3022560" cy="61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5B0A91-784F-70EC-2D13-F9FAA038A719}"/>
              </a:ext>
            </a:extLst>
          </p:cNvPr>
          <p:cNvSpPr/>
          <p:nvPr/>
        </p:nvSpPr>
        <p:spPr>
          <a:xfrm>
            <a:off x="3925602" y="1809185"/>
            <a:ext cx="3022560" cy="61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CB655-8601-00F5-BCB8-8EE42F1EF697}"/>
              </a:ext>
            </a:extLst>
          </p:cNvPr>
          <p:cNvSpPr/>
          <p:nvPr/>
        </p:nvSpPr>
        <p:spPr>
          <a:xfrm>
            <a:off x="3887854" y="2501566"/>
            <a:ext cx="3145769" cy="467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44432B-D5F7-E87C-33B8-F64A57EC4EF1}"/>
              </a:ext>
            </a:extLst>
          </p:cNvPr>
          <p:cNvSpPr/>
          <p:nvPr/>
        </p:nvSpPr>
        <p:spPr>
          <a:xfrm>
            <a:off x="3934610" y="3073488"/>
            <a:ext cx="3145769" cy="467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7116" y="117014"/>
            <a:ext cx="32226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DRIVE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ARTICULATED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MOBILE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9767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06933"/>
              <a:ext cx="7326630" cy="1477010"/>
            </a:xfrm>
            <a:custGeom>
              <a:avLst/>
              <a:gdLst/>
              <a:ahLst/>
              <a:cxnLst/>
              <a:rect l="l" t="t" r="r" b="b"/>
              <a:pathLst>
                <a:path w="7326630" h="1477010">
                  <a:moveTo>
                    <a:pt x="7326401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7326401" y="1476755"/>
                  </a:lnTo>
                  <a:lnTo>
                    <a:pt x="7326401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R="172085" algn="r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Pack</a:t>
            </a:r>
            <a:r>
              <a:rPr sz="4200" b="1" spc="-114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25" dirty="0">
                <a:solidFill>
                  <a:srgbClr val="FFFFFF"/>
                </a:solidFill>
                <a:latin typeface="Bebas Neue Bold"/>
                <a:cs typeface="Bebas Neue Bold"/>
              </a:rPr>
              <a:t>up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4909" y="2046000"/>
            <a:ext cx="8077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6</a:t>
            </a:r>
            <a:endParaRPr sz="1400">
              <a:latin typeface="Franklin Gothic Medium"/>
              <a:cs typeface="Franklin Gothic Medium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9798" y="2592006"/>
            <a:ext cx="1954949" cy="206684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41655">
              <a:lnSpc>
                <a:spcPts val="1205"/>
              </a:lnSpc>
              <a:tabLst>
                <a:tab pos="367919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6.1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650" spc="-15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650" spc="-37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DRIVE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</a:t>
            </a:r>
            <a:r>
              <a:rPr sz="1650" spc="-37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spc="-15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ARTICULATED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MOBILE</a:t>
            </a:r>
            <a:r>
              <a:rPr sz="1650" spc="-30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spc="-15" baseline="25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</a:t>
            </a:r>
            <a:endParaRPr sz="1650" baseline="2525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1145" y="1518272"/>
            <a:ext cx="2183874" cy="9579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2703" y="1187616"/>
            <a:ext cx="1675523" cy="15376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1404" y="3226841"/>
            <a:ext cx="1666925" cy="16164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236</a:t>
            </a:r>
            <a:endParaRPr sz="1100">
              <a:latin typeface="Franklin Gothic Demi"/>
              <a:cs typeface="Franklin Gothic Demi"/>
            </a:endParaRPr>
          </a:p>
          <a:p>
            <a:pPr marL="107950" marR="367665">
              <a:lnSpc>
                <a:spcPts val="1140"/>
              </a:lnSpc>
              <a:spcBef>
                <a:spcPts val="7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steps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stowing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outriggers/ stabillisers?</a:t>
            </a:r>
            <a:endParaRPr sz="1000">
              <a:latin typeface="Franklin Gothic Book"/>
              <a:cs typeface="Franklin Gothic Book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133424" y="793445"/>
          <a:ext cx="4880610" cy="4170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5339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1.</a:t>
                      </a:r>
                      <a:r>
                        <a:rPr sz="1000" spc="3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Raise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footplates.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2.</a:t>
                      </a:r>
                      <a:r>
                        <a:rPr sz="1000" spc="3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Retract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(bring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in)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outrigger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beams.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339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3.</a:t>
                      </a:r>
                      <a:r>
                        <a:rPr sz="1000" spc="3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Lock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pin.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350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4.</a:t>
                      </a:r>
                      <a:r>
                        <a:rPr sz="1000" spc="3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Clean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steel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plates.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196751" y="525178"/>
            <a:ext cx="735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steps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24278" y="3243446"/>
            <a:ext cx="1614035" cy="161734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FA8F78-4E8A-4002-EEDC-9A1413112156}"/>
              </a:ext>
            </a:extLst>
          </p:cNvPr>
          <p:cNvSpPr/>
          <p:nvPr/>
        </p:nvSpPr>
        <p:spPr>
          <a:xfrm>
            <a:off x="2209624" y="901892"/>
            <a:ext cx="2330626" cy="1917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949F0E-EF36-E91B-4EEF-32F2A2F37A81}"/>
              </a:ext>
            </a:extLst>
          </p:cNvPr>
          <p:cNvSpPr/>
          <p:nvPr/>
        </p:nvSpPr>
        <p:spPr>
          <a:xfrm>
            <a:off x="4606333" y="901891"/>
            <a:ext cx="2330626" cy="1917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DBE4FF-68D4-5D0D-921D-293531210A35}"/>
              </a:ext>
            </a:extLst>
          </p:cNvPr>
          <p:cNvSpPr/>
          <p:nvPr/>
        </p:nvSpPr>
        <p:spPr>
          <a:xfrm>
            <a:off x="2175151" y="2943279"/>
            <a:ext cx="2330626" cy="1917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00785D-3288-5AB0-B307-C77E86D2CFA9}"/>
              </a:ext>
            </a:extLst>
          </p:cNvPr>
          <p:cNvSpPr/>
          <p:nvPr/>
        </p:nvSpPr>
        <p:spPr>
          <a:xfrm>
            <a:off x="4648024" y="2909865"/>
            <a:ext cx="2330626" cy="1917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34873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6.4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PACK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4" y="432003"/>
            <a:ext cx="1597660" cy="2232025"/>
          </a:xfrm>
          <a:custGeom>
            <a:avLst/>
            <a:gdLst/>
            <a:ahLst/>
            <a:cxnLst/>
            <a:rect l="l" t="t" r="r" b="b"/>
            <a:pathLst>
              <a:path w="1597660" h="2232025">
                <a:moveTo>
                  <a:pt x="1597494" y="0"/>
                </a:moveTo>
                <a:lnTo>
                  <a:pt x="0" y="0"/>
                </a:lnTo>
                <a:lnTo>
                  <a:pt x="0" y="2231999"/>
                </a:lnTo>
                <a:lnTo>
                  <a:pt x="1597494" y="2231999"/>
                </a:lnTo>
                <a:lnTo>
                  <a:pt x="1597494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2736012"/>
            <a:ext cx="1597660" cy="2235200"/>
          </a:xfrm>
          <a:custGeom>
            <a:avLst/>
            <a:gdLst/>
            <a:ahLst/>
            <a:cxnLst/>
            <a:rect l="l" t="t" r="r" b="b"/>
            <a:pathLst>
              <a:path w="1597660" h="2235200">
                <a:moveTo>
                  <a:pt x="1597494" y="0"/>
                </a:moveTo>
                <a:lnTo>
                  <a:pt x="0" y="0"/>
                </a:lnTo>
                <a:lnTo>
                  <a:pt x="0" y="2234996"/>
                </a:lnTo>
                <a:lnTo>
                  <a:pt x="1597494" y="2234996"/>
                </a:lnTo>
                <a:lnTo>
                  <a:pt x="1597494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6825" y="432005"/>
          <a:ext cx="6478270" cy="4531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2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237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72390">
                        <a:lnSpc>
                          <a:spcPts val="1170"/>
                        </a:lnSpc>
                        <a:spcBef>
                          <a:spcPts val="810"/>
                        </a:spcBef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store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somewhere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72390">
                        <a:lnSpc>
                          <a:spcPts val="1170"/>
                        </a:lnSpc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clean,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undercover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good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air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flow.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23520" marR="2520950" indent="-151765">
                        <a:lnSpc>
                          <a:spcPts val="1140"/>
                        </a:lnSpc>
                        <a:spcBef>
                          <a:spcPts val="73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away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sunlight,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UV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	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fluorescent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lights,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acids,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chemicals,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oils, 	dirt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grit.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24154" indent="-151765">
                        <a:lnSpc>
                          <a:spcPct val="100000"/>
                        </a:lnSpc>
                        <a:spcBef>
                          <a:spcPts val="480"/>
                        </a:spcBef>
                        <a:buChar char="•"/>
                        <a:tabLst>
                          <a:tab pos="224154" algn="l"/>
                        </a:tabLst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clear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24154" marR="2517775" indent="-151765">
                        <a:lnSpc>
                          <a:spcPts val="1140"/>
                        </a:lnSpc>
                        <a:spcBef>
                          <a:spcPts val="595"/>
                        </a:spcBef>
                        <a:buChar char="•"/>
                        <a:tabLst>
                          <a:tab pos="225425" algn="l"/>
                        </a:tabLst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rats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mice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cannot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	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lifting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gear.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24154" marR="2636520" indent="-151765">
                        <a:lnSpc>
                          <a:spcPts val="1140"/>
                        </a:lnSpc>
                        <a:spcBef>
                          <a:spcPts val="565"/>
                        </a:spcBef>
                        <a:buChar char="•"/>
                        <a:tabLst>
                          <a:tab pos="22542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Always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instructions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come 	with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your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6910">
                <a:tc>
                  <a:txBody>
                    <a:bodyPr/>
                    <a:lstStyle/>
                    <a:p>
                      <a:pPr marL="107950" marR="314960">
                        <a:lnSpc>
                          <a:spcPts val="1140"/>
                        </a:lnSpc>
                        <a:spcBef>
                          <a:spcPts val="39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correct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 to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store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(put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away)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lifting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953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238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37795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569595">
                        <a:lnSpc>
                          <a:spcPts val="1140"/>
                        </a:lnSpc>
                        <a:spcBef>
                          <a:spcPts val="825"/>
                        </a:spcBef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Take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signs.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Put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away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barriers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bollards.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47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Take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nets.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914">
                <a:tc>
                  <a:txBody>
                    <a:bodyPr/>
                    <a:lstStyle/>
                    <a:p>
                      <a:pPr marL="107950">
                        <a:lnSpc>
                          <a:spcPts val="1075"/>
                        </a:lnSpc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finished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dogging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 marR="144145">
                        <a:lnSpc>
                          <a:spcPts val="1140"/>
                        </a:lnSpc>
                        <a:spcBef>
                          <a:spcPts val="73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with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prevention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9209" y="585194"/>
            <a:ext cx="1637787" cy="201672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3900" y="3124339"/>
            <a:ext cx="2353950" cy="172375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2921" y="3190595"/>
            <a:ext cx="2198738" cy="171064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B01236-132E-EC34-85F7-CDE639F96C15}"/>
              </a:ext>
            </a:extLst>
          </p:cNvPr>
          <p:cNvSpPr/>
          <p:nvPr/>
        </p:nvSpPr>
        <p:spPr>
          <a:xfrm>
            <a:off x="2159076" y="460356"/>
            <a:ext cx="4758773" cy="214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F12497-03BB-C29D-9D4E-ECD56735C550}"/>
              </a:ext>
            </a:extLst>
          </p:cNvPr>
          <p:cNvSpPr/>
          <p:nvPr/>
        </p:nvSpPr>
        <p:spPr>
          <a:xfrm>
            <a:off x="2167080" y="2721635"/>
            <a:ext cx="2330626" cy="2179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ACEBB9-DC3C-308C-B990-39BBDE9E5745}"/>
              </a:ext>
            </a:extLst>
          </p:cNvPr>
          <p:cNvSpPr/>
          <p:nvPr/>
        </p:nvSpPr>
        <p:spPr>
          <a:xfrm>
            <a:off x="4587223" y="2788065"/>
            <a:ext cx="2330626" cy="2179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905885" algn="l"/>
              </a:tabLst>
            </a:pP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NON-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SLEWING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MOBILE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536" y="720005"/>
            <a:ext cx="4713274" cy="35007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 rot="19680000">
            <a:off x="4243938" y="1496266"/>
            <a:ext cx="263573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5"/>
              </a:lnSpc>
            </a:pPr>
            <a:r>
              <a:rPr sz="800" spc="-25" dirty="0">
                <a:solidFill>
                  <a:srgbClr val="231F20"/>
                </a:solidFill>
                <a:latin typeface="Arial Black"/>
                <a:cs typeface="Arial Black"/>
              </a:rPr>
              <a:t>SWL</a:t>
            </a:r>
            <a:endParaRPr sz="8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12793" y="801010"/>
            <a:ext cx="4193540" cy="2453640"/>
            <a:chOff x="1612793" y="801010"/>
            <a:chExt cx="4193540" cy="2453640"/>
          </a:xfrm>
        </p:grpSpPr>
        <p:sp>
          <p:nvSpPr>
            <p:cNvPr id="6" name="object 6"/>
            <p:cNvSpPr/>
            <p:nvPr/>
          </p:nvSpPr>
          <p:spPr>
            <a:xfrm>
              <a:off x="5609755" y="1075271"/>
              <a:ext cx="87630" cy="258445"/>
            </a:xfrm>
            <a:custGeom>
              <a:avLst/>
              <a:gdLst/>
              <a:ahLst/>
              <a:cxnLst/>
              <a:rect l="l" t="t" r="r" b="b"/>
              <a:pathLst>
                <a:path w="87629" h="258444">
                  <a:moveTo>
                    <a:pt x="0" y="258317"/>
                  </a:moveTo>
                  <a:lnTo>
                    <a:pt x="87249" y="258317"/>
                  </a:lnTo>
                  <a:lnTo>
                    <a:pt x="87249" y="0"/>
                  </a:lnTo>
                  <a:lnTo>
                    <a:pt x="0" y="0"/>
                  </a:lnTo>
                  <a:lnTo>
                    <a:pt x="0" y="258317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12785" y="826211"/>
              <a:ext cx="4193540" cy="2428240"/>
            </a:xfrm>
            <a:custGeom>
              <a:avLst/>
              <a:gdLst/>
              <a:ahLst/>
              <a:cxnLst/>
              <a:rect l="l" t="t" r="r" b="b"/>
              <a:pathLst>
                <a:path w="4193540" h="2428240">
                  <a:moveTo>
                    <a:pt x="46812" y="2404795"/>
                  </a:moveTo>
                  <a:lnTo>
                    <a:pt x="44970" y="2395690"/>
                  </a:lnTo>
                  <a:lnTo>
                    <a:pt x="39954" y="2388260"/>
                  </a:lnTo>
                  <a:lnTo>
                    <a:pt x="32524" y="2383244"/>
                  </a:lnTo>
                  <a:lnTo>
                    <a:pt x="23406" y="2381402"/>
                  </a:lnTo>
                  <a:lnTo>
                    <a:pt x="14300" y="2383244"/>
                  </a:lnTo>
                  <a:lnTo>
                    <a:pt x="6858" y="2388260"/>
                  </a:lnTo>
                  <a:lnTo>
                    <a:pt x="1841" y="2395690"/>
                  </a:lnTo>
                  <a:lnTo>
                    <a:pt x="0" y="2404795"/>
                  </a:lnTo>
                  <a:lnTo>
                    <a:pt x="1841" y="2413914"/>
                  </a:lnTo>
                  <a:lnTo>
                    <a:pt x="6858" y="2421344"/>
                  </a:lnTo>
                  <a:lnTo>
                    <a:pt x="14300" y="2426360"/>
                  </a:lnTo>
                  <a:lnTo>
                    <a:pt x="23406" y="2428202"/>
                  </a:lnTo>
                  <a:lnTo>
                    <a:pt x="32524" y="2426360"/>
                  </a:lnTo>
                  <a:lnTo>
                    <a:pt x="39954" y="2421344"/>
                  </a:lnTo>
                  <a:lnTo>
                    <a:pt x="44970" y="2413914"/>
                  </a:lnTo>
                  <a:lnTo>
                    <a:pt x="46812" y="2404795"/>
                  </a:lnTo>
                  <a:close/>
                </a:path>
                <a:path w="4193540" h="2428240">
                  <a:moveTo>
                    <a:pt x="2566771" y="855814"/>
                  </a:moveTo>
                  <a:lnTo>
                    <a:pt x="2564930" y="846721"/>
                  </a:lnTo>
                  <a:lnTo>
                    <a:pt x="2559926" y="839279"/>
                  </a:lnTo>
                  <a:lnTo>
                    <a:pt x="2552496" y="834263"/>
                  </a:lnTo>
                  <a:lnTo>
                    <a:pt x="2543391" y="832421"/>
                  </a:lnTo>
                  <a:lnTo>
                    <a:pt x="2534285" y="834263"/>
                  </a:lnTo>
                  <a:lnTo>
                    <a:pt x="2526855" y="839279"/>
                  </a:lnTo>
                  <a:lnTo>
                    <a:pt x="2521851" y="846721"/>
                  </a:lnTo>
                  <a:lnTo>
                    <a:pt x="2520010" y="855814"/>
                  </a:lnTo>
                  <a:lnTo>
                    <a:pt x="2521851" y="864920"/>
                  </a:lnTo>
                  <a:lnTo>
                    <a:pt x="2526855" y="872350"/>
                  </a:lnTo>
                  <a:lnTo>
                    <a:pt x="2534285" y="877366"/>
                  </a:lnTo>
                  <a:lnTo>
                    <a:pt x="2543391" y="879195"/>
                  </a:lnTo>
                  <a:lnTo>
                    <a:pt x="2552496" y="877366"/>
                  </a:lnTo>
                  <a:lnTo>
                    <a:pt x="2559926" y="872350"/>
                  </a:lnTo>
                  <a:lnTo>
                    <a:pt x="2564930" y="864920"/>
                  </a:lnTo>
                  <a:lnTo>
                    <a:pt x="2566771" y="855814"/>
                  </a:lnTo>
                  <a:close/>
                </a:path>
                <a:path w="4193540" h="2428240">
                  <a:moveTo>
                    <a:pt x="4126560" y="1365783"/>
                  </a:moveTo>
                  <a:lnTo>
                    <a:pt x="4124896" y="1357541"/>
                  </a:lnTo>
                  <a:lnTo>
                    <a:pt x="4120350" y="1350797"/>
                  </a:lnTo>
                  <a:lnTo>
                    <a:pt x="4113631" y="1346263"/>
                  </a:lnTo>
                  <a:lnTo>
                    <a:pt x="4105389" y="1344599"/>
                  </a:lnTo>
                  <a:lnTo>
                    <a:pt x="4097134" y="1346263"/>
                  </a:lnTo>
                  <a:lnTo>
                    <a:pt x="4090416" y="1350797"/>
                  </a:lnTo>
                  <a:lnTo>
                    <a:pt x="4085869" y="1357541"/>
                  </a:lnTo>
                  <a:lnTo>
                    <a:pt x="4084218" y="1365783"/>
                  </a:lnTo>
                  <a:lnTo>
                    <a:pt x="4085869" y="1374013"/>
                  </a:lnTo>
                  <a:lnTo>
                    <a:pt x="4090416" y="1380744"/>
                  </a:lnTo>
                  <a:lnTo>
                    <a:pt x="4097134" y="1385290"/>
                  </a:lnTo>
                  <a:lnTo>
                    <a:pt x="4105389" y="1386954"/>
                  </a:lnTo>
                  <a:lnTo>
                    <a:pt x="4113631" y="1385290"/>
                  </a:lnTo>
                  <a:lnTo>
                    <a:pt x="4120350" y="1380744"/>
                  </a:lnTo>
                  <a:lnTo>
                    <a:pt x="4124896" y="1374013"/>
                  </a:lnTo>
                  <a:lnTo>
                    <a:pt x="4126560" y="1365783"/>
                  </a:lnTo>
                  <a:close/>
                </a:path>
                <a:path w="4193540" h="2428240">
                  <a:moveTo>
                    <a:pt x="4129201" y="24295"/>
                  </a:moveTo>
                  <a:lnTo>
                    <a:pt x="4127296" y="14846"/>
                  </a:lnTo>
                  <a:lnTo>
                    <a:pt x="4122089" y="7112"/>
                  </a:lnTo>
                  <a:lnTo>
                    <a:pt x="4114368" y="1905"/>
                  </a:lnTo>
                  <a:lnTo>
                    <a:pt x="4104906" y="0"/>
                  </a:lnTo>
                  <a:lnTo>
                    <a:pt x="4095445" y="1905"/>
                  </a:lnTo>
                  <a:lnTo>
                    <a:pt x="4087723" y="7112"/>
                  </a:lnTo>
                  <a:lnTo>
                    <a:pt x="4082516" y="14846"/>
                  </a:lnTo>
                  <a:lnTo>
                    <a:pt x="4080611" y="24295"/>
                  </a:lnTo>
                  <a:lnTo>
                    <a:pt x="4082516" y="33756"/>
                  </a:lnTo>
                  <a:lnTo>
                    <a:pt x="4087723" y="41478"/>
                  </a:lnTo>
                  <a:lnTo>
                    <a:pt x="4095445" y="46697"/>
                  </a:lnTo>
                  <a:lnTo>
                    <a:pt x="4104906" y="48602"/>
                  </a:lnTo>
                  <a:lnTo>
                    <a:pt x="4114368" y="46697"/>
                  </a:lnTo>
                  <a:lnTo>
                    <a:pt x="4122089" y="41478"/>
                  </a:lnTo>
                  <a:lnTo>
                    <a:pt x="4127296" y="33756"/>
                  </a:lnTo>
                  <a:lnTo>
                    <a:pt x="4129201" y="24295"/>
                  </a:lnTo>
                  <a:close/>
                </a:path>
                <a:path w="4193540" h="2428240">
                  <a:moveTo>
                    <a:pt x="4193159" y="1507985"/>
                  </a:moveTo>
                  <a:lnTo>
                    <a:pt x="4191495" y="1499730"/>
                  </a:lnTo>
                  <a:lnTo>
                    <a:pt x="4186948" y="1492999"/>
                  </a:lnTo>
                  <a:lnTo>
                    <a:pt x="4180230" y="1488465"/>
                  </a:lnTo>
                  <a:lnTo>
                    <a:pt x="4171988" y="1486801"/>
                  </a:lnTo>
                  <a:lnTo>
                    <a:pt x="4163745" y="1488465"/>
                  </a:lnTo>
                  <a:lnTo>
                    <a:pt x="4157014" y="1492999"/>
                  </a:lnTo>
                  <a:lnTo>
                    <a:pt x="4152481" y="1499730"/>
                  </a:lnTo>
                  <a:lnTo>
                    <a:pt x="4150817" y="1507985"/>
                  </a:lnTo>
                  <a:lnTo>
                    <a:pt x="4152481" y="1516214"/>
                  </a:lnTo>
                  <a:lnTo>
                    <a:pt x="4157014" y="1522945"/>
                  </a:lnTo>
                  <a:lnTo>
                    <a:pt x="4163745" y="1527492"/>
                  </a:lnTo>
                  <a:lnTo>
                    <a:pt x="4171988" y="1529156"/>
                  </a:lnTo>
                  <a:lnTo>
                    <a:pt x="4180230" y="1527492"/>
                  </a:lnTo>
                  <a:lnTo>
                    <a:pt x="4186948" y="1522945"/>
                  </a:lnTo>
                  <a:lnTo>
                    <a:pt x="4191495" y="1516214"/>
                  </a:lnTo>
                  <a:lnTo>
                    <a:pt x="4193159" y="15079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72930" y="832292"/>
              <a:ext cx="505459" cy="0"/>
            </a:xfrm>
            <a:custGeom>
              <a:avLst/>
              <a:gdLst/>
              <a:ahLst/>
              <a:cxnLst/>
              <a:rect l="l" t="t" r="r" b="b"/>
              <a:pathLst>
                <a:path w="505460">
                  <a:moveTo>
                    <a:pt x="0" y="0"/>
                  </a:moveTo>
                  <a:lnTo>
                    <a:pt x="504926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78351" y="807360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0" y="29768"/>
                  </a:moveTo>
                  <a:lnTo>
                    <a:pt x="3842" y="39094"/>
                  </a:lnTo>
                  <a:lnTo>
                    <a:pt x="10717" y="45988"/>
                  </a:lnTo>
                  <a:lnTo>
                    <a:pt x="19675" y="49798"/>
                  </a:lnTo>
                  <a:lnTo>
                    <a:pt x="29768" y="49872"/>
                  </a:lnTo>
                  <a:lnTo>
                    <a:pt x="39111" y="46023"/>
                  </a:lnTo>
                  <a:lnTo>
                    <a:pt x="46016" y="39133"/>
                  </a:lnTo>
                  <a:lnTo>
                    <a:pt x="49833" y="30165"/>
                  </a:lnTo>
                  <a:lnTo>
                    <a:pt x="49911" y="20078"/>
                  </a:lnTo>
                  <a:lnTo>
                    <a:pt x="46060" y="10756"/>
                  </a:lnTo>
                  <a:lnTo>
                    <a:pt x="39168" y="3871"/>
                  </a:lnTo>
                  <a:lnTo>
                    <a:pt x="30192" y="70"/>
                  </a:lnTo>
                  <a:lnTo>
                    <a:pt x="20091" y="0"/>
                  </a:lnTo>
                  <a:lnTo>
                    <a:pt x="10756" y="3845"/>
                  </a:lnTo>
                  <a:lnTo>
                    <a:pt x="3868" y="10726"/>
                  </a:lnTo>
                  <a:lnTo>
                    <a:pt x="69" y="19686"/>
                  </a:lnTo>
                  <a:lnTo>
                    <a:pt x="0" y="29768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Franklin Gothic Demi"/>
                <a:cs typeface="Franklin Gothic Demi"/>
              </a:rPr>
              <a:t>Parts</a:t>
            </a:r>
            <a:r>
              <a:rPr b="1" spc="-35" dirty="0">
                <a:latin typeface="Franklin Gothic Demi"/>
                <a:cs typeface="Franklin Gothic Demi"/>
              </a:rPr>
              <a:t> </a:t>
            </a:r>
            <a:r>
              <a:rPr b="1" dirty="0">
                <a:latin typeface="Franklin Gothic Demi"/>
                <a:cs typeface="Franklin Gothic Demi"/>
              </a:rPr>
              <a:t>of</a:t>
            </a:r>
            <a:r>
              <a:rPr b="1" spc="-35" dirty="0">
                <a:latin typeface="Franklin Gothic Demi"/>
                <a:cs typeface="Franklin Gothic Demi"/>
              </a:rPr>
              <a:t> </a:t>
            </a:r>
            <a:r>
              <a:rPr b="1" dirty="0">
                <a:latin typeface="Franklin Gothic Demi"/>
                <a:cs typeface="Franklin Gothic Demi"/>
              </a:rPr>
              <a:t>a</a:t>
            </a:r>
            <a:r>
              <a:rPr b="1" spc="-30" dirty="0">
                <a:latin typeface="Franklin Gothic Demi"/>
                <a:cs typeface="Franklin Gothic Demi"/>
              </a:rPr>
              <a:t> </a:t>
            </a:r>
            <a:r>
              <a:rPr b="1" spc="-10" dirty="0">
                <a:latin typeface="Franklin Gothic Demi"/>
                <a:cs typeface="Franklin Gothic Demi"/>
              </a:rPr>
              <a:t>non-</a:t>
            </a:r>
            <a:r>
              <a:rPr b="1" dirty="0">
                <a:latin typeface="Franklin Gothic Demi"/>
                <a:cs typeface="Franklin Gothic Demi"/>
              </a:rPr>
              <a:t>slewing</a:t>
            </a:r>
            <a:r>
              <a:rPr b="1" spc="-35" dirty="0">
                <a:latin typeface="Franklin Gothic Demi"/>
                <a:cs typeface="Franklin Gothic Demi"/>
              </a:rPr>
              <a:t> </a:t>
            </a:r>
            <a:r>
              <a:rPr b="1" dirty="0">
                <a:latin typeface="Franklin Gothic Demi"/>
                <a:cs typeface="Franklin Gothic Demi"/>
              </a:rPr>
              <a:t>mobile</a:t>
            </a:r>
            <a:r>
              <a:rPr b="1" spc="-35" dirty="0">
                <a:latin typeface="Franklin Gothic Demi"/>
                <a:cs typeface="Franklin Gothic Demi"/>
              </a:rPr>
              <a:t> </a:t>
            </a:r>
            <a:r>
              <a:rPr b="1" spc="-10" dirty="0">
                <a:latin typeface="Franklin Gothic Demi"/>
                <a:cs typeface="Franklin Gothic Demi"/>
              </a:rPr>
              <a:t>crane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51922" y="708355"/>
            <a:ext cx="101790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extensions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60835" y="2682858"/>
            <a:ext cx="237490" cy="362585"/>
            <a:chOff x="2160835" y="2682858"/>
            <a:chExt cx="237490" cy="362585"/>
          </a:xfrm>
        </p:grpSpPr>
        <p:sp>
          <p:nvSpPr>
            <p:cNvPr id="13" name="object 13"/>
            <p:cNvSpPr/>
            <p:nvPr/>
          </p:nvSpPr>
          <p:spPr>
            <a:xfrm>
              <a:off x="2167185" y="2689208"/>
              <a:ext cx="186055" cy="303530"/>
            </a:xfrm>
            <a:custGeom>
              <a:avLst/>
              <a:gdLst/>
              <a:ahLst/>
              <a:cxnLst/>
              <a:rect l="l" t="t" r="r" b="b"/>
              <a:pathLst>
                <a:path w="186055" h="303530">
                  <a:moveTo>
                    <a:pt x="0" y="0"/>
                  </a:moveTo>
                  <a:lnTo>
                    <a:pt x="186029" y="303123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41612" y="298904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29781"/>
                  </a:moveTo>
                  <a:lnTo>
                    <a:pt x="3849" y="39103"/>
                  </a:lnTo>
                  <a:lnTo>
                    <a:pt x="10736" y="45988"/>
                  </a:lnTo>
                  <a:lnTo>
                    <a:pt x="19697" y="49789"/>
                  </a:lnTo>
                  <a:lnTo>
                    <a:pt x="29768" y="49860"/>
                  </a:lnTo>
                  <a:lnTo>
                    <a:pt x="39082" y="46017"/>
                  </a:lnTo>
                  <a:lnTo>
                    <a:pt x="45972" y="39131"/>
                  </a:lnTo>
                  <a:lnTo>
                    <a:pt x="49783" y="30164"/>
                  </a:lnTo>
                  <a:lnTo>
                    <a:pt x="49860" y="20078"/>
                  </a:lnTo>
                  <a:lnTo>
                    <a:pt x="46002" y="10758"/>
                  </a:lnTo>
                  <a:lnTo>
                    <a:pt x="39098" y="3876"/>
                  </a:lnTo>
                  <a:lnTo>
                    <a:pt x="30120" y="76"/>
                  </a:lnTo>
                  <a:lnTo>
                    <a:pt x="20040" y="0"/>
                  </a:lnTo>
                  <a:lnTo>
                    <a:pt x="10735" y="3847"/>
                  </a:lnTo>
                  <a:lnTo>
                    <a:pt x="3862" y="10733"/>
                  </a:lnTo>
                  <a:lnTo>
                    <a:pt x="68" y="19697"/>
                  </a:lnTo>
                  <a:lnTo>
                    <a:pt x="0" y="2978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89113" y="2512601"/>
            <a:ext cx="61150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62560">
              <a:lnSpc>
                <a:spcPts val="1140"/>
              </a:lnSpc>
              <a:spcBef>
                <a:spcPts val="18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Rope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winch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drum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17142" y="2478671"/>
            <a:ext cx="4041775" cy="1188720"/>
            <a:chOff x="1417142" y="2478671"/>
            <a:chExt cx="4041775" cy="1188720"/>
          </a:xfrm>
        </p:grpSpPr>
        <p:sp>
          <p:nvSpPr>
            <p:cNvPr id="17" name="object 17"/>
            <p:cNvSpPr/>
            <p:nvPr/>
          </p:nvSpPr>
          <p:spPr>
            <a:xfrm>
              <a:off x="1423492" y="2485021"/>
              <a:ext cx="742950" cy="390525"/>
            </a:xfrm>
            <a:custGeom>
              <a:avLst/>
              <a:gdLst/>
              <a:ahLst/>
              <a:cxnLst/>
              <a:rect l="l" t="t" r="r" b="b"/>
              <a:pathLst>
                <a:path w="742950" h="390525">
                  <a:moveTo>
                    <a:pt x="0" y="390410"/>
                  </a:moveTo>
                  <a:lnTo>
                    <a:pt x="742505" y="390410"/>
                  </a:lnTo>
                  <a:lnTo>
                    <a:pt x="742505" y="0"/>
                  </a:lnTo>
                  <a:lnTo>
                    <a:pt x="0" y="0"/>
                  </a:lnTo>
                  <a:lnTo>
                    <a:pt x="0" y="390410"/>
                  </a:lnTo>
                  <a:close/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52678" y="3532270"/>
              <a:ext cx="699770" cy="100330"/>
            </a:xfrm>
            <a:custGeom>
              <a:avLst/>
              <a:gdLst/>
              <a:ahLst/>
              <a:cxnLst/>
              <a:rect l="l" t="t" r="r" b="b"/>
              <a:pathLst>
                <a:path w="699770" h="100329">
                  <a:moveTo>
                    <a:pt x="699490" y="0"/>
                  </a:moveTo>
                  <a:lnTo>
                    <a:pt x="0" y="100012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02568" y="3610939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9860" y="20091"/>
                  </a:moveTo>
                  <a:lnTo>
                    <a:pt x="46025" y="10767"/>
                  </a:lnTo>
                  <a:lnTo>
                    <a:pt x="39168" y="3878"/>
                  </a:lnTo>
                  <a:lnTo>
                    <a:pt x="30227" y="72"/>
                  </a:lnTo>
                  <a:lnTo>
                    <a:pt x="20142" y="0"/>
                  </a:lnTo>
                  <a:lnTo>
                    <a:pt x="10820" y="3847"/>
                  </a:lnTo>
                  <a:lnTo>
                    <a:pt x="3913" y="10733"/>
                  </a:lnTo>
                  <a:lnTo>
                    <a:pt x="84" y="19697"/>
                  </a:lnTo>
                  <a:lnTo>
                    <a:pt x="0" y="29781"/>
                  </a:lnTo>
                  <a:lnTo>
                    <a:pt x="3857" y="39110"/>
                  </a:lnTo>
                  <a:lnTo>
                    <a:pt x="10761" y="45999"/>
                  </a:lnTo>
                  <a:lnTo>
                    <a:pt x="19739" y="49801"/>
                  </a:lnTo>
                  <a:lnTo>
                    <a:pt x="29819" y="49872"/>
                  </a:lnTo>
                  <a:lnTo>
                    <a:pt x="39146" y="46026"/>
                  </a:lnTo>
                  <a:lnTo>
                    <a:pt x="46016" y="39144"/>
                  </a:lnTo>
                  <a:lnTo>
                    <a:pt x="49798" y="30181"/>
                  </a:lnTo>
                  <a:lnTo>
                    <a:pt x="49860" y="2009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451347" y="3333420"/>
            <a:ext cx="1064895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85090" marR="76835" indent="56515">
              <a:lnSpc>
                <a:spcPts val="1140"/>
              </a:lnSpc>
              <a:spcBef>
                <a:spcPts val="4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Spreader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position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5162" y="1240614"/>
            <a:ext cx="263776" cy="25489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260750" y="1123010"/>
            <a:ext cx="81915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SWL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marking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668115" y="1716564"/>
            <a:ext cx="519430" cy="62865"/>
            <a:chOff x="5668115" y="1716564"/>
            <a:chExt cx="519430" cy="62865"/>
          </a:xfrm>
        </p:grpSpPr>
        <p:sp>
          <p:nvSpPr>
            <p:cNvPr id="24" name="object 24"/>
            <p:cNvSpPr/>
            <p:nvPr/>
          </p:nvSpPr>
          <p:spPr>
            <a:xfrm>
              <a:off x="5724870" y="1747846"/>
              <a:ext cx="456565" cy="0"/>
            </a:xfrm>
            <a:custGeom>
              <a:avLst/>
              <a:gdLst/>
              <a:ahLst/>
              <a:cxnLst/>
              <a:rect l="l" t="t" r="r" b="b"/>
              <a:pathLst>
                <a:path w="456564">
                  <a:moveTo>
                    <a:pt x="0" y="0"/>
                  </a:moveTo>
                  <a:lnTo>
                    <a:pt x="456041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74465" y="172291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9911" y="29768"/>
                  </a:moveTo>
                  <a:lnTo>
                    <a:pt x="46068" y="39094"/>
                  </a:lnTo>
                  <a:lnTo>
                    <a:pt x="39193" y="45988"/>
                  </a:lnTo>
                  <a:lnTo>
                    <a:pt x="30235" y="49798"/>
                  </a:lnTo>
                  <a:lnTo>
                    <a:pt x="20142" y="49872"/>
                  </a:lnTo>
                  <a:lnTo>
                    <a:pt x="10799" y="46023"/>
                  </a:lnTo>
                  <a:lnTo>
                    <a:pt x="3894" y="39133"/>
                  </a:lnTo>
                  <a:lnTo>
                    <a:pt x="77" y="30165"/>
                  </a:lnTo>
                  <a:lnTo>
                    <a:pt x="0" y="20078"/>
                  </a:lnTo>
                  <a:lnTo>
                    <a:pt x="3850" y="10756"/>
                  </a:lnTo>
                  <a:lnTo>
                    <a:pt x="10742" y="3871"/>
                  </a:lnTo>
                  <a:lnTo>
                    <a:pt x="19718" y="70"/>
                  </a:lnTo>
                  <a:lnTo>
                    <a:pt x="29819" y="0"/>
                  </a:lnTo>
                  <a:lnTo>
                    <a:pt x="39154" y="3845"/>
                  </a:lnTo>
                  <a:lnTo>
                    <a:pt x="46042" y="10726"/>
                  </a:lnTo>
                  <a:lnTo>
                    <a:pt x="49841" y="19686"/>
                  </a:lnTo>
                  <a:lnTo>
                    <a:pt x="49911" y="29768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180912" y="1623898"/>
            <a:ext cx="833119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Running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rope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886592" y="2983277"/>
            <a:ext cx="501650" cy="62865"/>
            <a:chOff x="3886592" y="2983277"/>
            <a:chExt cx="501650" cy="62865"/>
          </a:xfrm>
        </p:grpSpPr>
        <p:sp>
          <p:nvSpPr>
            <p:cNvPr id="28" name="object 28"/>
            <p:cNvSpPr/>
            <p:nvPr/>
          </p:nvSpPr>
          <p:spPr>
            <a:xfrm>
              <a:off x="3943347" y="3014559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8025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92942" y="2989627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9911" y="29768"/>
                  </a:moveTo>
                  <a:lnTo>
                    <a:pt x="46068" y="39094"/>
                  </a:lnTo>
                  <a:lnTo>
                    <a:pt x="39193" y="45988"/>
                  </a:lnTo>
                  <a:lnTo>
                    <a:pt x="30235" y="49798"/>
                  </a:lnTo>
                  <a:lnTo>
                    <a:pt x="20142" y="49872"/>
                  </a:lnTo>
                  <a:lnTo>
                    <a:pt x="10799" y="46023"/>
                  </a:lnTo>
                  <a:lnTo>
                    <a:pt x="3894" y="39133"/>
                  </a:lnTo>
                  <a:lnTo>
                    <a:pt x="77" y="30165"/>
                  </a:lnTo>
                  <a:lnTo>
                    <a:pt x="0" y="20078"/>
                  </a:lnTo>
                  <a:lnTo>
                    <a:pt x="3850" y="10756"/>
                  </a:lnTo>
                  <a:lnTo>
                    <a:pt x="10742" y="3871"/>
                  </a:lnTo>
                  <a:lnTo>
                    <a:pt x="19718" y="70"/>
                  </a:lnTo>
                  <a:lnTo>
                    <a:pt x="29819" y="0"/>
                  </a:lnTo>
                  <a:lnTo>
                    <a:pt x="39154" y="3845"/>
                  </a:lnTo>
                  <a:lnTo>
                    <a:pt x="46042" y="10726"/>
                  </a:lnTo>
                  <a:lnTo>
                    <a:pt x="49841" y="19686"/>
                  </a:lnTo>
                  <a:lnTo>
                    <a:pt x="49911" y="29768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81372" y="2890621"/>
            <a:ext cx="73787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403506" y="2535010"/>
            <a:ext cx="335915" cy="62865"/>
            <a:chOff x="5403506" y="2535010"/>
            <a:chExt cx="335915" cy="62865"/>
          </a:xfrm>
        </p:grpSpPr>
        <p:sp>
          <p:nvSpPr>
            <p:cNvPr id="32" name="object 32"/>
            <p:cNvSpPr/>
            <p:nvPr/>
          </p:nvSpPr>
          <p:spPr>
            <a:xfrm>
              <a:off x="5409856" y="2566301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>
                  <a:moveTo>
                    <a:pt x="0" y="0"/>
                  </a:moveTo>
                  <a:lnTo>
                    <a:pt x="272793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83150" y="2541360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20104"/>
                  </a:moveTo>
                  <a:lnTo>
                    <a:pt x="3842" y="10778"/>
                  </a:lnTo>
                  <a:lnTo>
                    <a:pt x="10717" y="3884"/>
                  </a:lnTo>
                  <a:lnTo>
                    <a:pt x="19675" y="74"/>
                  </a:lnTo>
                  <a:lnTo>
                    <a:pt x="29768" y="0"/>
                  </a:lnTo>
                  <a:lnTo>
                    <a:pt x="39111" y="3849"/>
                  </a:lnTo>
                  <a:lnTo>
                    <a:pt x="46016" y="10739"/>
                  </a:lnTo>
                  <a:lnTo>
                    <a:pt x="49833" y="19707"/>
                  </a:lnTo>
                  <a:lnTo>
                    <a:pt x="49911" y="29794"/>
                  </a:lnTo>
                  <a:lnTo>
                    <a:pt x="46060" y="39116"/>
                  </a:lnTo>
                  <a:lnTo>
                    <a:pt x="39168" y="46000"/>
                  </a:lnTo>
                  <a:lnTo>
                    <a:pt x="30192" y="49802"/>
                  </a:lnTo>
                  <a:lnTo>
                    <a:pt x="20091" y="49872"/>
                  </a:lnTo>
                  <a:lnTo>
                    <a:pt x="10756" y="46026"/>
                  </a:lnTo>
                  <a:lnTo>
                    <a:pt x="3868" y="39146"/>
                  </a:lnTo>
                  <a:lnTo>
                    <a:pt x="69" y="30186"/>
                  </a:lnTo>
                  <a:lnTo>
                    <a:pt x="0" y="2010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991633" y="2443480"/>
            <a:ext cx="41846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Hook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574553" y="1194065"/>
            <a:ext cx="648335" cy="62865"/>
            <a:chOff x="5574553" y="1194065"/>
            <a:chExt cx="648335" cy="62865"/>
          </a:xfrm>
        </p:grpSpPr>
        <p:sp>
          <p:nvSpPr>
            <p:cNvPr id="36" name="object 36"/>
            <p:cNvSpPr/>
            <p:nvPr/>
          </p:nvSpPr>
          <p:spPr>
            <a:xfrm>
              <a:off x="5631310" y="1225359"/>
              <a:ext cx="584835" cy="0"/>
            </a:xfrm>
            <a:custGeom>
              <a:avLst/>
              <a:gdLst/>
              <a:ahLst/>
              <a:cxnLst/>
              <a:rect l="l" t="t" r="r" b="b"/>
              <a:pathLst>
                <a:path w="584835">
                  <a:moveTo>
                    <a:pt x="0" y="0"/>
                  </a:moveTo>
                  <a:lnTo>
                    <a:pt x="584767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80903" y="1200415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49860" y="29794"/>
                  </a:moveTo>
                  <a:lnTo>
                    <a:pt x="46017" y="39116"/>
                  </a:lnTo>
                  <a:lnTo>
                    <a:pt x="39142" y="46000"/>
                  </a:lnTo>
                  <a:lnTo>
                    <a:pt x="30184" y="49802"/>
                  </a:lnTo>
                  <a:lnTo>
                    <a:pt x="20091" y="49872"/>
                  </a:lnTo>
                  <a:lnTo>
                    <a:pt x="10778" y="46030"/>
                  </a:lnTo>
                  <a:lnTo>
                    <a:pt x="3887" y="39144"/>
                  </a:lnTo>
                  <a:lnTo>
                    <a:pt x="76" y="30177"/>
                  </a:lnTo>
                  <a:lnTo>
                    <a:pt x="0" y="20091"/>
                  </a:lnTo>
                  <a:lnTo>
                    <a:pt x="3857" y="10763"/>
                  </a:lnTo>
                  <a:lnTo>
                    <a:pt x="10761" y="3878"/>
                  </a:lnTo>
                  <a:lnTo>
                    <a:pt x="19739" y="76"/>
                  </a:lnTo>
                  <a:lnTo>
                    <a:pt x="29819" y="0"/>
                  </a:lnTo>
                  <a:lnTo>
                    <a:pt x="39146" y="3848"/>
                  </a:lnTo>
                  <a:lnTo>
                    <a:pt x="46016" y="10734"/>
                  </a:lnTo>
                  <a:lnTo>
                    <a:pt x="49798" y="19702"/>
                  </a:lnTo>
                  <a:lnTo>
                    <a:pt x="49860" y="2979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216078" y="1101420"/>
            <a:ext cx="798195" cy="39306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89535" marR="82550" indent="108585">
              <a:lnSpc>
                <a:spcPts val="1140"/>
              </a:lnSpc>
              <a:spcBef>
                <a:spcPts val="4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Anti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two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block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switch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95439" y="3781045"/>
            <a:ext cx="677545" cy="685165"/>
            <a:chOff x="595439" y="3781045"/>
            <a:chExt cx="677545" cy="685165"/>
          </a:xfrm>
        </p:grpSpPr>
        <p:sp>
          <p:nvSpPr>
            <p:cNvPr id="40" name="object 40"/>
            <p:cNvSpPr/>
            <p:nvPr/>
          </p:nvSpPr>
          <p:spPr>
            <a:xfrm>
              <a:off x="903584" y="3828118"/>
              <a:ext cx="318770" cy="252729"/>
            </a:xfrm>
            <a:custGeom>
              <a:avLst/>
              <a:gdLst/>
              <a:ahLst/>
              <a:cxnLst/>
              <a:rect l="l" t="t" r="r" b="b"/>
              <a:pathLst>
                <a:path w="318769" h="252729">
                  <a:moveTo>
                    <a:pt x="0" y="252310"/>
                  </a:moveTo>
                  <a:lnTo>
                    <a:pt x="318198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16766" y="3787395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49860" y="29794"/>
                  </a:moveTo>
                  <a:lnTo>
                    <a:pt x="46009" y="39116"/>
                  </a:lnTo>
                  <a:lnTo>
                    <a:pt x="39117" y="46000"/>
                  </a:lnTo>
                  <a:lnTo>
                    <a:pt x="30141" y="49802"/>
                  </a:lnTo>
                  <a:lnTo>
                    <a:pt x="20040" y="49872"/>
                  </a:lnTo>
                  <a:lnTo>
                    <a:pt x="10756" y="46030"/>
                  </a:lnTo>
                  <a:lnTo>
                    <a:pt x="3881" y="39144"/>
                  </a:lnTo>
                  <a:lnTo>
                    <a:pt x="75" y="30177"/>
                  </a:lnTo>
                  <a:lnTo>
                    <a:pt x="0" y="20091"/>
                  </a:lnTo>
                  <a:lnTo>
                    <a:pt x="3856" y="10763"/>
                  </a:lnTo>
                  <a:lnTo>
                    <a:pt x="10755" y="3878"/>
                  </a:lnTo>
                  <a:lnTo>
                    <a:pt x="19718" y="76"/>
                  </a:lnTo>
                  <a:lnTo>
                    <a:pt x="29768" y="0"/>
                  </a:lnTo>
                  <a:lnTo>
                    <a:pt x="39103" y="3848"/>
                  </a:lnTo>
                  <a:lnTo>
                    <a:pt x="45991" y="10734"/>
                  </a:lnTo>
                  <a:lnTo>
                    <a:pt x="49790" y="19702"/>
                  </a:lnTo>
                  <a:lnTo>
                    <a:pt x="49860" y="2979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5439" y="4072128"/>
              <a:ext cx="629920" cy="393700"/>
            </a:xfrm>
            <a:custGeom>
              <a:avLst/>
              <a:gdLst/>
              <a:ahLst/>
              <a:cxnLst/>
              <a:rect l="l" t="t" r="r" b="b"/>
              <a:pathLst>
                <a:path w="629919" h="393700">
                  <a:moveTo>
                    <a:pt x="629869" y="0"/>
                  </a:moveTo>
                  <a:lnTo>
                    <a:pt x="0" y="0"/>
                  </a:lnTo>
                  <a:lnTo>
                    <a:pt x="0" y="393636"/>
                  </a:lnTo>
                  <a:lnTo>
                    <a:pt x="629869" y="393636"/>
                  </a:lnTo>
                  <a:lnTo>
                    <a:pt x="6298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95439" y="4072128"/>
            <a:ext cx="629920" cy="3937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151130" marR="109220" indent="-34925">
              <a:lnSpc>
                <a:spcPts val="1140"/>
              </a:lnSpc>
              <a:spcBef>
                <a:spcPts val="4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Counter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201489" y="4080426"/>
            <a:ext cx="581660" cy="721360"/>
            <a:chOff x="1201489" y="4080426"/>
            <a:chExt cx="581660" cy="721360"/>
          </a:xfrm>
        </p:grpSpPr>
        <p:sp>
          <p:nvSpPr>
            <p:cNvPr id="45" name="object 45"/>
            <p:cNvSpPr/>
            <p:nvPr/>
          </p:nvSpPr>
          <p:spPr>
            <a:xfrm>
              <a:off x="1726197" y="4086004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54" y="0"/>
                  </a:moveTo>
                  <a:lnTo>
                    <a:pt x="15666" y="2017"/>
                  </a:lnTo>
                  <a:lnTo>
                    <a:pt x="7512" y="7516"/>
                  </a:lnTo>
                  <a:lnTo>
                    <a:pt x="2015" y="15671"/>
                  </a:lnTo>
                  <a:lnTo>
                    <a:pt x="0" y="25653"/>
                  </a:lnTo>
                  <a:lnTo>
                    <a:pt x="2015" y="35641"/>
                  </a:lnTo>
                  <a:lnTo>
                    <a:pt x="7512" y="43795"/>
                  </a:lnTo>
                  <a:lnTo>
                    <a:pt x="15666" y="49292"/>
                  </a:lnTo>
                  <a:lnTo>
                    <a:pt x="25654" y="51307"/>
                  </a:lnTo>
                  <a:lnTo>
                    <a:pt x="35641" y="49292"/>
                  </a:lnTo>
                  <a:lnTo>
                    <a:pt x="43795" y="43795"/>
                  </a:lnTo>
                  <a:lnTo>
                    <a:pt x="49292" y="35641"/>
                  </a:lnTo>
                  <a:lnTo>
                    <a:pt x="51308" y="25653"/>
                  </a:lnTo>
                  <a:lnTo>
                    <a:pt x="49292" y="15671"/>
                  </a:lnTo>
                  <a:lnTo>
                    <a:pt x="43795" y="7516"/>
                  </a:lnTo>
                  <a:lnTo>
                    <a:pt x="35641" y="2017"/>
                  </a:lnTo>
                  <a:lnTo>
                    <a:pt x="25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07839" y="4131575"/>
              <a:ext cx="528320" cy="664210"/>
            </a:xfrm>
            <a:custGeom>
              <a:avLst/>
              <a:gdLst/>
              <a:ahLst/>
              <a:cxnLst/>
              <a:rect l="l" t="t" r="r" b="b"/>
              <a:pathLst>
                <a:path w="528319" h="664210">
                  <a:moveTo>
                    <a:pt x="0" y="663638"/>
                  </a:moveTo>
                  <a:lnTo>
                    <a:pt x="527989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26653" y="4086776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29781"/>
                  </a:moveTo>
                  <a:lnTo>
                    <a:pt x="3850" y="39105"/>
                  </a:lnTo>
                  <a:lnTo>
                    <a:pt x="10742" y="45994"/>
                  </a:lnTo>
                  <a:lnTo>
                    <a:pt x="19718" y="49800"/>
                  </a:lnTo>
                  <a:lnTo>
                    <a:pt x="29819" y="49872"/>
                  </a:lnTo>
                  <a:lnTo>
                    <a:pt x="39154" y="46024"/>
                  </a:lnTo>
                  <a:lnTo>
                    <a:pt x="46042" y="39139"/>
                  </a:lnTo>
                  <a:lnTo>
                    <a:pt x="49841" y="30175"/>
                  </a:lnTo>
                  <a:lnTo>
                    <a:pt x="49911" y="20091"/>
                  </a:lnTo>
                  <a:lnTo>
                    <a:pt x="46068" y="10767"/>
                  </a:lnTo>
                  <a:lnTo>
                    <a:pt x="39193" y="3878"/>
                  </a:lnTo>
                  <a:lnTo>
                    <a:pt x="30235" y="72"/>
                  </a:lnTo>
                  <a:lnTo>
                    <a:pt x="20142" y="0"/>
                  </a:lnTo>
                  <a:lnTo>
                    <a:pt x="10799" y="3847"/>
                  </a:lnTo>
                  <a:lnTo>
                    <a:pt x="3894" y="10733"/>
                  </a:lnTo>
                  <a:lnTo>
                    <a:pt x="77" y="19697"/>
                  </a:lnTo>
                  <a:lnTo>
                    <a:pt x="0" y="2978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88746" y="4662030"/>
            <a:ext cx="71882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Rear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41439" y="3076524"/>
            <a:ext cx="866140" cy="391160"/>
            <a:chOff x="541439" y="3076524"/>
            <a:chExt cx="866140" cy="391160"/>
          </a:xfrm>
        </p:grpSpPr>
        <p:sp>
          <p:nvSpPr>
            <p:cNvPr id="50" name="object 50"/>
            <p:cNvSpPr/>
            <p:nvPr/>
          </p:nvSpPr>
          <p:spPr>
            <a:xfrm>
              <a:off x="1353593" y="3214808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23406" y="0"/>
                  </a:moveTo>
                  <a:lnTo>
                    <a:pt x="14294" y="1839"/>
                  </a:lnTo>
                  <a:lnTo>
                    <a:pt x="6854" y="6854"/>
                  </a:lnTo>
                  <a:lnTo>
                    <a:pt x="1839" y="14294"/>
                  </a:lnTo>
                  <a:lnTo>
                    <a:pt x="0" y="23406"/>
                  </a:lnTo>
                  <a:lnTo>
                    <a:pt x="1839" y="32510"/>
                  </a:lnTo>
                  <a:lnTo>
                    <a:pt x="6854" y="39946"/>
                  </a:lnTo>
                  <a:lnTo>
                    <a:pt x="14294" y="44960"/>
                  </a:lnTo>
                  <a:lnTo>
                    <a:pt x="23406" y="46799"/>
                  </a:lnTo>
                  <a:lnTo>
                    <a:pt x="32517" y="44960"/>
                  </a:lnTo>
                  <a:lnTo>
                    <a:pt x="39957" y="39946"/>
                  </a:lnTo>
                  <a:lnTo>
                    <a:pt x="44973" y="32510"/>
                  </a:lnTo>
                  <a:lnTo>
                    <a:pt x="46812" y="23406"/>
                  </a:lnTo>
                  <a:lnTo>
                    <a:pt x="44973" y="14294"/>
                  </a:lnTo>
                  <a:lnTo>
                    <a:pt x="39957" y="6854"/>
                  </a:lnTo>
                  <a:lnTo>
                    <a:pt x="32517" y="1839"/>
                  </a:lnTo>
                  <a:lnTo>
                    <a:pt x="23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62880" y="3244079"/>
              <a:ext cx="288290" cy="50800"/>
            </a:xfrm>
            <a:custGeom>
              <a:avLst/>
              <a:gdLst/>
              <a:ahLst/>
              <a:cxnLst/>
              <a:rect l="l" t="t" r="r" b="b"/>
              <a:pathLst>
                <a:path w="288290" h="50800">
                  <a:moveTo>
                    <a:pt x="0" y="50723"/>
                  </a:moveTo>
                  <a:lnTo>
                    <a:pt x="288226" y="0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51207" y="3214729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49860" y="29781"/>
                  </a:moveTo>
                  <a:lnTo>
                    <a:pt x="46009" y="39105"/>
                  </a:lnTo>
                  <a:lnTo>
                    <a:pt x="39117" y="45994"/>
                  </a:lnTo>
                  <a:lnTo>
                    <a:pt x="30141" y="49800"/>
                  </a:lnTo>
                  <a:lnTo>
                    <a:pt x="20040" y="49872"/>
                  </a:lnTo>
                  <a:lnTo>
                    <a:pt x="10756" y="46024"/>
                  </a:lnTo>
                  <a:lnTo>
                    <a:pt x="3881" y="39139"/>
                  </a:lnTo>
                  <a:lnTo>
                    <a:pt x="75" y="30175"/>
                  </a:lnTo>
                  <a:lnTo>
                    <a:pt x="0" y="20091"/>
                  </a:lnTo>
                  <a:lnTo>
                    <a:pt x="3848" y="10767"/>
                  </a:lnTo>
                  <a:lnTo>
                    <a:pt x="10729" y="3878"/>
                  </a:lnTo>
                  <a:lnTo>
                    <a:pt x="19675" y="72"/>
                  </a:lnTo>
                  <a:lnTo>
                    <a:pt x="29718" y="0"/>
                  </a:lnTo>
                  <a:lnTo>
                    <a:pt x="39060" y="3847"/>
                  </a:lnTo>
                  <a:lnTo>
                    <a:pt x="45966" y="10733"/>
                  </a:lnTo>
                  <a:lnTo>
                    <a:pt x="49783" y="19697"/>
                  </a:lnTo>
                  <a:lnTo>
                    <a:pt x="49860" y="2978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41439" y="3076524"/>
              <a:ext cx="527050" cy="391160"/>
            </a:xfrm>
            <a:custGeom>
              <a:avLst/>
              <a:gdLst/>
              <a:ahLst/>
              <a:cxnLst/>
              <a:rect l="l" t="t" r="r" b="b"/>
              <a:pathLst>
                <a:path w="527050" h="391160">
                  <a:moveTo>
                    <a:pt x="526605" y="0"/>
                  </a:moveTo>
                  <a:lnTo>
                    <a:pt x="0" y="0"/>
                  </a:lnTo>
                  <a:lnTo>
                    <a:pt x="0" y="390613"/>
                  </a:lnTo>
                  <a:lnTo>
                    <a:pt x="526605" y="390613"/>
                  </a:lnTo>
                  <a:lnTo>
                    <a:pt x="5266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20228" y="3104204"/>
            <a:ext cx="36893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9530" marR="5080" indent="-37465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Engine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35089" y="2549061"/>
            <a:ext cx="1136650" cy="924560"/>
            <a:chOff x="535089" y="2549061"/>
            <a:chExt cx="1136650" cy="924560"/>
          </a:xfrm>
        </p:grpSpPr>
        <p:sp>
          <p:nvSpPr>
            <p:cNvPr id="56" name="object 56"/>
            <p:cNvSpPr/>
            <p:nvPr/>
          </p:nvSpPr>
          <p:spPr>
            <a:xfrm>
              <a:off x="541439" y="3076524"/>
              <a:ext cx="527050" cy="391160"/>
            </a:xfrm>
            <a:custGeom>
              <a:avLst/>
              <a:gdLst/>
              <a:ahLst/>
              <a:cxnLst/>
              <a:rect l="l" t="t" r="r" b="b"/>
              <a:pathLst>
                <a:path w="527050" h="391160">
                  <a:moveTo>
                    <a:pt x="0" y="390613"/>
                  </a:moveTo>
                  <a:lnTo>
                    <a:pt x="526605" y="390613"/>
                  </a:lnTo>
                  <a:lnTo>
                    <a:pt x="526605" y="0"/>
                  </a:lnTo>
                  <a:lnTo>
                    <a:pt x="0" y="0"/>
                  </a:lnTo>
                  <a:lnTo>
                    <a:pt x="0" y="390613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63203" y="2555411"/>
              <a:ext cx="758190" cy="658495"/>
            </a:xfrm>
            <a:custGeom>
              <a:avLst/>
              <a:gdLst/>
              <a:ahLst/>
              <a:cxnLst/>
              <a:rect l="l" t="t" r="r" b="b"/>
              <a:pathLst>
                <a:path w="758190" h="658494">
                  <a:moveTo>
                    <a:pt x="0" y="0"/>
                  </a:moveTo>
                  <a:lnTo>
                    <a:pt x="757631" y="658418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15080" y="320556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9860" y="29781"/>
                  </a:moveTo>
                  <a:lnTo>
                    <a:pt x="46009" y="39103"/>
                  </a:lnTo>
                  <a:lnTo>
                    <a:pt x="39117" y="45988"/>
                  </a:lnTo>
                  <a:lnTo>
                    <a:pt x="30141" y="49789"/>
                  </a:lnTo>
                  <a:lnTo>
                    <a:pt x="20040" y="49860"/>
                  </a:lnTo>
                  <a:lnTo>
                    <a:pt x="10735" y="46014"/>
                  </a:lnTo>
                  <a:lnTo>
                    <a:pt x="3862" y="39133"/>
                  </a:lnTo>
                  <a:lnTo>
                    <a:pt x="68" y="30173"/>
                  </a:lnTo>
                  <a:lnTo>
                    <a:pt x="0" y="20091"/>
                  </a:lnTo>
                  <a:lnTo>
                    <a:pt x="3849" y="10767"/>
                  </a:lnTo>
                  <a:lnTo>
                    <a:pt x="10736" y="3878"/>
                  </a:lnTo>
                  <a:lnTo>
                    <a:pt x="19697" y="72"/>
                  </a:lnTo>
                  <a:lnTo>
                    <a:pt x="29768" y="0"/>
                  </a:lnTo>
                  <a:lnTo>
                    <a:pt x="39103" y="3847"/>
                  </a:lnTo>
                  <a:lnTo>
                    <a:pt x="45991" y="10733"/>
                  </a:lnTo>
                  <a:lnTo>
                    <a:pt x="49790" y="19697"/>
                  </a:lnTo>
                  <a:lnTo>
                    <a:pt x="49860" y="2978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50430" y="2169960"/>
            <a:ext cx="625475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78105" marR="70485" indent="62230">
              <a:lnSpc>
                <a:spcPts val="1140"/>
              </a:lnSpc>
              <a:spcBef>
                <a:spcPts val="40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Engine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air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intake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774575" y="4061462"/>
            <a:ext cx="911860" cy="62865"/>
            <a:chOff x="3774575" y="4061462"/>
            <a:chExt cx="911860" cy="62865"/>
          </a:xfrm>
        </p:grpSpPr>
        <p:sp>
          <p:nvSpPr>
            <p:cNvPr id="61" name="object 61"/>
            <p:cNvSpPr/>
            <p:nvPr/>
          </p:nvSpPr>
          <p:spPr>
            <a:xfrm>
              <a:off x="3783594" y="4069807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23406" y="0"/>
                  </a:moveTo>
                  <a:lnTo>
                    <a:pt x="14294" y="1838"/>
                  </a:lnTo>
                  <a:lnTo>
                    <a:pt x="6854" y="6853"/>
                  </a:lnTo>
                  <a:lnTo>
                    <a:pt x="1839" y="14289"/>
                  </a:lnTo>
                  <a:lnTo>
                    <a:pt x="0" y="23393"/>
                  </a:lnTo>
                  <a:lnTo>
                    <a:pt x="1839" y="32504"/>
                  </a:lnTo>
                  <a:lnTo>
                    <a:pt x="6854" y="39944"/>
                  </a:lnTo>
                  <a:lnTo>
                    <a:pt x="14294" y="44960"/>
                  </a:lnTo>
                  <a:lnTo>
                    <a:pt x="23406" y="46799"/>
                  </a:lnTo>
                  <a:lnTo>
                    <a:pt x="32517" y="44960"/>
                  </a:lnTo>
                  <a:lnTo>
                    <a:pt x="39957" y="39944"/>
                  </a:lnTo>
                  <a:lnTo>
                    <a:pt x="44973" y="32504"/>
                  </a:lnTo>
                  <a:lnTo>
                    <a:pt x="46812" y="23393"/>
                  </a:lnTo>
                  <a:lnTo>
                    <a:pt x="44973" y="14289"/>
                  </a:lnTo>
                  <a:lnTo>
                    <a:pt x="39957" y="6853"/>
                  </a:lnTo>
                  <a:lnTo>
                    <a:pt x="32517" y="1838"/>
                  </a:lnTo>
                  <a:lnTo>
                    <a:pt x="23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831285" y="4092756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0" y="0"/>
                  </a:moveTo>
                  <a:lnTo>
                    <a:pt x="848423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80925" y="4067812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9860" y="29781"/>
                  </a:moveTo>
                  <a:lnTo>
                    <a:pt x="46009" y="39103"/>
                  </a:lnTo>
                  <a:lnTo>
                    <a:pt x="39117" y="45988"/>
                  </a:lnTo>
                  <a:lnTo>
                    <a:pt x="30141" y="49789"/>
                  </a:lnTo>
                  <a:lnTo>
                    <a:pt x="20040" y="49860"/>
                  </a:lnTo>
                  <a:lnTo>
                    <a:pt x="10735" y="46019"/>
                  </a:lnTo>
                  <a:lnTo>
                    <a:pt x="3862" y="39138"/>
                  </a:lnTo>
                  <a:lnTo>
                    <a:pt x="68" y="30175"/>
                  </a:lnTo>
                  <a:lnTo>
                    <a:pt x="0" y="20091"/>
                  </a:lnTo>
                  <a:lnTo>
                    <a:pt x="3849" y="10769"/>
                  </a:lnTo>
                  <a:lnTo>
                    <a:pt x="10736" y="3883"/>
                  </a:lnTo>
                  <a:lnTo>
                    <a:pt x="19697" y="78"/>
                  </a:lnTo>
                  <a:lnTo>
                    <a:pt x="29768" y="0"/>
                  </a:lnTo>
                  <a:lnTo>
                    <a:pt x="39103" y="3847"/>
                  </a:lnTo>
                  <a:lnTo>
                    <a:pt x="45991" y="10733"/>
                  </a:lnTo>
                  <a:lnTo>
                    <a:pt x="49790" y="19697"/>
                  </a:lnTo>
                  <a:lnTo>
                    <a:pt x="49860" y="2978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679708" y="3968801"/>
            <a:ext cx="73787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026667" y="1651848"/>
            <a:ext cx="1160780" cy="62865"/>
            <a:chOff x="3026667" y="1651848"/>
            <a:chExt cx="1160780" cy="62865"/>
          </a:xfrm>
        </p:grpSpPr>
        <p:sp>
          <p:nvSpPr>
            <p:cNvPr id="66" name="object 66"/>
            <p:cNvSpPr/>
            <p:nvPr/>
          </p:nvSpPr>
          <p:spPr>
            <a:xfrm>
              <a:off x="3033017" y="1683142"/>
              <a:ext cx="1097280" cy="0"/>
            </a:xfrm>
            <a:custGeom>
              <a:avLst/>
              <a:gdLst/>
              <a:ahLst/>
              <a:cxnLst/>
              <a:rect l="l" t="t" r="r" b="b"/>
              <a:pathLst>
                <a:path w="1097279">
                  <a:moveTo>
                    <a:pt x="0" y="0"/>
                  </a:moveTo>
                  <a:lnTo>
                    <a:pt x="1097165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130625" y="1658198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29794"/>
                  </a:moveTo>
                  <a:lnTo>
                    <a:pt x="3850" y="39116"/>
                  </a:lnTo>
                  <a:lnTo>
                    <a:pt x="10742" y="46000"/>
                  </a:lnTo>
                  <a:lnTo>
                    <a:pt x="19718" y="49802"/>
                  </a:lnTo>
                  <a:lnTo>
                    <a:pt x="29819" y="49872"/>
                  </a:lnTo>
                  <a:lnTo>
                    <a:pt x="39124" y="46024"/>
                  </a:lnTo>
                  <a:lnTo>
                    <a:pt x="45997" y="39139"/>
                  </a:lnTo>
                  <a:lnTo>
                    <a:pt x="49791" y="30175"/>
                  </a:lnTo>
                  <a:lnTo>
                    <a:pt x="49860" y="20091"/>
                  </a:lnTo>
                  <a:lnTo>
                    <a:pt x="46018" y="10762"/>
                  </a:lnTo>
                  <a:lnTo>
                    <a:pt x="39149" y="3873"/>
                  </a:lnTo>
                  <a:lnTo>
                    <a:pt x="30205" y="71"/>
                  </a:lnTo>
                  <a:lnTo>
                    <a:pt x="20142" y="0"/>
                  </a:lnTo>
                  <a:lnTo>
                    <a:pt x="10799" y="3848"/>
                  </a:lnTo>
                  <a:lnTo>
                    <a:pt x="3894" y="10734"/>
                  </a:lnTo>
                  <a:lnTo>
                    <a:pt x="77" y="19702"/>
                  </a:lnTo>
                  <a:lnTo>
                    <a:pt x="0" y="2979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2317546" y="1559204"/>
            <a:ext cx="72517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686122" y="819019"/>
            <a:ext cx="523875" cy="62865"/>
            <a:chOff x="5686122" y="819019"/>
            <a:chExt cx="523875" cy="62865"/>
          </a:xfrm>
        </p:grpSpPr>
        <p:sp>
          <p:nvSpPr>
            <p:cNvPr id="70" name="object 70"/>
            <p:cNvSpPr/>
            <p:nvPr/>
          </p:nvSpPr>
          <p:spPr>
            <a:xfrm>
              <a:off x="5742877" y="850300"/>
              <a:ext cx="461009" cy="0"/>
            </a:xfrm>
            <a:custGeom>
              <a:avLst/>
              <a:gdLst/>
              <a:ahLst/>
              <a:cxnLst/>
              <a:rect l="l" t="t" r="r" b="b"/>
              <a:pathLst>
                <a:path w="461010">
                  <a:moveTo>
                    <a:pt x="0" y="0"/>
                  </a:moveTo>
                  <a:lnTo>
                    <a:pt x="460589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92472" y="825369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49911" y="29768"/>
                  </a:moveTo>
                  <a:lnTo>
                    <a:pt x="46068" y="39094"/>
                  </a:lnTo>
                  <a:lnTo>
                    <a:pt x="39193" y="45988"/>
                  </a:lnTo>
                  <a:lnTo>
                    <a:pt x="30235" y="49798"/>
                  </a:lnTo>
                  <a:lnTo>
                    <a:pt x="20142" y="49872"/>
                  </a:lnTo>
                  <a:lnTo>
                    <a:pt x="10799" y="46023"/>
                  </a:lnTo>
                  <a:lnTo>
                    <a:pt x="3894" y="39133"/>
                  </a:lnTo>
                  <a:lnTo>
                    <a:pt x="77" y="30165"/>
                  </a:lnTo>
                  <a:lnTo>
                    <a:pt x="0" y="20078"/>
                  </a:lnTo>
                  <a:lnTo>
                    <a:pt x="3850" y="10756"/>
                  </a:lnTo>
                  <a:lnTo>
                    <a:pt x="10742" y="3871"/>
                  </a:lnTo>
                  <a:lnTo>
                    <a:pt x="19718" y="70"/>
                  </a:lnTo>
                  <a:lnTo>
                    <a:pt x="29819" y="0"/>
                  </a:lnTo>
                  <a:lnTo>
                    <a:pt x="39154" y="3845"/>
                  </a:lnTo>
                  <a:lnTo>
                    <a:pt x="46042" y="10726"/>
                  </a:lnTo>
                  <a:lnTo>
                    <a:pt x="49841" y="19686"/>
                  </a:lnTo>
                  <a:lnTo>
                    <a:pt x="49911" y="29768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203467" y="726351"/>
            <a:ext cx="81026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Head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sheave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5753691" y="2300854"/>
            <a:ext cx="559435" cy="310515"/>
            <a:chOff x="5753691" y="2300854"/>
            <a:chExt cx="559435" cy="310515"/>
          </a:xfrm>
        </p:grpSpPr>
        <p:sp>
          <p:nvSpPr>
            <p:cNvPr id="74" name="object 74"/>
            <p:cNvSpPr/>
            <p:nvPr/>
          </p:nvSpPr>
          <p:spPr>
            <a:xfrm>
              <a:off x="5807527" y="2343905"/>
              <a:ext cx="499109" cy="260985"/>
            </a:xfrm>
            <a:custGeom>
              <a:avLst/>
              <a:gdLst/>
              <a:ahLst/>
              <a:cxnLst/>
              <a:rect l="l" t="t" r="r" b="b"/>
              <a:pathLst>
                <a:path w="499110" h="260985">
                  <a:moveTo>
                    <a:pt x="498767" y="26075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760041" y="230720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9911" y="20091"/>
                  </a:moveTo>
                  <a:lnTo>
                    <a:pt x="46060" y="10767"/>
                  </a:lnTo>
                  <a:lnTo>
                    <a:pt x="39168" y="3878"/>
                  </a:lnTo>
                  <a:lnTo>
                    <a:pt x="30192" y="72"/>
                  </a:lnTo>
                  <a:lnTo>
                    <a:pt x="20091" y="0"/>
                  </a:lnTo>
                  <a:lnTo>
                    <a:pt x="10756" y="3847"/>
                  </a:lnTo>
                  <a:lnTo>
                    <a:pt x="3868" y="10733"/>
                  </a:lnTo>
                  <a:lnTo>
                    <a:pt x="69" y="19697"/>
                  </a:lnTo>
                  <a:lnTo>
                    <a:pt x="0" y="29781"/>
                  </a:lnTo>
                  <a:lnTo>
                    <a:pt x="3842" y="39103"/>
                  </a:lnTo>
                  <a:lnTo>
                    <a:pt x="10717" y="45988"/>
                  </a:lnTo>
                  <a:lnTo>
                    <a:pt x="19675" y="49789"/>
                  </a:lnTo>
                  <a:lnTo>
                    <a:pt x="29768" y="49860"/>
                  </a:lnTo>
                  <a:lnTo>
                    <a:pt x="39111" y="46014"/>
                  </a:lnTo>
                  <a:lnTo>
                    <a:pt x="46016" y="39133"/>
                  </a:lnTo>
                  <a:lnTo>
                    <a:pt x="49833" y="30173"/>
                  </a:lnTo>
                  <a:lnTo>
                    <a:pt x="49911" y="2009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304864" y="2406421"/>
            <a:ext cx="709295" cy="3975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80010" marR="73025" indent="80010">
              <a:lnSpc>
                <a:spcPts val="1140"/>
              </a:lnSpc>
              <a:spcBef>
                <a:spcPts val="43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SWL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hook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block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686122" y="2160679"/>
            <a:ext cx="617220" cy="62865"/>
            <a:chOff x="5686122" y="2160679"/>
            <a:chExt cx="617220" cy="62865"/>
          </a:xfrm>
        </p:grpSpPr>
        <p:sp>
          <p:nvSpPr>
            <p:cNvPr id="78" name="object 78"/>
            <p:cNvSpPr/>
            <p:nvPr/>
          </p:nvSpPr>
          <p:spPr>
            <a:xfrm>
              <a:off x="5742880" y="2191949"/>
              <a:ext cx="553720" cy="635"/>
            </a:xfrm>
            <a:custGeom>
              <a:avLst/>
              <a:gdLst/>
              <a:ahLst/>
              <a:cxnLst/>
              <a:rect l="l" t="t" r="r" b="b"/>
              <a:pathLst>
                <a:path w="553720" h="635">
                  <a:moveTo>
                    <a:pt x="553491" y="0"/>
                  </a:moveTo>
                  <a:lnTo>
                    <a:pt x="0" y="12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92472" y="2167029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9911" y="29768"/>
                  </a:moveTo>
                  <a:lnTo>
                    <a:pt x="46068" y="39094"/>
                  </a:lnTo>
                  <a:lnTo>
                    <a:pt x="39193" y="45988"/>
                  </a:lnTo>
                  <a:lnTo>
                    <a:pt x="30235" y="49798"/>
                  </a:lnTo>
                  <a:lnTo>
                    <a:pt x="20142" y="49872"/>
                  </a:lnTo>
                  <a:lnTo>
                    <a:pt x="10799" y="46023"/>
                  </a:lnTo>
                  <a:lnTo>
                    <a:pt x="3894" y="39133"/>
                  </a:lnTo>
                  <a:lnTo>
                    <a:pt x="77" y="30165"/>
                  </a:lnTo>
                  <a:lnTo>
                    <a:pt x="0" y="20078"/>
                  </a:lnTo>
                  <a:lnTo>
                    <a:pt x="3850" y="10756"/>
                  </a:lnTo>
                  <a:lnTo>
                    <a:pt x="10742" y="3871"/>
                  </a:lnTo>
                  <a:lnTo>
                    <a:pt x="19718" y="70"/>
                  </a:lnTo>
                  <a:lnTo>
                    <a:pt x="29819" y="0"/>
                  </a:lnTo>
                  <a:lnTo>
                    <a:pt x="39154" y="3845"/>
                  </a:lnTo>
                  <a:lnTo>
                    <a:pt x="46042" y="10726"/>
                  </a:lnTo>
                  <a:lnTo>
                    <a:pt x="49841" y="19686"/>
                  </a:lnTo>
                  <a:lnTo>
                    <a:pt x="49911" y="29768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6297015" y="2068017"/>
            <a:ext cx="71691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Hook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block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094001" y="4508246"/>
            <a:ext cx="1288415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203835" marR="96520" indent="-99695">
              <a:lnSpc>
                <a:spcPts val="1140"/>
              </a:lnSpc>
              <a:spcBef>
                <a:spcPts val="40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Articulation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point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steering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2697261" y="1731600"/>
            <a:ext cx="1960245" cy="2776855"/>
            <a:chOff x="2697261" y="1731600"/>
            <a:chExt cx="1960245" cy="2776855"/>
          </a:xfrm>
        </p:grpSpPr>
        <p:sp>
          <p:nvSpPr>
            <p:cNvPr id="83" name="object 83"/>
            <p:cNvSpPr/>
            <p:nvPr/>
          </p:nvSpPr>
          <p:spPr>
            <a:xfrm>
              <a:off x="2703611" y="3843923"/>
              <a:ext cx="76835" cy="658495"/>
            </a:xfrm>
            <a:custGeom>
              <a:avLst/>
              <a:gdLst/>
              <a:ahLst/>
              <a:cxnLst/>
              <a:rect l="l" t="t" r="r" b="b"/>
              <a:pathLst>
                <a:path w="76835" h="658495">
                  <a:moveTo>
                    <a:pt x="0" y="657974"/>
                  </a:moveTo>
                  <a:lnTo>
                    <a:pt x="76301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757934" y="3793758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29781"/>
                  </a:moveTo>
                  <a:lnTo>
                    <a:pt x="3857" y="39103"/>
                  </a:lnTo>
                  <a:lnTo>
                    <a:pt x="10761" y="45989"/>
                  </a:lnTo>
                  <a:lnTo>
                    <a:pt x="19739" y="49794"/>
                  </a:lnTo>
                  <a:lnTo>
                    <a:pt x="29819" y="49872"/>
                  </a:lnTo>
                  <a:lnTo>
                    <a:pt x="39124" y="46024"/>
                  </a:lnTo>
                  <a:lnTo>
                    <a:pt x="45997" y="39139"/>
                  </a:lnTo>
                  <a:lnTo>
                    <a:pt x="49791" y="30175"/>
                  </a:lnTo>
                  <a:lnTo>
                    <a:pt x="49860" y="20091"/>
                  </a:lnTo>
                  <a:lnTo>
                    <a:pt x="46010" y="10762"/>
                  </a:lnTo>
                  <a:lnTo>
                    <a:pt x="39123" y="3873"/>
                  </a:lnTo>
                  <a:lnTo>
                    <a:pt x="30163" y="71"/>
                  </a:lnTo>
                  <a:lnTo>
                    <a:pt x="20091" y="0"/>
                  </a:lnTo>
                  <a:lnTo>
                    <a:pt x="10778" y="3840"/>
                  </a:lnTo>
                  <a:lnTo>
                    <a:pt x="3887" y="10723"/>
                  </a:lnTo>
                  <a:lnTo>
                    <a:pt x="76" y="19689"/>
                  </a:lnTo>
                  <a:lnTo>
                    <a:pt x="0" y="2978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609797" y="173160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3761" y="0"/>
                  </a:moveTo>
                  <a:lnTo>
                    <a:pt x="14514" y="1867"/>
                  </a:lnTo>
                  <a:lnTo>
                    <a:pt x="6961" y="6961"/>
                  </a:lnTo>
                  <a:lnTo>
                    <a:pt x="1867" y="14514"/>
                  </a:lnTo>
                  <a:lnTo>
                    <a:pt x="0" y="23761"/>
                  </a:lnTo>
                  <a:lnTo>
                    <a:pt x="1867" y="33014"/>
                  </a:lnTo>
                  <a:lnTo>
                    <a:pt x="6961" y="40566"/>
                  </a:lnTo>
                  <a:lnTo>
                    <a:pt x="14514" y="45657"/>
                  </a:lnTo>
                  <a:lnTo>
                    <a:pt x="23761" y="47523"/>
                  </a:lnTo>
                  <a:lnTo>
                    <a:pt x="33009" y="45657"/>
                  </a:lnTo>
                  <a:lnTo>
                    <a:pt x="40562" y="40566"/>
                  </a:lnTo>
                  <a:lnTo>
                    <a:pt x="45655" y="33014"/>
                  </a:lnTo>
                  <a:lnTo>
                    <a:pt x="47523" y="23761"/>
                  </a:lnTo>
                  <a:lnTo>
                    <a:pt x="45655" y="14514"/>
                  </a:lnTo>
                  <a:lnTo>
                    <a:pt x="40562" y="6961"/>
                  </a:lnTo>
                  <a:lnTo>
                    <a:pt x="33009" y="1867"/>
                  </a:lnTo>
                  <a:lnTo>
                    <a:pt x="23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4584344" y="1848510"/>
            <a:ext cx="920115" cy="3937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97790" marR="90805" indent="165100">
              <a:lnSpc>
                <a:spcPts val="1140"/>
              </a:lnSpc>
              <a:spcBef>
                <a:spcPts val="4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Hook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slinging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points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602110" y="1412511"/>
            <a:ext cx="577850" cy="442595"/>
            <a:chOff x="4602110" y="1412511"/>
            <a:chExt cx="577850" cy="442595"/>
          </a:xfrm>
        </p:grpSpPr>
        <p:sp>
          <p:nvSpPr>
            <p:cNvPr id="88" name="object 88"/>
            <p:cNvSpPr/>
            <p:nvPr/>
          </p:nvSpPr>
          <p:spPr>
            <a:xfrm>
              <a:off x="5044380" y="1468353"/>
              <a:ext cx="97790" cy="374015"/>
            </a:xfrm>
            <a:custGeom>
              <a:avLst/>
              <a:gdLst/>
              <a:ahLst/>
              <a:cxnLst/>
              <a:rect l="l" t="t" r="r" b="b"/>
              <a:pathLst>
                <a:path w="97789" h="374014">
                  <a:moveTo>
                    <a:pt x="0" y="373811"/>
                  </a:moveTo>
                  <a:lnTo>
                    <a:pt x="97332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123206" y="1418861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49860" y="20078"/>
                  </a:moveTo>
                  <a:lnTo>
                    <a:pt x="46017" y="10756"/>
                  </a:lnTo>
                  <a:lnTo>
                    <a:pt x="39142" y="3871"/>
                  </a:lnTo>
                  <a:lnTo>
                    <a:pt x="30184" y="70"/>
                  </a:lnTo>
                  <a:lnTo>
                    <a:pt x="20091" y="0"/>
                  </a:lnTo>
                  <a:lnTo>
                    <a:pt x="10778" y="3845"/>
                  </a:lnTo>
                  <a:lnTo>
                    <a:pt x="3887" y="10726"/>
                  </a:lnTo>
                  <a:lnTo>
                    <a:pt x="76" y="19686"/>
                  </a:lnTo>
                  <a:lnTo>
                    <a:pt x="0" y="29768"/>
                  </a:lnTo>
                  <a:lnTo>
                    <a:pt x="3849" y="39094"/>
                  </a:lnTo>
                  <a:lnTo>
                    <a:pt x="10736" y="45988"/>
                  </a:lnTo>
                  <a:lnTo>
                    <a:pt x="19697" y="49798"/>
                  </a:lnTo>
                  <a:lnTo>
                    <a:pt x="29768" y="49872"/>
                  </a:lnTo>
                  <a:lnTo>
                    <a:pt x="39103" y="46023"/>
                  </a:lnTo>
                  <a:lnTo>
                    <a:pt x="45991" y="39133"/>
                  </a:lnTo>
                  <a:lnTo>
                    <a:pt x="49790" y="30165"/>
                  </a:lnTo>
                  <a:lnTo>
                    <a:pt x="49860" y="20078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658070" y="1759285"/>
              <a:ext cx="380365" cy="89535"/>
            </a:xfrm>
            <a:custGeom>
              <a:avLst/>
              <a:gdLst/>
              <a:ahLst/>
              <a:cxnLst/>
              <a:rect l="l" t="t" r="r" b="b"/>
              <a:pathLst>
                <a:path w="380364" h="89535">
                  <a:moveTo>
                    <a:pt x="380009" y="89230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608460" y="1728536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9860" y="20078"/>
                  </a:moveTo>
                  <a:lnTo>
                    <a:pt x="46002" y="10758"/>
                  </a:lnTo>
                  <a:lnTo>
                    <a:pt x="39098" y="3876"/>
                  </a:lnTo>
                  <a:lnTo>
                    <a:pt x="30120" y="76"/>
                  </a:lnTo>
                  <a:lnTo>
                    <a:pt x="20040" y="0"/>
                  </a:lnTo>
                  <a:lnTo>
                    <a:pt x="10713" y="3847"/>
                  </a:lnTo>
                  <a:lnTo>
                    <a:pt x="3843" y="10733"/>
                  </a:lnTo>
                  <a:lnTo>
                    <a:pt x="61" y="19697"/>
                  </a:lnTo>
                  <a:lnTo>
                    <a:pt x="0" y="29781"/>
                  </a:lnTo>
                  <a:lnTo>
                    <a:pt x="3834" y="39105"/>
                  </a:lnTo>
                  <a:lnTo>
                    <a:pt x="10691" y="45994"/>
                  </a:lnTo>
                  <a:lnTo>
                    <a:pt x="19632" y="49800"/>
                  </a:lnTo>
                  <a:lnTo>
                    <a:pt x="29717" y="49872"/>
                  </a:lnTo>
                  <a:lnTo>
                    <a:pt x="39039" y="46028"/>
                  </a:lnTo>
                  <a:lnTo>
                    <a:pt x="45947" y="39138"/>
                  </a:lnTo>
                  <a:lnTo>
                    <a:pt x="49775" y="30166"/>
                  </a:lnTo>
                  <a:lnTo>
                    <a:pt x="49860" y="20078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93" name="object 9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94" name="object 9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B705122-626B-7F8D-B925-1667F6146620}"/>
              </a:ext>
            </a:extLst>
          </p:cNvPr>
          <p:cNvSpPr/>
          <p:nvPr/>
        </p:nvSpPr>
        <p:spPr>
          <a:xfrm>
            <a:off x="2286344" y="1508555"/>
            <a:ext cx="832139" cy="30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930DB91-77C3-5705-6C43-4F0D064C1434}"/>
              </a:ext>
            </a:extLst>
          </p:cNvPr>
          <p:cNvSpPr/>
          <p:nvPr/>
        </p:nvSpPr>
        <p:spPr>
          <a:xfrm>
            <a:off x="3228597" y="1078038"/>
            <a:ext cx="870823" cy="30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B652097-CBED-2527-C42B-0C3E5601F472}"/>
              </a:ext>
            </a:extLst>
          </p:cNvPr>
          <p:cNvSpPr/>
          <p:nvPr/>
        </p:nvSpPr>
        <p:spPr>
          <a:xfrm>
            <a:off x="3791533" y="683414"/>
            <a:ext cx="1141503" cy="30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56AAC1F-0F6A-596D-50FD-8C3EF3DBCE3A}"/>
              </a:ext>
            </a:extLst>
          </p:cNvPr>
          <p:cNvSpPr/>
          <p:nvPr/>
        </p:nvSpPr>
        <p:spPr>
          <a:xfrm>
            <a:off x="6173395" y="705760"/>
            <a:ext cx="870823" cy="30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E5D9194-6A1E-891C-620D-7BD4050EF414}"/>
              </a:ext>
            </a:extLst>
          </p:cNvPr>
          <p:cNvSpPr/>
          <p:nvPr/>
        </p:nvSpPr>
        <p:spPr>
          <a:xfrm>
            <a:off x="6162801" y="1056569"/>
            <a:ext cx="870823" cy="475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81451E8-A877-CFC6-A20D-4FDC8DAD0945}"/>
              </a:ext>
            </a:extLst>
          </p:cNvPr>
          <p:cNvSpPr/>
          <p:nvPr/>
        </p:nvSpPr>
        <p:spPr>
          <a:xfrm>
            <a:off x="6173185" y="1613865"/>
            <a:ext cx="870823" cy="30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A264DF-266A-E06B-DF29-E045EA1EADBE}"/>
              </a:ext>
            </a:extLst>
          </p:cNvPr>
          <p:cNvSpPr/>
          <p:nvPr/>
        </p:nvSpPr>
        <p:spPr>
          <a:xfrm>
            <a:off x="6244929" y="2042659"/>
            <a:ext cx="870823" cy="30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B30F9D-F39F-7F9B-418E-1C485CB6641C}"/>
              </a:ext>
            </a:extLst>
          </p:cNvPr>
          <p:cNvSpPr/>
          <p:nvPr/>
        </p:nvSpPr>
        <p:spPr>
          <a:xfrm>
            <a:off x="6224548" y="2378783"/>
            <a:ext cx="950849" cy="488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4C40D1F-5DD2-288E-CB1E-EF24E3B5292F}"/>
              </a:ext>
            </a:extLst>
          </p:cNvPr>
          <p:cNvSpPr/>
          <p:nvPr/>
        </p:nvSpPr>
        <p:spPr>
          <a:xfrm>
            <a:off x="4565472" y="1812844"/>
            <a:ext cx="985034" cy="45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35B56EA-D8A0-AC3A-C935-70187B347C47}"/>
              </a:ext>
            </a:extLst>
          </p:cNvPr>
          <p:cNvSpPr/>
          <p:nvPr/>
        </p:nvSpPr>
        <p:spPr>
          <a:xfrm>
            <a:off x="4931030" y="2379337"/>
            <a:ext cx="507391" cy="328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5B784EF-3762-2848-0E58-783444151282}"/>
              </a:ext>
            </a:extLst>
          </p:cNvPr>
          <p:cNvSpPr/>
          <p:nvPr/>
        </p:nvSpPr>
        <p:spPr>
          <a:xfrm>
            <a:off x="4314958" y="2839287"/>
            <a:ext cx="870823" cy="3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7ED325A-D4C3-C797-19E0-7B13F83E0A7B}"/>
              </a:ext>
            </a:extLst>
          </p:cNvPr>
          <p:cNvSpPr/>
          <p:nvPr/>
        </p:nvSpPr>
        <p:spPr>
          <a:xfrm>
            <a:off x="5425777" y="3151657"/>
            <a:ext cx="1171873" cy="62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03DF011-D24D-9D5B-E002-72CC5687A47F}"/>
              </a:ext>
            </a:extLst>
          </p:cNvPr>
          <p:cNvSpPr/>
          <p:nvPr/>
        </p:nvSpPr>
        <p:spPr>
          <a:xfrm>
            <a:off x="4622577" y="3925514"/>
            <a:ext cx="870823" cy="30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C06C4A2-11A7-7D94-9B82-437BFC608DD0}"/>
              </a:ext>
            </a:extLst>
          </p:cNvPr>
          <p:cNvSpPr/>
          <p:nvPr/>
        </p:nvSpPr>
        <p:spPr>
          <a:xfrm>
            <a:off x="2014470" y="4424972"/>
            <a:ext cx="1458980" cy="54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B8B75D4-B651-556C-CB34-4A02B727B742}"/>
              </a:ext>
            </a:extLst>
          </p:cNvPr>
          <p:cNvSpPr/>
          <p:nvPr/>
        </p:nvSpPr>
        <p:spPr>
          <a:xfrm>
            <a:off x="453879" y="2145418"/>
            <a:ext cx="779415" cy="46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E082DB7-208A-E0DC-81CA-DAF57B96BE81}"/>
              </a:ext>
            </a:extLst>
          </p:cNvPr>
          <p:cNvSpPr/>
          <p:nvPr/>
        </p:nvSpPr>
        <p:spPr>
          <a:xfrm>
            <a:off x="1394541" y="2461926"/>
            <a:ext cx="870823" cy="432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1ABDBFF-F089-4005-EA34-5174EAAB4ADA}"/>
              </a:ext>
            </a:extLst>
          </p:cNvPr>
          <p:cNvSpPr/>
          <p:nvPr/>
        </p:nvSpPr>
        <p:spPr>
          <a:xfrm>
            <a:off x="295433" y="3028046"/>
            <a:ext cx="819103" cy="491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B42221E-42C2-1D0F-F539-112ABC36CBA5}"/>
              </a:ext>
            </a:extLst>
          </p:cNvPr>
          <p:cNvSpPr/>
          <p:nvPr/>
        </p:nvSpPr>
        <p:spPr>
          <a:xfrm>
            <a:off x="451673" y="4009795"/>
            <a:ext cx="870823" cy="498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B6E3130-4D70-C6D5-1F8F-39B047D5557F}"/>
              </a:ext>
            </a:extLst>
          </p:cNvPr>
          <p:cNvSpPr/>
          <p:nvPr/>
        </p:nvSpPr>
        <p:spPr>
          <a:xfrm>
            <a:off x="427755" y="4533518"/>
            <a:ext cx="870823" cy="42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9767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06933"/>
              <a:ext cx="7326630" cy="1477010"/>
            </a:xfrm>
            <a:custGeom>
              <a:avLst/>
              <a:gdLst/>
              <a:ahLst/>
              <a:cxnLst/>
              <a:rect l="l" t="t" r="r" b="b"/>
              <a:pathLst>
                <a:path w="7326630" h="1477010">
                  <a:moveTo>
                    <a:pt x="7326401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7326401" y="1476755"/>
                  </a:lnTo>
                  <a:lnTo>
                    <a:pt x="7326401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3985260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Plan work / </a:t>
            </a:r>
            <a:r>
              <a:rPr sz="42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task</a:t>
            </a:r>
            <a:endParaRPr sz="4200">
              <a:latin typeface="Bebas Neue Bold"/>
              <a:cs typeface="Bebas Neue Bold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2311" y="2090781"/>
            <a:ext cx="3165424" cy="28772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224909" y="2046000"/>
            <a:ext cx="8077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1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125845" algn="l"/>
              </a:tabLst>
            </a:pPr>
            <a:r>
              <a:rPr sz="11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Franklin Gothic Book"/>
                <a:cs typeface="Franklin Gothic Book"/>
              </a:rPr>
              <a:t>1.1,</a:t>
            </a:r>
            <a:r>
              <a:rPr sz="11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503" y="909256"/>
            <a:ext cx="38582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Different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hazards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risks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emerge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constantly—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sometimes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instantly.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409" y="444055"/>
            <a:ext cx="6480175" cy="32829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9</a:t>
            </a:r>
            <a:r>
              <a:rPr sz="12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What</a:t>
            </a:r>
            <a:r>
              <a:rPr sz="12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is</a:t>
            </a:r>
            <a:r>
              <a:rPr sz="12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the</a:t>
            </a:r>
            <a:r>
              <a:rPr sz="12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difference</a:t>
            </a:r>
            <a:r>
              <a:rPr sz="12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between</a:t>
            </a:r>
            <a:r>
              <a:rPr sz="1200" spc="-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</a:t>
            </a:r>
            <a:r>
              <a:rPr sz="12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</a:t>
            </a:r>
            <a:r>
              <a:rPr sz="12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and</a:t>
            </a:r>
            <a:r>
              <a:rPr sz="1200" spc="-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</a:t>
            </a:r>
            <a:r>
              <a:rPr sz="12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risk?</a:t>
            </a:r>
            <a:endParaRPr sz="120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9285" y="3282447"/>
            <a:ext cx="1403531" cy="140655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4705" y="1233183"/>
            <a:ext cx="1874520" cy="103759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200" b="1" spc="135" dirty="0">
                <a:solidFill>
                  <a:srgbClr val="00305E"/>
                </a:solidFill>
                <a:latin typeface="Open Sans Condensed"/>
                <a:cs typeface="Open Sans Condensed"/>
              </a:rPr>
              <a:t>Hazard</a:t>
            </a:r>
            <a:endParaRPr sz="1200">
              <a:latin typeface="Open Sans Condensed"/>
              <a:cs typeface="Open Sans Condensed"/>
            </a:endParaRPr>
          </a:p>
          <a:p>
            <a:pPr marL="12700" marR="16510">
              <a:lnSpc>
                <a:spcPct val="100000"/>
              </a:lnSpc>
              <a:spcBef>
                <a:spcPts val="53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hazard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situation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injure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harm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you.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other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words,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anything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can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hurt you.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0635" y="1196042"/>
            <a:ext cx="1997075" cy="9620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90" dirty="0">
                <a:solidFill>
                  <a:srgbClr val="00305E"/>
                </a:solidFill>
                <a:latin typeface="Open Sans Condensed"/>
                <a:cs typeface="Open Sans Condensed"/>
              </a:rPr>
              <a:t>Risk</a:t>
            </a:r>
            <a:endParaRPr sz="1200">
              <a:latin typeface="Open Sans Condensed"/>
              <a:cs typeface="Open Sans Condensed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risk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chance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injuring 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hurting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person.</a:t>
            </a:r>
            <a:endParaRPr sz="1000">
              <a:latin typeface="Franklin Gothic Book"/>
              <a:cs typeface="Franklin Gothic Book"/>
            </a:endParaRPr>
          </a:p>
          <a:p>
            <a:pPr marL="12700" marR="130175">
              <a:lnSpc>
                <a:spcPts val="1140"/>
              </a:lnSpc>
              <a:spcBef>
                <a:spcPts val="280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words,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chance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hurting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you?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033" y="3589274"/>
            <a:ext cx="813119" cy="108196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956" y="3589274"/>
            <a:ext cx="867061" cy="11428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35705" y="3116602"/>
            <a:ext cx="1265336" cy="162418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965011" y="1196042"/>
            <a:ext cx="1997075" cy="6362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114" dirty="0">
                <a:solidFill>
                  <a:srgbClr val="00305E"/>
                </a:solidFill>
                <a:latin typeface="Open Sans Condensed"/>
                <a:cs typeface="Open Sans Condensed"/>
              </a:rPr>
              <a:t>Control</a:t>
            </a:r>
            <a:endParaRPr sz="1200">
              <a:latin typeface="Open Sans Condensed"/>
              <a:cs typeface="Open Sans Condensed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control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can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do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hurting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killing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someone.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3398" y="2566797"/>
            <a:ext cx="482396" cy="48150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12997" y="2563533"/>
            <a:ext cx="482409" cy="4814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01490" y="2321217"/>
            <a:ext cx="646160" cy="482803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338BFF-9022-E4AB-9551-DDE76597C6CE}"/>
              </a:ext>
            </a:extLst>
          </p:cNvPr>
          <p:cNvSpPr/>
          <p:nvPr/>
        </p:nvSpPr>
        <p:spPr>
          <a:xfrm>
            <a:off x="344366" y="1329222"/>
            <a:ext cx="2172336" cy="341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D7CF82-FB97-7DEF-F29A-0CB9DA9E3E8E}"/>
              </a:ext>
            </a:extLst>
          </p:cNvPr>
          <p:cNvSpPr/>
          <p:nvPr/>
        </p:nvSpPr>
        <p:spPr>
          <a:xfrm>
            <a:off x="2741754" y="1270882"/>
            <a:ext cx="2172336" cy="346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291A60-67E8-9F0D-1DCB-8B4C18EE2D15}"/>
              </a:ext>
            </a:extLst>
          </p:cNvPr>
          <p:cNvSpPr/>
          <p:nvPr/>
        </p:nvSpPr>
        <p:spPr>
          <a:xfrm>
            <a:off x="4894943" y="1239730"/>
            <a:ext cx="2172336" cy="3650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125845" algn="l"/>
              </a:tabLst>
            </a:pPr>
            <a:r>
              <a:rPr sz="11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1.1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9337"/>
            <a:ext cx="907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Plan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20" dirty="0"/>
              <a:t>lift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91" y="624046"/>
            <a:ext cx="3982085" cy="314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5080">
              <a:lnSpc>
                <a:spcPct val="1541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section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kinds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planning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before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Open Sans"/>
                <a:cs typeface="Open Sans"/>
              </a:rPr>
              <a:t>moving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 Including:</a:t>
            </a:r>
            <a:endParaRPr sz="1000" dirty="0">
              <a:latin typeface="Franklin Gothic Book"/>
              <a:cs typeface="Franklin Gothic Book"/>
            </a:endParaRPr>
          </a:p>
          <a:p>
            <a:pPr marL="15875" marR="1765300">
              <a:lnSpc>
                <a:spcPct val="1541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Identifying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(dangers)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load</a:t>
            </a:r>
            <a:r>
              <a:rPr sz="1000" spc="5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Choosing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endParaRPr sz="1000" dirty="0">
              <a:latin typeface="Franklin Gothic Book"/>
              <a:cs typeface="Franklin Gothic Book"/>
            </a:endParaRPr>
          </a:p>
          <a:p>
            <a:pPr marL="15875" marR="2532380">
              <a:lnSpc>
                <a:spcPct val="1541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Reading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charts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Planning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path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you’ll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take Checking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conditions.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Identify</a:t>
            </a:r>
            <a:r>
              <a:rPr sz="14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and</a:t>
            </a:r>
            <a:r>
              <a:rPr sz="14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estimate</a:t>
            </a:r>
            <a:r>
              <a:rPr sz="14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the</a:t>
            </a:r>
            <a:r>
              <a:rPr sz="14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weight</a:t>
            </a:r>
            <a:r>
              <a:rPr sz="14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of</a:t>
            </a:r>
            <a:r>
              <a:rPr sz="14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the</a:t>
            </a:r>
            <a:r>
              <a:rPr sz="14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load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size.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Think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affect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6502" y="390343"/>
            <a:ext cx="6483985" cy="2304415"/>
            <a:chOff x="536502" y="390343"/>
            <a:chExt cx="6483985" cy="2304415"/>
          </a:xfrm>
        </p:grpSpPr>
        <p:sp>
          <p:nvSpPr>
            <p:cNvPr id="6" name="object 6"/>
            <p:cNvSpPr/>
            <p:nvPr/>
          </p:nvSpPr>
          <p:spPr>
            <a:xfrm>
              <a:off x="536502" y="2663982"/>
              <a:ext cx="6483985" cy="0"/>
            </a:xfrm>
            <a:custGeom>
              <a:avLst/>
              <a:gdLst/>
              <a:ahLst/>
              <a:cxnLst/>
              <a:rect l="l" t="t" r="r" b="b"/>
              <a:pathLst>
                <a:path w="6483984">
                  <a:moveTo>
                    <a:pt x="0" y="0"/>
                  </a:moveTo>
                  <a:lnTo>
                    <a:pt x="648350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9799" y="390343"/>
              <a:ext cx="1499616" cy="230428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173217" y="2764815"/>
            <a:ext cx="1681480" cy="2206625"/>
            <a:chOff x="5173217" y="2764815"/>
            <a:chExt cx="1681480" cy="22066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5601" y="2795143"/>
              <a:ext cx="1521965" cy="213553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76392" y="2767990"/>
              <a:ext cx="1675130" cy="2200275"/>
            </a:xfrm>
            <a:custGeom>
              <a:avLst/>
              <a:gdLst/>
              <a:ahLst/>
              <a:cxnLst/>
              <a:rect l="l" t="t" r="r" b="b"/>
              <a:pathLst>
                <a:path w="1675129" h="2200275">
                  <a:moveTo>
                    <a:pt x="0" y="2200021"/>
                  </a:moveTo>
                  <a:lnTo>
                    <a:pt x="1674812" y="2200021"/>
                  </a:lnTo>
                  <a:lnTo>
                    <a:pt x="1674812" y="0"/>
                  </a:lnTo>
                  <a:lnTo>
                    <a:pt x="0" y="0"/>
                  </a:lnTo>
                  <a:lnTo>
                    <a:pt x="0" y="2200021"/>
                  </a:lnTo>
                  <a:close/>
                </a:path>
              </a:pathLst>
            </a:custGeom>
            <a:ln w="635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5E651C-A32C-109F-CCCF-CF91A14EFC18}"/>
              </a:ext>
            </a:extLst>
          </p:cNvPr>
          <p:cNvSpPr/>
          <p:nvPr/>
        </p:nvSpPr>
        <p:spPr>
          <a:xfrm>
            <a:off x="463434" y="680395"/>
            <a:ext cx="4046041" cy="1879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5964AA-1FF3-2B5B-736F-998633E0D28C}"/>
              </a:ext>
            </a:extLst>
          </p:cNvPr>
          <p:cNvSpPr/>
          <p:nvPr/>
        </p:nvSpPr>
        <p:spPr>
          <a:xfrm>
            <a:off x="463433" y="2871234"/>
            <a:ext cx="4046041" cy="1879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125845" algn="l"/>
              </a:tabLst>
            </a:pPr>
            <a:r>
              <a:rPr sz="11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r>
              <a:rPr sz="1100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438" y="1855063"/>
            <a:ext cx="1413959" cy="244694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0004" y="439051"/>
            <a:ext cx="3789045" cy="37147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7810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615"/>
              </a:spcBef>
            </a:pP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QUESTION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11.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What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are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some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common</a:t>
            </a:r>
            <a:r>
              <a:rPr sz="11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workplace</a:t>
            </a:r>
            <a:r>
              <a:rPr sz="11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hazards?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047" y="781807"/>
            <a:ext cx="3319779" cy="9366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74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identified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before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</a:t>
            </a:r>
            <a:endParaRPr sz="1000">
              <a:latin typeface="Franklin Gothic Book"/>
              <a:cs typeface="Franklin Gothic Book"/>
            </a:endParaRPr>
          </a:p>
          <a:p>
            <a:pPr marL="99695" marR="15875">
              <a:lnSpc>
                <a:spcPts val="1140"/>
              </a:lnSpc>
              <a:spcBef>
                <a:spcPts val="740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look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decide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anything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possibly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injury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anyone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200" b="1" spc="120" dirty="0">
                <a:solidFill>
                  <a:srgbClr val="00305E"/>
                </a:solidFill>
                <a:latin typeface="Open Sans Condensed"/>
                <a:cs typeface="Open Sans Condensed"/>
              </a:rPr>
              <a:t>Zones/areas</a:t>
            </a:r>
            <a:r>
              <a:rPr sz="1200" b="1" spc="3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200" b="1" spc="110" dirty="0">
                <a:solidFill>
                  <a:srgbClr val="00305E"/>
                </a:solidFill>
                <a:latin typeface="Open Sans Condensed"/>
                <a:cs typeface="Open Sans Condensed"/>
              </a:rPr>
              <a:t>to</a:t>
            </a:r>
            <a:r>
              <a:rPr sz="1200" b="1" spc="3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200" b="1" spc="135" dirty="0">
                <a:solidFill>
                  <a:srgbClr val="00305E"/>
                </a:solidFill>
                <a:latin typeface="Open Sans Condensed"/>
                <a:cs typeface="Open Sans Condensed"/>
              </a:rPr>
              <a:t>check</a:t>
            </a:r>
            <a:r>
              <a:rPr sz="1200" b="1" spc="3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200" b="1" spc="100" dirty="0">
                <a:solidFill>
                  <a:srgbClr val="00305E"/>
                </a:solidFill>
                <a:latin typeface="Open Sans Condensed"/>
                <a:cs typeface="Open Sans Condensed"/>
              </a:rPr>
              <a:t>for</a:t>
            </a:r>
            <a:r>
              <a:rPr sz="1200" b="1" spc="3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200" b="1" spc="105" dirty="0">
                <a:solidFill>
                  <a:srgbClr val="00305E"/>
                </a:solidFill>
                <a:latin typeface="Open Sans Condensed"/>
                <a:cs typeface="Open Sans Condensed"/>
              </a:rPr>
              <a:t>hazards:</a:t>
            </a:r>
            <a:endParaRPr sz="1200">
              <a:latin typeface="Open Sans Condensed"/>
              <a:cs typeface="Open Sans Condens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17394" y="2358008"/>
            <a:ext cx="4902835" cy="2608580"/>
          </a:xfrm>
          <a:custGeom>
            <a:avLst/>
            <a:gdLst/>
            <a:ahLst/>
            <a:cxnLst/>
            <a:rect l="l" t="t" r="r" b="b"/>
            <a:pathLst>
              <a:path w="4902834" h="2608579">
                <a:moveTo>
                  <a:pt x="4902606" y="0"/>
                </a:moveTo>
                <a:lnTo>
                  <a:pt x="2598610" y="0"/>
                </a:lnTo>
                <a:lnTo>
                  <a:pt x="2598610" y="29959"/>
                </a:lnTo>
                <a:lnTo>
                  <a:pt x="0" y="27000"/>
                </a:lnTo>
                <a:lnTo>
                  <a:pt x="2598610" y="468299"/>
                </a:lnTo>
                <a:lnTo>
                  <a:pt x="2598610" y="2608199"/>
                </a:lnTo>
                <a:lnTo>
                  <a:pt x="4902606" y="2608199"/>
                </a:lnTo>
                <a:lnTo>
                  <a:pt x="4902606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47300" y="2359157"/>
            <a:ext cx="2023745" cy="25031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b="1" spc="85" dirty="0">
                <a:solidFill>
                  <a:srgbClr val="231F20"/>
                </a:solidFill>
                <a:latin typeface="Open Sans Condensed"/>
                <a:cs typeface="Open Sans Condensed"/>
              </a:rPr>
              <a:t>Ground</a:t>
            </a:r>
            <a:r>
              <a:rPr sz="1000" b="1" spc="-5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55" dirty="0">
                <a:solidFill>
                  <a:srgbClr val="231F20"/>
                </a:solidFill>
                <a:latin typeface="Open Sans Condensed"/>
                <a:cs typeface="Open Sans Condensed"/>
              </a:rPr>
              <a:t>to</a:t>
            </a:r>
            <a:r>
              <a:rPr sz="1000" b="1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70" dirty="0">
                <a:solidFill>
                  <a:srgbClr val="231F20"/>
                </a:solidFill>
                <a:latin typeface="Open Sans Condensed"/>
                <a:cs typeface="Open Sans Condensed"/>
              </a:rPr>
              <a:t>eye</a:t>
            </a:r>
            <a:r>
              <a:rPr sz="1000" b="1" spc="-5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40" dirty="0">
                <a:solidFill>
                  <a:srgbClr val="231F20"/>
                </a:solidFill>
                <a:latin typeface="Open Sans Condensed"/>
                <a:cs typeface="Open Sans Condensed"/>
              </a:rPr>
              <a:t>level</a:t>
            </a:r>
            <a:endParaRPr sz="1000">
              <a:latin typeface="Open Sans Condensed"/>
              <a:cs typeface="Open Sans Condensed"/>
            </a:endParaRPr>
          </a:p>
          <a:p>
            <a:pPr marL="12700" marR="5080">
              <a:lnSpc>
                <a:spcPct val="106900"/>
              </a:lnSpc>
              <a:spcBef>
                <a:spcPts val="140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eye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for: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endParaRPr sz="1000">
              <a:latin typeface="Franklin Gothic Book"/>
              <a:cs typeface="Franklin Gothic Book"/>
            </a:endParaRPr>
          </a:p>
          <a:p>
            <a:pPr marL="12700" marR="1165860">
              <a:lnSpc>
                <a:spcPct val="1424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machinery/plant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 pedestrians</a:t>
            </a:r>
            <a:endParaRPr sz="1000">
              <a:latin typeface="Franklin Gothic Book"/>
              <a:cs typeface="Franklin Gothic Book"/>
            </a:endParaRPr>
          </a:p>
          <a:p>
            <a:pPr marL="12700" marR="688975">
              <a:lnSpc>
                <a:spcPct val="14240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path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 insufficient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weather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dangerous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surrounding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structures facilities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14400" y="2372305"/>
            <a:ext cx="2647950" cy="838835"/>
            <a:chOff x="2114400" y="2372305"/>
            <a:chExt cx="2647950" cy="838835"/>
          </a:xfrm>
        </p:grpSpPr>
        <p:sp>
          <p:nvSpPr>
            <p:cNvPr id="9" name="object 9"/>
            <p:cNvSpPr/>
            <p:nvPr/>
          </p:nvSpPr>
          <p:spPr>
            <a:xfrm>
              <a:off x="2142799" y="2385005"/>
              <a:ext cx="2607310" cy="220979"/>
            </a:xfrm>
            <a:custGeom>
              <a:avLst/>
              <a:gdLst/>
              <a:ahLst/>
              <a:cxnLst/>
              <a:rect l="l" t="t" r="r" b="b"/>
              <a:pathLst>
                <a:path w="2607310" h="220980">
                  <a:moveTo>
                    <a:pt x="0" y="0"/>
                  </a:moveTo>
                  <a:lnTo>
                    <a:pt x="2606789" y="220497"/>
                  </a:lnTo>
                </a:path>
              </a:pathLst>
            </a:custGeom>
            <a:ln w="25400">
              <a:solidFill>
                <a:srgbClr val="63646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14400" y="2466016"/>
              <a:ext cx="1393825" cy="744855"/>
            </a:xfrm>
            <a:custGeom>
              <a:avLst/>
              <a:gdLst/>
              <a:ahLst/>
              <a:cxnLst/>
              <a:rect l="l" t="t" r="r" b="b"/>
              <a:pathLst>
                <a:path w="1393825" h="744855">
                  <a:moveTo>
                    <a:pt x="0" y="0"/>
                  </a:moveTo>
                  <a:lnTo>
                    <a:pt x="510603" y="744689"/>
                  </a:lnTo>
                  <a:lnTo>
                    <a:pt x="1393799" y="708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117394" y="439051"/>
            <a:ext cx="4902835" cy="1833245"/>
          </a:xfrm>
          <a:custGeom>
            <a:avLst/>
            <a:gdLst/>
            <a:ahLst/>
            <a:cxnLst/>
            <a:rect l="l" t="t" r="r" b="b"/>
            <a:pathLst>
              <a:path w="4902834" h="1833245">
                <a:moveTo>
                  <a:pt x="4902606" y="0"/>
                </a:moveTo>
                <a:lnTo>
                  <a:pt x="2592552" y="0"/>
                </a:lnTo>
                <a:lnTo>
                  <a:pt x="2592552" y="702373"/>
                </a:lnTo>
                <a:lnTo>
                  <a:pt x="0" y="1819948"/>
                </a:lnTo>
                <a:lnTo>
                  <a:pt x="2592552" y="1125232"/>
                </a:lnTo>
                <a:lnTo>
                  <a:pt x="2592552" y="1832648"/>
                </a:lnTo>
                <a:lnTo>
                  <a:pt x="4902606" y="1832648"/>
                </a:lnTo>
                <a:lnTo>
                  <a:pt x="4902606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41242" y="440208"/>
            <a:ext cx="1884045" cy="163512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b="1" spc="70" dirty="0">
                <a:solidFill>
                  <a:srgbClr val="231F20"/>
                </a:solidFill>
                <a:latin typeface="Open Sans Condensed"/>
                <a:cs typeface="Open Sans Condensed"/>
              </a:rPr>
              <a:t>Above</a:t>
            </a:r>
            <a:r>
              <a:rPr sz="1000" b="1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70" dirty="0">
                <a:solidFill>
                  <a:srgbClr val="231F20"/>
                </a:solidFill>
                <a:latin typeface="Open Sans Condensed"/>
                <a:cs typeface="Open Sans Condensed"/>
              </a:rPr>
              <a:t>eye</a:t>
            </a:r>
            <a:r>
              <a:rPr sz="1000" b="1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40" dirty="0">
                <a:solidFill>
                  <a:srgbClr val="231F20"/>
                </a:solidFill>
                <a:latin typeface="Open Sans Condensed"/>
                <a:cs typeface="Open Sans Condensed"/>
              </a:rPr>
              <a:t>level</a:t>
            </a:r>
            <a:endParaRPr sz="1000">
              <a:latin typeface="Open Sans Condensed"/>
              <a:cs typeface="Open Sans Condensed"/>
            </a:endParaRPr>
          </a:p>
          <a:p>
            <a:pPr marL="12700" marR="5080">
              <a:lnSpc>
                <a:spcPct val="106900"/>
              </a:lnSpc>
              <a:spcBef>
                <a:spcPts val="140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above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eye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for: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</a:t>
            </a:r>
            <a:endParaRPr sz="1000">
              <a:latin typeface="Franklin Gothic Book"/>
              <a:cs typeface="Franklin Gothic Book"/>
            </a:endParaRPr>
          </a:p>
          <a:p>
            <a:pPr marL="12700" marR="658495">
              <a:lnSpc>
                <a:spcPct val="1424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buildings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trees</a:t>
            </a:r>
            <a:endParaRPr sz="1000">
              <a:latin typeface="Franklin Gothic Book"/>
              <a:cs typeface="Franklin Gothic Book"/>
            </a:endParaRPr>
          </a:p>
          <a:p>
            <a:pPr marL="12700" marR="52705">
              <a:lnSpc>
                <a:spcPct val="1424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surrounding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structures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facilities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obstructions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55499" y="1335602"/>
            <a:ext cx="2614930" cy="923925"/>
          </a:xfrm>
          <a:custGeom>
            <a:avLst/>
            <a:gdLst/>
            <a:ahLst/>
            <a:cxnLst/>
            <a:rect l="l" t="t" r="r" b="b"/>
            <a:pathLst>
              <a:path w="2614929" h="923925">
                <a:moveTo>
                  <a:pt x="0" y="923404"/>
                </a:moveTo>
                <a:lnTo>
                  <a:pt x="2614498" y="0"/>
                </a:lnTo>
              </a:path>
            </a:pathLst>
          </a:custGeom>
          <a:ln w="25399">
            <a:solidFill>
              <a:srgbClr val="63646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87994" y="2910624"/>
            <a:ext cx="2480945" cy="206121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4191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330"/>
              </a:spcBef>
            </a:pPr>
            <a:r>
              <a:rPr sz="1000" b="1" spc="85" dirty="0">
                <a:solidFill>
                  <a:srgbClr val="231F20"/>
                </a:solidFill>
                <a:latin typeface="Open Sans Condensed"/>
                <a:cs typeface="Open Sans Condensed"/>
              </a:rPr>
              <a:t>Ground</a:t>
            </a:r>
            <a:r>
              <a:rPr sz="1000" b="1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50" dirty="0">
                <a:solidFill>
                  <a:srgbClr val="231F20"/>
                </a:solidFill>
                <a:latin typeface="Open Sans Condensed"/>
                <a:cs typeface="Open Sans Condensed"/>
              </a:rPr>
              <a:t>level</a:t>
            </a:r>
            <a:r>
              <a:rPr sz="1000" b="1" spc="5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50" dirty="0">
                <a:solidFill>
                  <a:srgbClr val="231F20"/>
                </a:solidFill>
                <a:latin typeface="Open Sans Condensed"/>
                <a:cs typeface="Open Sans Condensed"/>
              </a:rPr>
              <a:t>(and</a:t>
            </a:r>
            <a:r>
              <a:rPr sz="1000" b="1" spc="5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 Condensed"/>
                <a:cs typeface="Open Sans Condensed"/>
              </a:rPr>
              <a:t>below)</a:t>
            </a:r>
            <a:endParaRPr sz="1000">
              <a:latin typeface="Open Sans Condensed"/>
              <a:cs typeface="Open Sans Condensed"/>
            </a:endParaRPr>
          </a:p>
          <a:p>
            <a:pPr marL="143510" marR="421005">
              <a:lnSpc>
                <a:spcPct val="106900"/>
              </a:lnSpc>
              <a:spcBef>
                <a:spcPts val="140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see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if: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surface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level</a:t>
            </a:r>
            <a:endParaRPr sz="1000">
              <a:latin typeface="Franklin Gothic Book"/>
              <a:cs typeface="Franklin Gothic Book"/>
            </a:endParaRPr>
          </a:p>
          <a:p>
            <a:pPr marL="14351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debris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rubbish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way</a:t>
            </a:r>
            <a:endParaRPr sz="1000">
              <a:latin typeface="Franklin Gothic Book"/>
              <a:cs typeface="Franklin Gothic Book"/>
            </a:endParaRPr>
          </a:p>
          <a:p>
            <a:pPr marL="143510" marR="155575">
              <a:lnSpc>
                <a:spcPts val="100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strong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enough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support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</a:t>
            </a:r>
            <a:endParaRPr sz="1000">
              <a:latin typeface="Franklin Gothic Book"/>
              <a:cs typeface="Franklin Gothic Book"/>
            </a:endParaRPr>
          </a:p>
          <a:p>
            <a:pPr marL="143510">
              <a:lnSpc>
                <a:spcPts val="1100"/>
              </a:lnSpc>
              <a:spcBef>
                <a:spcPts val="509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open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recently</a:t>
            </a:r>
            <a:endParaRPr sz="1000">
              <a:latin typeface="Franklin Gothic Book"/>
              <a:cs typeface="Franklin Gothic Book"/>
            </a:endParaRPr>
          </a:p>
          <a:p>
            <a:pPr marL="143510">
              <a:lnSpc>
                <a:spcPts val="11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filled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trenches/excavations</a:t>
            </a:r>
            <a:endParaRPr sz="1000">
              <a:latin typeface="Franklin Gothic Book"/>
              <a:cs typeface="Franklin Gothic Book"/>
            </a:endParaRPr>
          </a:p>
          <a:p>
            <a:pPr marL="143510" marR="1238250">
              <a:lnSpc>
                <a:spcPct val="1424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unstable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14400" y="2478706"/>
            <a:ext cx="573405" cy="424815"/>
          </a:xfrm>
          <a:custGeom>
            <a:avLst/>
            <a:gdLst/>
            <a:ahLst/>
            <a:cxnLst/>
            <a:rect l="l" t="t" r="r" b="b"/>
            <a:pathLst>
              <a:path w="573405" h="424814">
                <a:moveTo>
                  <a:pt x="0" y="0"/>
                </a:moveTo>
                <a:lnTo>
                  <a:pt x="572897" y="424599"/>
                </a:lnTo>
              </a:path>
            </a:pathLst>
          </a:custGeom>
          <a:ln w="25400">
            <a:solidFill>
              <a:srgbClr val="63646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36C558-616B-451D-2348-A93CC963A78D}"/>
              </a:ext>
            </a:extLst>
          </p:cNvPr>
          <p:cNvSpPr/>
          <p:nvPr/>
        </p:nvSpPr>
        <p:spPr>
          <a:xfrm>
            <a:off x="4702266" y="415003"/>
            <a:ext cx="2376187" cy="1879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70BBD2-1148-3657-C871-CE92C7D30188}"/>
              </a:ext>
            </a:extLst>
          </p:cNvPr>
          <p:cNvSpPr/>
          <p:nvPr/>
        </p:nvSpPr>
        <p:spPr>
          <a:xfrm>
            <a:off x="4639824" y="2322636"/>
            <a:ext cx="2461345" cy="2643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3AB8F1-7841-1E2A-DDEB-B5DAC9C730E2}"/>
              </a:ext>
            </a:extLst>
          </p:cNvPr>
          <p:cNvSpPr/>
          <p:nvPr/>
        </p:nvSpPr>
        <p:spPr>
          <a:xfrm>
            <a:off x="2017109" y="2866796"/>
            <a:ext cx="2607310" cy="2135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4599</Words>
  <Application>Microsoft Office PowerPoint</Application>
  <PresentationFormat>Custom</PresentationFormat>
  <Paragraphs>613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Arial</vt:lpstr>
      <vt:lpstr>Arial Black</vt:lpstr>
      <vt:lpstr>Arial Narrow</vt:lpstr>
      <vt:lpstr>Bebas Neue Bold</vt:lpstr>
      <vt:lpstr>Calibri</vt:lpstr>
      <vt:lpstr>Franklin Gothic Book</vt:lpstr>
      <vt:lpstr>Franklin Gothic Demi</vt:lpstr>
      <vt:lpstr>Franklin Gothic Demi Cond</vt:lpstr>
      <vt:lpstr>Franklin Gothic Medium</vt:lpstr>
      <vt:lpstr>Open Sans</vt:lpstr>
      <vt:lpstr>Open Sans Condensed</vt:lpstr>
      <vt:lpstr>Segoe UI Symbol</vt:lpstr>
      <vt:lpstr>Times New Roman</vt:lpstr>
      <vt:lpstr>Office Theme</vt:lpstr>
      <vt:lpstr>NON-SLEWING MOBILE CRANE SAFETY AND LICENCE GUIDE</vt:lpstr>
      <vt:lpstr>CONTENTS</vt:lpstr>
      <vt:lpstr>Introduction to Non-Slewing Mobile</vt:lpstr>
      <vt:lpstr>What is a non-slewing mobile crane?</vt:lpstr>
      <vt:lpstr>Parts of a non-slewing mobile crane</vt:lpstr>
      <vt:lpstr>PowerPoint Presentation</vt:lpstr>
      <vt:lpstr>PowerPoint Presentation</vt:lpstr>
      <vt:lpstr>Plan the lift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Range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James</dc:creator>
  <cp:lastModifiedBy>James Tennant</cp:lastModifiedBy>
  <cp:revision>64</cp:revision>
  <dcterms:created xsi:type="dcterms:W3CDTF">2024-10-28T03:44:10Z</dcterms:created>
  <dcterms:modified xsi:type="dcterms:W3CDTF">2024-11-13T03:56:14Z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2024-10-28T00:00:00Z</vt:filetime>
  </property>
  <property fmtid="{D5CDD505-2E9C-101B-9397-08002B2CF9AE}" pid="3" name="Creator">
    <vt:lpwstr>Adobe InDesign 20.0 (Windows)</vt:lpwstr>
  </property>
  <property fmtid="{D5CDD505-2E9C-101B-9397-08002B2CF9AE}" pid="4" name="LastSaved">
    <vt:filetime>2024-10-28T00:00:00Z</vt:filetime>
  </property>
  <property fmtid="{D5CDD505-2E9C-101B-9397-08002B2CF9AE}" pid="5" name="Producer">
    <vt:lpwstr>Adobe PDF Library 17.0</vt:lpwstr>
  </property>
</Properties>
</file>