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8" r:id="rId22"/>
    <p:sldId id="371" r:id="rId23"/>
    <p:sldId id="372" r:id="rId24"/>
    <p:sldId id="373" r:id="rId25"/>
    <p:sldId id="393" r:id="rId26"/>
    <p:sldId id="394" r:id="rId27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075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D90B-48BA-4BCD-86A2-0ED68BC490EA}" type="datetimeFigureOut">
              <a:rPr lang="en-AU" smtClean="0"/>
              <a:t>13/01/2025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EF549-7763-4CE9-87E0-30DD0437D6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8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EF549-7763-4CE9-87E0-30DD0437D6A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9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2024" y="312483"/>
            <a:ext cx="563880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686" y="336359"/>
            <a:ext cx="5969477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6680" y="1311783"/>
            <a:ext cx="3787775" cy="272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45328" y="4907597"/>
            <a:ext cx="191452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08348" y="4949283"/>
            <a:ext cx="340360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guides.com.a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asyguides.com.a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6" y="0"/>
            <a:ext cx="7543683" cy="51662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0612" y="4390890"/>
            <a:ext cx="81216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114" dirty="0">
                <a:solidFill>
                  <a:srgbClr val="030303"/>
                </a:solidFill>
                <a:latin typeface="Arial"/>
                <a:cs typeface="Arial"/>
              </a:rPr>
              <a:t>EASY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9950" y="4499152"/>
            <a:ext cx="168338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spc="50" dirty="0">
                <a:solidFill>
                  <a:srgbClr val="E85D2D"/>
                </a:solidFill>
                <a:latin typeface="Arial"/>
                <a:cs typeface="Arial"/>
              </a:rPr>
              <a:t>Making</a:t>
            </a:r>
            <a:r>
              <a:rPr sz="1250" i="1" spc="-65" dirty="0">
                <a:solidFill>
                  <a:srgbClr val="E85D2D"/>
                </a:solidFill>
                <a:latin typeface="Arial"/>
                <a:cs typeface="Arial"/>
              </a:rPr>
              <a:t> </a:t>
            </a:r>
            <a:r>
              <a:rPr sz="1250" i="1" spc="40" dirty="0">
                <a:solidFill>
                  <a:srgbClr val="E85D2D"/>
                </a:solidFill>
                <a:latin typeface="Arial"/>
                <a:cs typeface="Arial"/>
              </a:rPr>
              <a:t>Safety</a:t>
            </a:r>
            <a:r>
              <a:rPr sz="1250" i="1" spc="-35" dirty="0">
                <a:solidFill>
                  <a:srgbClr val="E85D2D"/>
                </a:solidFill>
                <a:latin typeface="Arial"/>
                <a:cs typeface="Arial"/>
              </a:rPr>
              <a:t> </a:t>
            </a:r>
            <a:r>
              <a:rPr sz="1250" i="1" spc="65" dirty="0">
                <a:solidFill>
                  <a:srgbClr val="E85D2D"/>
                </a:solidFill>
                <a:latin typeface="Arial"/>
                <a:cs typeface="Arial"/>
              </a:rPr>
              <a:t>Simple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2817" y="4542816"/>
            <a:ext cx="3122295" cy="5791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150" b="1" spc="55" dirty="0">
                <a:solidFill>
                  <a:srgbClr val="030303"/>
                </a:solidFill>
                <a:latin typeface="Times New Roman"/>
                <a:cs typeface="Times New Roman"/>
              </a:rPr>
              <a:t>GUIDES</a:t>
            </a:r>
            <a:r>
              <a:rPr sz="2150" b="1" spc="229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50" spc="50" dirty="0">
                <a:solidFill>
                  <a:srgbClr val="3867AA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50" spc="50" dirty="0">
                <a:solidFill>
                  <a:srgbClr val="1864AC"/>
                </a:solidFill>
                <a:latin typeface="Arial"/>
                <a:cs typeface="Arial"/>
                <a:hlinkClick r:id="rId3"/>
              </a:rPr>
              <a:t>.</a:t>
            </a:r>
            <a:r>
              <a:rPr sz="1250" spc="50" dirty="0">
                <a:solidFill>
                  <a:srgbClr val="3867AA"/>
                </a:solidFill>
                <a:latin typeface="Arial"/>
                <a:cs typeface="Arial"/>
                <a:hlinkClick r:id="rId3"/>
              </a:rPr>
              <a:t>easyguides</a:t>
            </a:r>
            <a:r>
              <a:rPr sz="1250" spc="50" dirty="0">
                <a:solidFill>
                  <a:srgbClr val="1864AC"/>
                </a:solidFill>
                <a:latin typeface="Arial"/>
                <a:cs typeface="Arial"/>
                <a:hlinkClick r:id="rId3"/>
              </a:rPr>
              <a:t>.</a:t>
            </a:r>
            <a:r>
              <a:rPr sz="1250" spc="50" dirty="0">
                <a:solidFill>
                  <a:srgbClr val="3867AA"/>
                </a:solidFill>
                <a:latin typeface="Arial"/>
                <a:cs typeface="Arial"/>
                <a:hlinkClick r:id="rId3"/>
              </a:rPr>
              <a:t>com.au</a:t>
            </a:r>
            <a:endParaRPr sz="125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155"/>
              </a:spcBef>
            </a:pPr>
            <a:r>
              <a:rPr sz="1100" spc="25" dirty="0">
                <a:solidFill>
                  <a:srgbClr val="EB723F"/>
                </a:solidFill>
                <a:latin typeface="Times New Roman"/>
                <a:cs typeface="Times New Roman"/>
              </a:rPr>
              <a:t>Australia</a:t>
            </a:r>
            <a:r>
              <a:rPr sz="1100" spc="50" dirty="0">
                <a:solidFill>
                  <a:srgbClr val="EB723F"/>
                </a:solidFill>
                <a:latin typeface="Times New Roman"/>
                <a:cs typeface="Times New Roman"/>
              </a:rPr>
              <a:t> </a:t>
            </a:r>
            <a:r>
              <a:rPr sz="1050" spc="30" dirty="0">
                <a:solidFill>
                  <a:srgbClr val="EB723F"/>
                </a:solidFill>
                <a:latin typeface="Times New Roman"/>
                <a:cs typeface="Times New Roman"/>
              </a:rPr>
              <a:t>Pty</a:t>
            </a:r>
            <a:r>
              <a:rPr sz="1050" spc="95" dirty="0">
                <a:solidFill>
                  <a:srgbClr val="EB723F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E85D2D"/>
                </a:solidFill>
                <a:latin typeface="Times New Roman"/>
                <a:cs typeface="Times New Roman"/>
              </a:rPr>
              <a:t>Ltd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23" y="4181919"/>
            <a:ext cx="61931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planning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ride-on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knowledge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needed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operate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safely.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Unit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help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4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knowledge.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8297" y="528764"/>
            <a:ext cx="1661795" cy="394335"/>
          </a:xfrm>
          <a:prstGeom prst="rect">
            <a:avLst/>
          </a:prstGeom>
          <a:solidFill>
            <a:srgbClr val="FFF799"/>
          </a:solidFill>
          <a:ln w="12953">
            <a:solidFill>
              <a:srgbClr val="231F2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305"/>
              </a:spcBef>
            </a:pPr>
            <a:r>
              <a:rPr sz="1800" b="1" spc="-20" dirty="0">
                <a:latin typeface="Arial"/>
                <a:cs typeface="Arial"/>
              </a:rPr>
              <a:t>UNIT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2616" y="1103693"/>
            <a:ext cx="325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070" marR="5080" indent="-67500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CONDUCT</a:t>
            </a:r>
            <a:r>
              <a:rPr sz="1800" b="1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ROUTINE</a:t>
            </a:r>
            <a:r>
              <a:rPr sz="1800" b="1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CHECKS </a:t>
            </a:r>
            <a:r>
              <a:rPr sz="1800" b="1" spc="-484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AND</a:t>
            </a:r>
            <a:r>
              <a:rPr sz="18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PLAN</a:t>
            </a:r>
            <a:r>
              <a:rPr sz="1800" b="1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WORK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0090" y="360362"/>
            <a:ext cx="6480175" cy="4608195"/>
            <a:chOff x="720090" y="360362"/>
            <a:chExt cx="6480175" cy="4608195"/>
          </a:xfrm>
        </p:grpSpPr>
        <p:sp>
          <p:nvSpPr>
            <p:cNvPr id="6" name="object 6"/>
            <p:cNvSpPr/>
            <p:nvPr/>
          </p:nvSpPr>
          <p:spPr>
            <a:xfrm>
              <a:off x="739140" y="379412"/>
              <a:ext cx="6442075" cy="4570095"/>
            </a:xfrm>
            <a:custGeom>
              <a:avLst/>
              <a:gdLst/>
              <a:ahLst/>
              <a:cxnLst/>
              <a:rect l="l" t="t" r="r" b="b"/>
              <a:pathLst>
                <a:path w="6442075" h="4570095">
                  <a:moveTo>
                    <a:pt x="0" y="0"/>
                  </a:moveTo>
                  <a:lnTo>
                    <a:pt x="6442075" y="0"/>
                  </a:lnTo>
                  <a:lnTo>
                    <a:pt x="6442075" y="4570095"/>
                  </a:lnTo>
                  <a:lnTo>
                    <a:pt x="0" y="45700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2334" y="1656397"/>
              <a:ext cx="3425825" cy="2501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1425" y="2224722"/>
              <a:ext cx="126364" cy="19113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10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866523" y="1632591"/>
            <a:ext cx="6193155" cy="321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101" y="312483"/>
            <a:ext cx="3178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DAILY</a:t>
            </a:r>
            <a:r>
              <a:rPr spc="19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INSPECTION</a:t>
            </a:r>
            <a:r>
              <a:rPr spc="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CHECKLIST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7101" y="652589"/>
            <a:ext cx="524510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8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checklist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kept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machine.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defects,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routine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maintenance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done.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PRE-CHECKS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necessary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ride-on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mower.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Pre-checks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DAMAGE,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200" spc="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ACCIDENTS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ride-on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USE.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360362"/>
            <a:ext cx="700404" cy="10979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56538" y="1877377"/>
            <a:ext cx="6371590" cy="2710180"/>
            <a:chOff x="756538" y="1877377"/>
            <a:chExt cx="6371590" cy="2710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19" y="2349817"/>
              <a:ext cx="2549525" cy="19005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9111" y="2350071"/>
              <a:ext cx="0" cy="1917700"/>
            </a:xfrm>
            <a:custGeom>
              <a:avLst/>
              <a:gdLst/>
              <a:ahLst/>
              <a:cxnLst/>
              <a:rect l="l" t="t" r="r" b="b"/>
              <a:pathLst>
                <a:path h="1917700">
                  <a:moveTo>
                    <a:pt x="0" y="0"/>
                  </a:moveTo>
                  <a:lnTo>
                    <a:pt x="0" y="1917192"/>
                  </a:lnTo>
                </a:path>
              </a:pathLst>
            </a:custGeom>
            <a:ln w="251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6538" y="4256214"/>
              <a:ext cx="2566670" cy="0"/>
            </a:xfrm>
            <a:custGeom>
              <a:avLst/>
              <a:gdLst/>
              <a:ahLst/>
              <a:cxnLst/>
              <a:rect l="l" t="t" r="r" b="b"/>
              <a:pathLst>
                <a:path w="2566670">
                  <a:moveTo>
                    <a:pt x="0" y="0"/>
                  </a:moveTo>
                  <a:lnTo>
                    <a:pt x="2566416" y="0"/>
                  </a:lnTo>
                </a:path>
              </a:pathLst>
            </a:custGeom>
            <a:ln w="251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1906" y="2350071"/>
              <a:ext cx="0" cy="1903730"/>
            </a:xfrm>
            <a:custGeom>
              <a:avLst/>
              <a:gdLst/>
              <a:ahLst/>
              <a:cxnLst/>
              <a:rect l="l" t="t" r="r" b="b"/>
              <a:pathLst>
                <a:path h="1903729">
                  <a:moveTo>
                    <a:pt x="0" y="0"/>
                  </a:moveTo>
                  <a:lnTo>
                    <a:pt x="0" y="1903476"/>
                  </a:lnTo>
                </a:path>
              </a:pathLst>
            </a:custGeom>
            <a:ln w="251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7719" y="1877377"/>
              <a:ext cx="3780154" cy="271018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11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640713" y="1714309"/>
            <a:ext cx="6487160" cy="2933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094" y="2705925"/>
            <a:ext cx="989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Hydraulic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4608" y="2705925"/>
            <a:ext cx="802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Engine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6859" y="2705925"/>
            <a:ext cx="1297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Transmission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0535" y="2705925"/>
            <a:ext cx="860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Brake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fluid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3295" y="1091437"/>
            <a:ext cx="6493510" cy="3883660"/>
            <a:chOff x="713295" y="1091437"/>
            <a:chExt cx="6493510" cy="3883660"/>
          </a:xfrm>
        </p:grpSpPr>
        <p:sp>
          <p:nvSpPr>
            <p:cNvPr id="7" name="object 7"/>
            <p:cNvSpPr/>
            <p:nvPr/>
          </p:nvSpPr>
          <p:spPr>
            <a:xfrm>
              <a:off x="719963" y="303015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80048" y="0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8080" y="3024441"/>
              <a:ext cx="0" cy="1944370"/>
            </a:xfrm>
            <a:custGeom>
              <a:avLst/>
              <a:gdLst/>
              <a:ahLst/>
              <a:cxnLst/>
              <a:rect l="l" t="t" r="r" b="b"/>
              <a:pathLst>
                <a:path h="1944370">
                  <a:moveTo>
                    <a:pt x="0" y="0"/>
                  </a:moveTo>
                  <a:lnTo>
                    <a:pt x="0" y="1943862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09413" y="3024441"/>
              <a:ext cx="0" cy="1944370"/>
            </a:xfrm>
            <a:custGeom>
              <a:avLst/>
              <a:gdLst/>
              <a:ahLst/>
              <a:cxnLst/>
              <a:rect l="l" t="t" r="r" b="b"/>
              <a:pathLst>
                <a:path h="1944370">
                  <a:moveTo>
                    <a:pt x="0" y="0"/>
                  </a:moveTo>
                  <a:lnTo>
                    <a:pt x="0" y="1943862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15972" y="1098105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6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66463" y="1105725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6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4293" y="1098105"/>
              <a:ext cx="0" cy="1926589"/>
            </a:xfrm>
            <a:custGeom>
              <a:avLst/>
              <a:gdLst/>
              <a:ahLst/>
              <a:cxnLst/>
              <a:rect l="l" t="t" r="r" b="b"/>
              <a:pathLst>
                <a:path h="1926589">
                  <a:moveTo>
                    <a:pt x="0" y="0"/>
                  </a:moveTo>
                  <a:lnTo>
                    <a:pt x="0" y="1926336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07262" y="312483"/>
            <a:ext cx="63773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1090" marR="5080" indent="-1089025">
              <a:lnSpc>
                <a:spcPct val="100000"/>
              </a:lnSpc>
              <a:spcBef>
                <a:spcPts val="100"/>
              </a:spcBef>
            </a:pPr>
            <a:r>
              <a:rPr b="1" u="sng" spc="-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Question</a:t>
            </a:r>
            <a:r>
              <a:rPr b="1" u="sng" spc="5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b="1" u="sng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1</a:t>
            </a:r>
            <a:r>
              <a:rPr b="1" dirty="0">
                <a:latin typeface="Arial"/>
                <a:cs typeface="Arial"/>
              </a:rPr>
              <a:t>.</a:t>
            </a:r>
            <a:r>
              <a:rPr b="1" spc="55" dirty="0">
                <a:latin typeface="Arial"/>
                <a:cs typeface="Arial"/>
              </a:rPr>
              <a:t> </a:t>
            </a:r>
            <a:r>
              <a:rPr spc="-5" dirty="0"/>
              <a:t>Inspect</a:t>
            </a:r>
            <a:r>
              <a:rPr spc="65" dirty="0"/>
              <a:t> </a:t>
            </a:r>
            <a:r>
              <a:rPr spc="-5" dirty="0"/>
              <a:t>your</a:t>
            </a:r>
            <a:r>
              <a:rPr spc="60" dirty="0"/>
              <a:t> </a:t>
            </a:r>
            <a:r>
              <a:rPr spc="-5" dirty="0"/>
              <a:t>mower</a:t>
            </a:r>
            <a:r>
              <a:rPr spc="65" dirty="0"/>
              <a:t> </a:t>
            </a:r>
            <a:r>
              <a:rPr spc="-5" dirty="0"/>
              <a:t>before</a:t>
            </a:r>
            <a:r>
              <a:rPr spc="60" dirty="0"/>
              <a:t> </a:t>
            </a:r>
            <a:r>
              <a:rPr spc="-5" dirty="0"/>
              <a:t>using</a:t>
            </a:r>
            <a:r>
              <a:rPr spc="65" dirty="0"/>
              <a:t> </a:t>
            </a:r>
            <a:r>
              <a:rPr spc="-5" dirty="0"/>
              <a:t>it.</a:t>
            </a:r>
            <a:r>
              <a:rPr spc="60" dirty="0"/>
              <a:t> </a:t>
            </a:r>
            <a:r>
              <a:rPr spc="-5" dirty="0"/>
              <a:t>Name</a:t>
            </a:r>
            <a:r>
              <a:rPr spc="65" dirty="0"/>
              <a:t> </a:t>
            </a:r>
            <a:r>
              <a:rPr spc="-5" dirty="0"/>
              <a:t>at</a:t>
            </a:r>
            <a:r>
              <a:rPr spc="60" dirty="0"/>
              <a:t> </a:t>
            </a:r>
            <a:r>
              <a:rPr spc="-5" dirty="0"/>
              <a:t>least</a:t>
            </a:r>
            <a:r>
              <a:rPr spc="65" dirty="0"/>
              <a:t> </a:t>
            </a:r>
            <a:r>
              <a:rPr spc="-5" dirty="0"/>
              <a:t>four</a:t>
            </a:r>
            <a:r>
              <a:rPr spc="60" dirty="0"/>
              <a:t> </a:t>
            </a:r>
            <a:r>
              <a:rPr spc="-5" dirty="0"/>
              <a:t>liquid</a:t>
            </a:r>
            <a:r>
              <a:rPr spc="65" dirty="0"/>
              <a:t> </a:t>
            </a:r>
            <a:r>
              <a:rPr spc="-5" dirty="0"/>
              <a:t>levels </a:t>
            </a:r>
            <a:r>
              <a:rPr spc="-375" dirty="0"/>
              <a:t> </a:t>
            </a:r>
            <a:r>
              <a:rPr spc="-5" dirty="0"/>
              <a:t>you</a:t>
            </a:r>
            <a:r>
              <a:rPr spc="60" dirty="0"/>
              <a:t> </a:t>
            </a:r>
            <a:r>
              <a:rPr spc="-5" dirty="0"/>
              <a:t>inspect.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97101" y="819213"/>
            <a:ext cx="3044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Answer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400" b="1" i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(Choose</a:t>
            </a:r>
            <a:r>
              <a:rPr sz="14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4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following.)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1385" y="4613981"/>
            <a:ext cx="1119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Cooling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1610" y="4595685"/>
            <a:ext cx="369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Fuel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5195" y="1246822"/>
            <a:ext cx="6033134" cy="3249930"/>
            <a:chOff x="925195" y="1246822"/>
            <a:chExt cx="6033134" cy="324993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6200" y="1283017"/>
              <a:ext cx="586739" cy="14350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2365" y="1495107"/>
              <a:ext cx="1432560" cy="10687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0824" y="1246822"/>
              <a:ext cx="1501139" cy="13817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5815" y="1389697"/>
              <a:ext cx="1072514" cy="12998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195" y="3240087"/>
              <a:ext cx="1270634" cy="12566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1804" y="3196907"/>
              <a:ext cx="1182370" cy="12680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9699" y="3121342"/>
              <a:ext cx="1488440" cy="109029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739004" y="4246689"/>
            <a:ext cx="2152015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-7366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Battery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security,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level</a:t>
            </a:r>
            <a:r>
              <a:rPr sz="14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cleanliness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10"/>
              </a:lnSpc>
            </a:pP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(Extra</a:t>
            </a:r>
            <a:r>
              <a:rPr sz="1000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information</a:t>
            </a:r>
            <a:r>
              <a:rPr sz="10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not</a:t>
            </a:r>
            <a:r>
              <a:rPr sz="10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in</a:t>
            </a:r>
            <a:r>
              <a:rPr sz="1000" u="sng" spc="-7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assessment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Unless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maintenance-free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battery)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12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640479" y="306032"/>
            <a:ext cx="6840690" cy="466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599757" y="1163150"/>
            <a:ext cx="1407796" cy="1770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2412365" y="1110358"/>
            <a:ext cx="1435607" cy="183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4003274" y="1152555"/>
            <a:ext cx="1600890" cy="1792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5718059" y="1222420"/>
            <a:ext cx="1408025" cy="1693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518456" y="3085747"/>
            <a:ext cx="1775877" cy="188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2943728" y="3087672"/>
            <a:ext cx="1444122" cy="1765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4739003" y="3087672"/>
            <a:ext cx="2141957" cy="1904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3295" y="1235455"/>
            <a:ext cx="6493510" cy="3668395"/>
            <a:chOff x="713295" y="1235455"/>
            <a:chExt cx="6493510" cy="3668395"/>
          </a:xfrm>
        </p:grpSpPr>
        <p:sp>
          <p:nvSpPr>
            <p:cNvPr id="3" name="object 3"/>
            <p:cNvSpPr/>
            <p:nvPr/>
          </p:nvSpPr>
          <p:spPr>
            <a:xfrm>
              <a:off x="719963" y="297681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80048" y="0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8175" y="1242123"/>
              <a:ext cx="0" cy="3655060"/>
            </a:xfrm>
            <a:custGeom>
              <a:avLst/>
              <a:gdLst/>
              <a:ahLst/>
              <a:cxnLst/>
              <a:rect l="l" t="t" r="r" b="b"/>
              <a:pathLst>
                <a:path h="3655060">
                  <a:moveTo>
                    <a:pt x="0" y="0"/>
                  </a:moveTo>
                  <a:lnTo>
                    <a:pt x="0" y="3654552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7262" y="312483"/>
            <a:ext cx="5845175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2680" marR="5080" indent="-1110615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Question</a:t>
            </a:r>
            <a:r>
              <a:rPr sz="1400" b="1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Inspect</a:t>
            </a:r>
            <a:r>
              <a:rPr sz="14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before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it.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least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four</a:t>
            </a:r>
            <a:r>
              <a:rPr sz="14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parts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inspect.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b="1" i="1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</a:t>
            </a:r>
            <a:r>
              <a:rPr sz="1400" b="1" i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400" b="1" i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(Choos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fro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following.)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9964" y="1213802"/>
            <a:ext cx="4766946" cy="3592830"/>
            <a:chOff x="989964" y="1213802"/>
            <a:chExt cx="4766946" cy="35928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964" y="1470342"/>
              <a:ext cx="1746250" cy="13201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539" y="3214052"/>
              <a:ext cx="1444624" cy="1592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4014" y="1213802"/>
              <a:ext cx="1351280" cy="16014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4175" y="3377247"/>
              <a:ext cx="1562735" cy="112649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957448" y="1945449"/>
            <a:ext cx="598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Brakes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13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9184" y="1941644"/>
            <a:ext cx="699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Controls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6567" y="3912184"/>
            <a:ext cx="692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teering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97462" y="3930479"/>
            <a:ext cx="510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Lights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9333" y="4657432"/>
            <a:ext cx="2514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(NOTE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4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Continue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nex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page)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701942" y="762000"/>
            <a:ext cx="3000108" cy="202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3996356" y="1101153"/>
            <a:ext cx="3000108" cy="1765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847864" y="3069653"/>
            <a:ext cx="3000108" cy="202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4162510" y="3069653"/>
            <a:ext cx="3000108" cy="185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62" y="331533"/>
            <a:ext cx="1845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spc="-10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</a:t>
            </a:r>
            <a:r>
              <a:rPr b="1" u="sng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b="1" u="sng" spc="-90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b="1" u="sng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2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spc="-10" dirty="0"/>
              <a:t>(continued)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064" y="825182"/>
            <a:ext cx="1492249" cy="1594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7950" y="2905442"/>
            <a:ext cx="1621155" cy="1699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5965" y="717867"/>
            <a:ext cx="1452880" cy="1622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0209" y="803592"/>
            <a:ext cx="1480819" cy="15728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6979" y="2916237"/>
            <a:ext cx="930910" cy="156591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59307" y="2484183"/>
            <a:ext cx="1362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Warning</a:t>
            </a:r>
            <a:r>
              <a:rPr sz="14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6798" y="2492557"/>
            <a:ext cx="17106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Attachments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(blades)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2051" y="2492557"/>
            <a:ext cx="1918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Security</a:t>
            </a:r>
            <a:r>
              <a:rPr sz="1400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attachments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4461" y="4657397"/>
            <a:ext cx="4768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yres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0375" y="4493572"/>
            <a:ext cx="2284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ROPS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Rollover</a:t>
            </a:r>
            <a:r>
              <a:rPr sz="14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protective</a:t>
            </a:r>
            <a:r>
              <a:rPr sz="1400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structure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9962" y="647763"/>
            <a:ext cx="6480175" cy="4237990"/>
            <a:chOff x="719962" y="647763"/>
            <a:chExt cx="6480175" cy="4237990"/>
          </a:xfrm>
        </p:grpSpPr>
        <p:sp>
          <p:nvSpPr>
            <p:cNvPr id="14" name="object 14"/>
            <p:cNvSpPr/>
            <p:nvPr/>
          </p:nvSpPr>
          <p:spPr>
            <a:xfrm>
              <a:off x="719962" y="276040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80048" y="0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3276" y="655383"/>
              <a:ext cx="0" cy="2098675"/>
            </a:xfrm>
            <a:custGeom>
              <a:avLst/>
              <a:gdLst/>
              <a:ahLst/>
              <a:cxnLst/>
              <a:rect l="l" t="t" r="r" b="b"/>
              <a:pathLst>
                <a:path h="2098675">
                  <a:moveTo>
                    <a:pt x="0" y="0"/>
                  </a:moveTo>
                  <a:lnTo>
                    <a:pt x="0" y="2098548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82793" y="647763"/>
              <a:ext cx="0" cy="2106295"/>
            </a:xfrm>
            <a:custGeom>
              <a:avLst/>
              <a:gdLst/>
              <a:ahLst/>
              <a:cxnLst/>
              <a:rect l="l" t="t" r="r" b="b"/>
              <a:pathLst>
                <a:path h="2106295">
                  <a:moveTo>
                    <a:pt x="0" y="0"/>
                  </a:moveTo>
                  <a:lnTo>
                    <a:pt x="0" y="2106168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3509" y="2753931"/>
              <a:ext cx="0" cy="2131695"/>
            </a:xfrm>
            <a:custGeom>
              <a:avLst/>
              <a:gdLst/>
              <a:ahLst/>
              <a:cxnLst/>
              <a:rect l="l" t="t" r="r" b="b"/>
              <a:pathLst>
                <a:path h="2131695">
                  <a:moveTo>
                    <a:pt x="0" y="0"/>
                  </a:moveTo>
                  <a:lnTo>
                    <a:pt x="0" y="2131314"/>
                  </a:lnTo>
                </a:path>
              </a:pathLst>
            </a:custGeom>
            <a:ln w="129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14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701942" y="762000"/>
            <a:ext cx="2009508" cy="1960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3100337" y="700245"/>
            <a:ext cx="1717150" cy="202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5222050" y="803593"/>
            <a:ext cx="2061399" cy="191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847864" y="2857120"/>
            <a:ext cx="3000108" cy="202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4115942" y="2857120"/>
            <a:ext cx="3000108" cy="209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62" y="312483"/>
            <a:ext cx="5062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spc="-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Question</a:t>
            </a:r>
            <a:r>
              <a:rPr b="1" u="sng" spc="170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b="1" u="sng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3</a:t>
            </a:r>
            <a:r>
              <a:rPr dirty="0"/>
              <a:t>.</a:t>
            </a:r>
            <a:r>
              <a:rPr spc="175" dirty="0"/>
              <a:t> </a:t>
            </a:r>
            <a:r>
              <a:rPr spc="-5" dirty="0"/>
              <a:t>Why</a:t>
            </a:r>
            <a:r>
              <a:rPr spc="175" dirty="0"/>
              <a:t> </a:t>
            </a:r>
            <a:r>
              <a:rPr spc="-5" dirty="0"/>
              <a:t>are</a:t>
            </a:r>
            <a:r>
              <a:rPr spc="175" dirty="0"/>
              <a:t> </a:t>
            </a:r>
            <a:r>
              <a:rPr spc="-5" dirty="0"/>
              <a:t>pre-start</a:t>
            </a:r>
            <a:r>
              <a:rPr spc="175" dirty="0"/>
              <a:t> </a:t>
            </a:r>
            <a:r>
              <a:rPr spc="-5" dirty="0"/>
              <a:t>operational</a:t>
            </a:r>
            <a:r>
              <a:rPr spc="175" dirty="0"/>
              <a:t> </a:t>
            </a:r>
            <a:r>
              <a:rPr spc="-5" dirty="0"/>
              <a:t>checks</a:t>
            </a:r>
            <a:r>
              <a:rPr spc="175" dirty="0"/>
              <a:t> </a:t>
            </a:r>
            <a:r>
              <a:rPr spc="-5" dirty="0"/>
              <a:t>necessary?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97914" y="1465262"/>
            <a:ext cx="5028565" cy="3258185"/>
            <a:chOff x="1097914" y="1465262"/>
            <a:chExt cx="5028565" cy="3258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764" y="1465262"/>
              <a:ext cx="4577715" cy="32581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914" y="1692592"/>
              <a:ext cx="586740" cy="917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8089" y="1857692"/>
              <a:ext cx="173989" cy="26288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7262" y="901509"/>
            <a:ext cx="6126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3135" marR="5080" indent="-941069">
              <a:lnSpc>
                <a:spcPct val="100000"/>
              </a:lnSpc>
              <a:spcBef>
                <a:spcPts val="100"/>
              </a:spcBef>
            </a:pPr>
            <a:r>
              <a:rPr sz="1400" b="1" i="1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Answer</a:t>
            </a:r>
            <a:r>
              <a:rPr sz="1400" b="1" i="1" spc="-1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400" b="1" i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identify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damage,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accidents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sure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safely.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15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501650" y="843438"/>
            <a:ext cx="6477000" cy="3957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455" y="320865"/>
            <a:ext cx="4399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spc="-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Question</a:t>
            </a:r>
            <a:r>
              <a:rPr b="1" u="sng" spc="6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b="1" u="sng" spc="-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4</a:t>
            </a:r>
            <a:r>
              <a:rPr spc="-5" dirty="0"/>
              <a:t>.</a:t>
            </a:r>
            <a:r>
              <a:rPr spc="25" dirty="0"/>
              <a:t> </a:t>
            </a:r>
            <a:r>
              <a:rPr spc="-5" dirty="0"/>
              <a:t>If</a:t>
            </a:r>
            <a:r>
              <a:rPr spc="70" dirty="0"/>
              <a:t> </a:t>
            </a:r>
            <a:r>
              <a:rPr spc="-5" dirty="0"/>
              <a:t>you</a:t>
            </a:r>
            <a:r>
              <a:rPr spc="70" dirty="0"/>
              <a:t> </a:t>
            </a:r>
            <a:r>
              <a:rPr spc="-5" dirty="0"/>
              <a:t>find</a:t>
            </a:r>
            <a:r>
              <a:rPr spc="70" dirty="0"/>
              <a:t> </a:t>
            </a:r>
            <a:r>
              <a:rPr spc="-5" dirty="0"/>
              <a:t>any</a:t>
            </a:r>
            <a:r>
              <a:rPr spc="70" dirty="0"/>
              <a:t> </a:t>
            </a:r>
            <a:r>
              <a:rPr spc="-5" dirty="0"/>
              <a:t>defects</a:t>
            </a:r>
            <a:r>
              <a:rPr spc="70" dirty="0"/>
              <a:t> </a:t>
            </a:r>
            <a:r>
              <a:rPr spc="-5" dirty="0"/>
              <a:t>what</a:t>
            </a:r>
            <a:r>
              <a:rPr spc="70" dirty="0"/>
              <a:t> </a:t>
            </a:r>
            <a:r>
              <a:rPr spc="-5" dirty="0"/>
              <a:t>must</a:t>
            </a:r>
            <a:r>
              <a:rPr spc="70" dirty="0"/>
              <a:t> </a:t>
            </a:r>
            <a:r>
              <a:rPr spc="-5" dirty="0"/>
              <a:t>you</a:t>
            </a:r>
            <a:r>
              <a:rPr spc="70" dirty="0"/>
              <a:t> </a:t>
            </a:r>
            <a:r>
              <a:rPr spc="-5" dirty="0"/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455" y="4586541"/>
            <a:ext cx="6444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Answer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400" b="1" i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Report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defect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authorised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charge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tag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mower.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5897" y="1268793"/>
            <a:ext cx="727075" cy="443865"/>
            <a:chOff x="1715897" y="1268793"/>
            <a:chExt cx="727075" cy="443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575" y="1287448"/>
              <a:ext cx="708074" cy="42481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15897" y="126879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0994" y="1682559"/>
            <a:ext cx="837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Arial Narrow"/>
                <a:cs typeface="Arial Narrow"/>
              </a:rPr>
              <a:t>Remove</a:t>
            </a:r>
            <a:r>
              <a:rPr sz="1400" spc="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1400" spc="-30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 Narrow"/>
                <a:cs typeface="Arial Narrow"/>
              </a:rPr>
              <a:t>keys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1271587"/>
            <a:ext cx="6480175" cy="29692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16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701942" y="761999"/>
            <a:ext cx="6581508" cy="418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404" y="2150419"/>
            <a:ext cx="25228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machin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immediately!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521" y="4415840"/>
            <a:ext cx="3569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Put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danger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tag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mower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showing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used.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985" y="4410506"/>
            <a:ext cx="1792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Repor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lea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 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authorise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person.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950" y="1126680"/>
            <a:ext cx="918210" cy="9185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5854" y="1047615"/>
            <a:ext cx="1434046" cy="10620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63339" y="2150427"/>
            <a:ext cx="2646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Isolat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fue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suppl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possible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61767" y="1589595"/>
            <a:ext cx="727075" cy="444500"/>
            <a:chOff x="2961767" y="1589595"/>
            <a:chExt cx="727075" cy="444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0445" y="1608281"/>
              <a:ext cx="708074" cy="4255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61767" y="15895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7262" y="312483"/>
            <a:ext cx="5276215" cy="144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</a:t>
            </a:r>
            <a:r>
              <a:rPr sz="14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4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5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Wha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shoul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fin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lea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fue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system?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2902585">
              <a:lnSpc>
                <a:spcPct val="100000"/>
              </a:lnSpc>
            </a:pPr>
            <a:r>
              <a:rPr sz="1400" b="1" i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Answer</a:t>
            </a:r>
            <a:r>
              <a:rPr sz="1400" b="1" i="1" spc="-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 marL="2039620" marR="2416175">
              <a:lnSpc>
                <a:spcPct val="100000"/>
              </a:lnSpc>
              <a:spcBef>
                <a:spcPts val="1050"/>
              </a:spcBef>
            </a:pPr>
            <a:r>
              <a:rPr sz="1400" dirty="0">
                <a:solidFill>
                  <a:srgbClr val="231F20"/>
                </a:solidFill>
                <a:latin typeface="Arial Narrow"/>
                <a:cs typeface="Arial Narrow"/>
              </a:rPr>
              <a:t>Remove</a:t>
            </a:r>
            <a:r>
              <a:rPr sz="1400" spc="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1400" spc="-3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 Narrow"/>
                <a:cs typeface="Arial Narrow"/>
              </a:rPr>
              <a:t>keys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5444" y="2641054"/>
            <a:ext cx="3852545" cy="170243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17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725535" y="762001"/>
            <a:ext cx="3637803" cy="1627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4259160" y="1047615"/>
            <a:ext cx="2750224" cy="1345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794776" y="2641054"/>
            <a:ext cx="3821673" cy="222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4935854" y="2712230"/>
            <a:ext cx="1966596" cy="215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835" y="970851"/>
            <a:ext cx="6026150" cy="3331210"/>
            <a:chOff x="838835" y="970851"/>
            <a:chExt cx="6026150" cy="3331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835" y="1540827"/>
              <a:ext cx="6026149" cy="27609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4571" y="970851"/>
              <a:ext cx="1392936" cy="85420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4571" y="9708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2250" y="935287"/>
            <a:ext cx="1124452" cy="7932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262" y="312483"/>
            <a:ext cx="5419090" cy="1633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2860" marR="5080" indent="-128016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</a:t>
            </a:r>
            <a:r>
              <a:rPr sz="14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400" b="1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6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Wha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shoul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fin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hydrauli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lea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durin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your  pre-start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operational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check?</a:t>
            </a:r>
            <a:endParaRPr lang="en-AU" sz="14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92860" marR="5080" indent="-1280160">
              <a:lnSpc>
                <a:spcPct val="100000"/>
              </a:lnSpc>
              <a:spcBef>
                <a:spcPts val="100"/>
              </a:spcBef>
            </a:pPr>
            <a:r>
              <a:rPr lang="en-AU" sz="1400" b="1" i="1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                                               </a:t>
            </a:r>
            <a:r>
              <a:rPr lang="en-AU" sz="1400" b="1" i="1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Answer</a:t>
            </a:r>
            <a:r>
              <a:rPr sz="1400" b="1" i="1" spc="2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Arial"/>
              <a:cs typeface="Arial"/>
            </a:endParaRPr>
          </a:p>
          <a:p>
            <a:pPr marL="2550795" marR="2047875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Arial Narrow"/>
                <a:cs typeface="Arial Narrow"/>
              </a:rPr>
              <a:t>Remove</a:t>
            </a:r>
            <a:r>
              <a:rPr lang="en-AU" sz="10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1400" spc="-3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 Narrow"/>
                <a:cs typeface="Arial Narrow"/>
              </a:rPr>
              <a:t>keys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65" y="4344222"/>
            <a:ext cx="30651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Arial Black"/>
                <a:cs typeface="Arial Black"/>
              </a:rPr>
              <a:t>1.</a:t>
            </a:r>
            <a:r>
              <a:rPr sz="1400" spc="409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Put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danger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tag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warning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showing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used.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7213" y="4344222"/>
            <a:ext cx="2865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30" algn="l"/>
              </a:tabLst>
            </a:pPr>
            <a:r>
              <a:rPr sz="1400" spc="-20" dirty="0">
                <a:solidFill>
                  <a:srgbClr val="231F20"/>
                </a:solidFill>
                <a:latin typeface="Arial Black"/>
                <a:cs typeface="Arial Black"/>
              </a:rPr>
              <a:t>2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.	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Repor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authorise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8550" y="1331912"/>
            <a:ext cx="237489" cy="29908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18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707262" y="788610"/>
            <a:ext cx="3329951" cy="418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4037214" y="827136"/>
            <a:ext cx="2865754" cy="375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62" y="312483"/>
            <a:ext cx="63379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170" marR="5080" indent="-1221105">
              <a:lnSpc>
                <a:spcPct val="100000"/>
              </a:lnSpc>
              <a:spcBef>
                <a:spcPts val="100"/>
              </a:spcBef>
            </a:pPr>
            <a:r>
              <a:rPr b="1" u="sng" spc="-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Question</a:t>
            </a:r>
            <a:r>
              <a:rPr b="1" u="sng" spc="7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b="1" u="sng" spc="-5" dirty="0"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7</a:t>
            </a:r>
            <a:r>
              <a:rPr b="1" spc="-5" dirty="0">
                <a:latin typeface="Arial"/>
                <a:cs typeface="Arial"/>
              </a:rPr>
              <a:t>.</a:t>
            </a:r>
            <a:r>
              <a:rPr b="1" spc="80" dirty="0">
                <a:latin typeface="Arial"/>
                <a:cs typeface="Arial"/>
              </a:rPr>
              <a:t> </a:t>
            </a:r>
            <a:r>
              <a:rPr spc="-5" dirty="0"/>
              <a:t>Is</a:t>
            </a:r>
            <a:r>
              <a:rPr spc="70" dirty="0"/>
              <a:t> </a:t>
            </a:r>
            <a:r>
              <a:rPr spc="-5" dirty="0"/>
              <a:t>an</a:t>
            </a:r>
            <a:r>
              <a:rPr spc="75" dirty="0"/>
              <a:t> </a:t>
            </a:r>
            <a:r>
              <a:rPr spc="-10" dirty="0"/>
              <a:t>untrained</a:t>
            </a:r>
            <a:r>
              <a:rPr spc="70" dirty="0"/>
              <a:t> </a:t>
            </a:r>
            <a:r>
              <a:rPr spc="-10" dirty="0"/>
              <a:t>person</a:t>
            </a:r>
            <a:r>
              <a:rPr spc="75" dirty="0"/>
              <a:t> </a:t>
            </a:r>
            <a:r>
              <a:rPr spc="-10" dirty="0"/>
              <a:t>allowed</a:t>
            </a:r>
            <a:r>
              <a:rPr spc="70" dirty="0"/>
              <a:t> </a:t>
            </a:r>
            <a:r>
              <a:rPr spc="-5" dirty="0"/>
              <a:t>to</a:t>
            </a:r>
            <a:r>
              <a:rPr spc="75" dirty="0"/>
              <a:t> </a:t>
            </a:r>
            <a:r>
              <a:rPr spc="-10" dirty="0"/>
              <a:t>operate</a:t>
            </a:r>
            <a:r>
              <a:rPr spc="70" dirty="0"/>
              <a:t> </a:t>
            </a:r>
            <a:r>
              <a:rPr dirty="0"/>
              <a:t>a</a:t>
            </a:r>
            <a:r>
              <a:rPr spc="75" dirty="0"/>
              <a:t> </a:t>
            </a:r>
            <a:r>
              <a:rPr spc="-10" dirty="0"/>
              <a:t>ride-on</a:t>
            </a:r>
            <a:r>
              <a:rPr spc="70" dirty="0"/>
              <a:t> </a:t>
            </a:r>
            <a:r>
              <a:rPr spc="-10" dirty="0"/>
              <a:t>mower</a:t>
            </a:r>
            <a:r>
              <a:rPr spc="75" dirty="0"/>
              <a:t> </a:t>
            </a:r>
            <a:r>
              <a:rPr spc="-10" dirty="0"/>
              <a:t>without </a:t>
            </a:r>
            <a:r>
              <a:rPr spc="-375" dirty="0"/>
              <a:t> </a:t>
            </a:r>
            <a:r>
              <a:rPr spc="-5" dirty="0"/>
              <a:t>supervision</a:t>
            </a:r>
            <a:r>
              <a:rPr spc="15" dirty="0"/>
              <a:t> </a:t>
            </a:r>
            <a:r>
              <a:rPr spc="-5" dirty="0"/>
              <a:t>(explain</a:t>
            </a:r>
            <a:r>
              <a:rPr spc="20" dirty="0"/>
              <a:t> </a:t>
            </a:r>
            <a:r>
              <a:rPr spc="-5" dirty="0"/>
              <a:t>your</a:t>
            </a:r>
            <a:r>
              <a:rPr spc="15" dirty="0"/>
              <a:t> </a:t>
            </a:r>
            <a:r>
              <a:rPr spc="-10" dirty="0"/>
              <a:t>answer)?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62" y="2011743"/>
            <a:ext cx="29343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Answer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: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NO! The operator must be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supervise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traine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befor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being 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allowe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mowe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thei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own.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53765" y="1368107"/>
            <a:ext cx="3325495" cy="3438525"/>
            <a:chOff x="3453765" y="1368107"/>
            <a:chExt cx="3325495" cy="3438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3765" y="1368107"/>
              <a:ext cx="3325494" cy="3438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50" y="1382077"/>
              <a:ext cx="238125" cy="32829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19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701942" y="1295400"/>
            <a:ext cx="6276708" cy="351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8570" y="1922843"/>
            <a:ext cx="386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RIDE</a:t>
            </a:r>
            <a:r>
              <a:rPr sz="3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ON</a:t>
            </a:r>
            <a:r>
              <a:rPr sz="36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MOWER</a:t>
            </a: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3470" y="4607369"/>
            <a:ext cx="1652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www.easyguides.com.au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62" y="1929066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80048" y="0"/>
                </a:lnTo>
              </a:path>
            </a:pathLst>
          </a:custGeom>
          <a:ln w="2514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962" y="2576766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80048" y="0"/>
                </a:lnTo>
              </a:path>
            </a:pathLst>
          </a:custGeom>
          <a:ln w="2514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3320" y="357949"/>
            <a:ext cx="40557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</a:t>
            </a:r>
            <a:r>
              <a:rPr sz="2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Easy</a:t>
            </a:r>
            <a:r>
              <a:rPr sz="28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Guides</a:t>
            </a:r>
            <a:r>
              <a:rPr sz="2800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Series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2845" y="861123"/>
            <a:ext cx="36341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400" b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4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Licence</a:t>
            </a:r>
            <a:r>
              <a:rPr sz="14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OH&amp;S</a:t>
            </a:r>
            <a:r>
              <a:rPr sz="1400" b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National</a:t>
            </a:r>
            <a:r>
              <a:rPr sz="1400" b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Certificate</a:t>
            </a:r>
            <a:r>
              <a:rPr sz="14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b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Competency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EBFD6A-9CB5-4924-A6FC-18CD02BBD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3106483"/>
            <a:ext cx="2641260" cy="13504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2646" y="360489"/>
            <a:ext cx="950594" cy="718185"/>
            <a:chOff x="6192646" y="360489"/>
            <a:chExt cx="950594" cy="718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1184" y="388323"/>
              <a:ext cx="921752" cy="6899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92646" y="3604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4223" y="302069"/>
            <a:ext cx="18091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2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MINO</a:t>
            </a:r>
            <a:r>
              <a:rPr sz="1800" b="1" u="sng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</a:t>
            </a:r>
            <a:r>
              <a:rPr sz="1800" b="1" u="sng" spc="-7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RE</a:t>
            </a:r>
            <a:r>
              <a:rPr sz="1800" b="1" u="sng" spc="-15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P</a:t>
            </a:r>
            <a:r>
              <a:rPr sz="1800" b="1" u="sng" spc="-2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AIRS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62" y="4415853"/>
            <a:ext cx="25120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 Black"/>
                <a:cs typeface="Arial Black"/>
              </a:rPr>
              <a:t>1. 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are competent and have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skills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to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carry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work.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4897" y="4415853"/>
            <a:ext cx="24250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 Black"/>
                <a:cs typeface="Arial Black"/>
              </a:rPr>
              <a:t>2.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employer has given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permission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authorisation.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1034" y="1803631"/>
            <a:ext cx="1710055" cy="905510"/>
          </a:xfrm>
          <a:custGeom>
            <a:avLst/>
            <a:gdLst/>
            <a:ahLst/>
            <a:cxnLst/>
            <a:rect l="l" t="t" r="r" b="b"/>
            <a:pathLst>
              <a:path w="1710054" h="905510">
                <a:moveTo>
                  <a:pt x="693641" y="0"/>
                </a:moveTo>
                <a:lnTo>
                  <a:pt x="645374" y="1826"/>
                </a:lnTo>
                <a:lnTo>
                  <a:pt x="597520" y="5739"/>
                </a:lnTo>
                <a:lnTo>
                  <a:pt x="550053" y="11796"/>
                </a:lnTo>
                <a:lnTo>
                  <a:pt x="502945" y="20055"/>
                </a:lnTo>
                <a:lnTo>
                  <a:pt x="456169" y="30576"/>
                </a:lnTo>
                <a:lnTo>
                  <a:pt x="409698" y="43415"/>
                </a:lnTo>
                <a:lnTo>
                  <a:pt x="363505" y="58632"/>
                </a:lnTo>
                <a:lnTo>
                  <a:pt x="317562" y="76285"/>
                </a:lnTo>
                <a:lnTo>
                  <a:pt x="262698" y="101431"/>
                </a:lnTo>
                <a:lnTo>
                  <a:pt x="212406" y="129625"/>
                </a:lnTo>
                <a:lnTo>
                  <a:pt x="167717" y="160966"/>
                </a:lnTo>
                <a:lnTo>
                  <a:pt x="127843" y="192881"/>
                </a:lnTo>
                <a:lnTo>
                  <a:pt x="92405" y="227489"/>
                </a:lnTo>
                <a:lnTo>
                  <a:pt x="61029" y="266912"/>
                </a:lnTo>
                <a:lnTo>
                  <a:pt x="33336" y="313267"/>
                </a:lnTo>
                <a:lnTo>
                  <a:pt x="14286" y="362035"/>
                </a:lnTo>
                <a:lnTo>
                  <a:pt x="3618" y="406231"/>
                </a:lnTo>
                <a:lnTo>
                  <a:pt x="0" y="455886"/>
                </a:lnTo>
                <a:lnTo>
                  <a:pt x="4170" y="503217"/>
                </a:lnTo>
                <a:lnTo>
                  <a:pt x="15417" y="548130"/>
                </a:lnTo>
                <a:lnTo>
                  <a:pt x="33028" y="590533"/>
                </a:lnTo>
                <a:lnTo>
                  <a:pt x="56292" y="630336"/>
                </a:lnTo>
                <a:lnTo>
                  <a:pt x="84495" y="667444"/>
                </a:lnTo>
                <a:lnTo>
                  <a:pt x="116925" y="701768"/>
                </a:lnTo>
                <a:lnTo>
                  <a:pt x="152871" y="733214"/>
                </a:lnTo>
                <a:lnTo>
                  <a:pt x="191620" y="761690"/>
                </a:lnTo>
                <a:lnTo>
                  <a:pt x="232460" y="787104"/>
                </a:lnTo>
                <a:lnTo>
                  <a:pt x="274678" y="809364"/>
                </a:lnTo>
                <a:lnTo>
                  <a:pt x="317562" y="828379"/>
                </a:lnTo>
                <a:lnTo>
                  <a:pt x="376998" y="850477"/>
                </a:lnTo>
                <a:lnTo>
                  <a:pt x="439482" y="869527"/>
                </a:lnTo>
                <a:lnTo>
                  <a:pt x="486378" y="880720"/>
                </a:lnTo>
                <a:lnTo>
                  <a:pt x="534481" y="889856"/>
                </a:lnTo>
                <a:lnTo>
                  <a:pt x="583582" y="896896"/>
                </a:lnTo>
                <a:lnTo>
                  <a:pt x="633474" y="901799"/>
                </a:lnTo>
                <a:lnTo>
                  <a:pt x="683948" y="904526"/>
                </a:lnTo>
                <a:lnTo>
                  <a:pt x="734796" y="905037"/>
                </a:lnTo>
                <a:lnTo>
                  <a:pt x="785811" y="903291"/>
                </a:lnTo>
                <a:lnTo>
                  <a:pt x="836785" y="899249"/>
                </a:lnTo>
                <a:lnTo>
                  <a:pt x="887510" y="892870"/>
                </a:lnTo>
                <a:lnTo>
                  <a:pt x="919125" y="887364"/>
                </a:lnTo>
                <a:lnTo>
                  <a:pt x="717874" y="887364"/>
                </a:lnTo>
                <a:lnTo>
                  <a:pt x="671349" y="886393"/>
                </a:lnTo>
                <a:lnTo>
                  <a:pt x="623941" y="883504"/>
                </a:lnTo>
                <a:lnTo>
                  <a:pt x="575118" y="878671"/>
                </a:lnTo>
                <a:lnTo>
                  <a:pt x="565430" y="877147"/>
                </a:lnTo>
                <a:lnTo>
                  <a:pt x="507300" y="877147"/>
                </a:lnTo>
                <a:lnTo>
                  <a:pt x="507300" y="868003"/>
                </a:lnTo>
                <a:lnTo>
                  <a:pt x="511872" y="868003"/>
                </a:lnTo>
                <a:lnTo>
                  <a:pt x="446340" y="853525"/>
                </a:lnTo>
                <a:lnTo>
                  <a:pt x="384618" y="834475"/>
                </a:lnTo>
                <a:lnTo>
                  <a:pt x="325182" y="812377"/>
                </a:lnTo>
                <a:lnTo>
                  <a:pt x="270318" y="787231"/>
                </a:lnTo>
                <a:lnTo>
                  <a:pt x="232259" y="765895"/>
                </a:lnTo>
                <a:lnTo>
                  <a:pt x="216978" y="765895"/>
                </a:lnTo>
                <a:lnTo>
                  <a:pt x="220026" y="759037"/>
                </a:lnTo>
                <a:lnTo>
                  <a:pt x="220912" y="759037"/>
                </a:lnTo>
                <a:lnTo>
                  <a:pt x="176592" y="727795"/>
                </a:lnTo>
                <a:lnTo>
                  <a:pt x="133753" y="691187"/>
                </a:lnTo>
                <a:lnTo>
                  <a:pt x="101692" y="659563"/>
                </a:lnTo>
                <a:lnTo>
                  <a:pt x="74506" y="624716"/>
                </a:lnTo>
                <a:lnTo>
                  <a:pt x="46290" y="578443"/>
                </a:lnTo>
                <a:lnTo>
                  <a:pt x="40081" y="563203"/>
                </a:lnTo>
                <a:lnTo>
                  <a:pt x="30288" y="563203"/>
                </a:lnTo>
                <a:lnTo>
                  <a:pt x="37549" y="558120"/>
                </a:lnTo>
                <a:lnTo>
                  <a:pt x="31812" y="542629"/>
                </a:lnTo>
                <a:lnTo>
                  <a:pt x="20889" y="496991"/>
                </a:lnTo>
                <a:lnTo>
                  <a:pt x="17248" y="452332"/>
                </a:lnTo>
                <a:lnTo>
                  <a:pt x="20889" y="407673"/>
                </a:lnTo>
                <a:lnTo>
                  <a:pt x="31812" y="362035"/>
                </a:lnTo>
                <a:lnTo>
                  <a:pt x="37342" y="347104"/>
                </a:lnTo>
                <a:lnTo>
                  <a:pt x="30288" y="341461"/>
                </a:lnTo>
                <a:lnTo>
                  <a:pt x="40391" y="341461"/>
                </a:lnTo>
                <a:lnTo>
                  <a:pt x="46290" y="326983"/>
                </a:lnTo>
                <a:lnTo>
                  <a:pt x="73613" y="281303"/>
                </a:lnTo>
                <a:lnTo>
                  <a:pt x="101978" y="245211"/>
                </a:lnTo>
                <a:lnTo>
                  <a:pt x="135074" y="212476"/>
                </a:lnTo>
                <a:lnTo>
                  <a:pt x="176592" y="176869"/>
                </a:lnTo>
                <a:lnTo>
                  <a:pt x="220860" y="146389"/>
                </a:lnTo>
                <a:lnTo>
                  <a:pt x="220026" y="146389"/>
                </a:lnTo>
                <a:lnTo>
                  <a:pt x="216978" y="138769"/>
                </a:lnTo>
                <a:lnTo>
                  <a:pt x="233618" y="138769"/>
                </a:lnTo>
                <a:lnTo>
                  <a:pt x="270318" y="118195"/>
                </a:lnTo>
                <a:lnTo>
                  <a:pt x="325182" y="93049"/>
                </a:lnTo>
                <a:lnTo>
                  <a:pt x="384618" y="70189"/>
                </a:lnTo>
                <a:lnTo>
                  <a:pt x="446340" y="51139"/>
                </a:lnTo>
                <a:lnTo>
                  <a:pt x="511872" y="36661"/>
                </a:lnTo>
                <a:lnTo>
                  <a:pt x="507300" y="36661"/>
                </a:lnTo>
                <a:lnTo>
                  <a:pt x="507300" y="27517"/>
                </a:lnTo>
                <a:lnTo>
                  <a:pt x="565430" y="27517"/>
                </a:lnTo>
                <a:lnTo>
                  <a:pt x="575118" y="25993"/>
                </a:lnTo>
                <a:lnTo>
                  <a:pt x="646746" y="19897"/>
                </a:lnTo>
                <a:lnTo>
                  <a:pt x="719136" y="16849"/>
                </a:lnTo>
                <a:lnTo>
                  <a:pt x="920421" y="16849"/>
                </a:lnTo>
                <a:lnTo>
                  <a:pt x="862392" y="8467"/>
                </a:lnTo>
                <a:lnTo>
                  <a:pt x="791526" y="2371"/>
                </a:lnTo>
                <a:lnTo>
                  <a:pt x="742349" y="200"/>
                </a:lnTo>
                <a:lnTo>
                  <a:pt x="693641" y="0"/>
                </a:lnTo>
                <a:close/>
              </a:path>
              <a:path w="1710054" h="905510">
                <a:moveTo>
                  <a:pt x="945653" y="864752"/>
                </a:moveTo>
                <a:lnTo>
                  <a:pt x="905826" y="872575"/>
                </a:lnTo>
                <a:lnTo>
                  <a:pt x="857492" y="879023"/>
                </a:lnTo>
                <a:lnTo>
                  <a:pt x="810411" y="883654"/>
                </a:lnTo>
                <a:lnTo>
                  <a:pt x="764050" y="886443"/>
                </a:lnTo>
                <a:lnTo>
                  <a:pt x="717874" y="887364"/>
                </a:lnTo>
                <a:lnTo>
                  <a:pt x="919125" y="887364"/>
                </a:lnTo>
                <a:lnTo>
                  <a:pt x="937778" y="884116"/>
                </a:lnTo>
                <a:lnTo>
                  <a:pt x="987381" y="872945"/>
                </a:lnTo>
                <a:lnTo>
                  <a:pt x="988704" y="872575"/>
                </a:lnTo>
                <a:lnTo>
                  <a:pt x="948498" y="872575"/>
                </a:lnTo>
                <a:lnTo>
                  <a:pt x="945653" y="864752"/>
                </a:lnTo>
                <a:close/>
              </a:path>
              <a:path w="1710054" h="905510">
                <a:moveTo>
                  <a:pt x="507300" y="868003"/>
                </a:moveTo>
                <a:lnTo>
                  <a:pt x="507300" y="877147"/>
                </a:lnTo>
                <a:lnTo>
                  <a:pt x="511538" y="868670"/>
                </a:lnTo>
                <a:lnTo>
                  <a:pt x="507300" y="868003"/>
                </a:lnTo>
                <a:close/>
              </a:path>
              <a:path w="1710054" h="905510">
                <a:moveTo>
                  <a:pt x="511538" y="868670"/>
                </a:moveTo>
                <a:lnTo>
                  <a:pt x="507300" y="877147"/>
                </a:lnTo>
                <a:lnTo>
                  <a:pt x="565430" y="877147"/>
                </a:lnTo>
                <a:lnTo>
                  <a:pt x="511538" y="868670"/>
                </a:lnTo>
                <a:close/>
              </a:path>
              <a:path w="1710054" h="905510">
                <a:moveTo>
                  <a:pt x="948498" y="864193"/>
                </a:moveTo>
                <a:lnTo>
                  <a:pt x="945653" y="864752"/>
                </a:lnTo>
                <a:lnTo>
                  <a:pt x="948498" y="872575"/>
                </a:lnTo>
                <a:lnTo>
                  <a:pt x="948498" y="864193"/>
                </a:lnTo>
                <a:close/>
              </a:path>
              <a:path w="1710054" h="905510">
                <a:moveTo>
                  <a:pt x="1018678" y="864193"/>
                </a:moveTo>
                <a:lnTo>
                  <a:pt x="948498" y="864193"/>
                </a:lnTo>
                <a:lnTo>
                  <a:pt x="948498" y="872575"/>
                </a:lnTo>
                <a:lnTo>
                  <a:pt x="988704" y="872575"/>
                </a:lnTo>
                <a:lnTo>
                  <a:pt x="1018678" y="864193"/>
                </a:lnTo>
                <a:close/>
              </a:path>
              <a:path w="1710054" h="905510">
                <a:moveTo>
                  <a:pt x="511872" y="868003"/>
                </a:moveTo>
                <a:lnTo>
                  <a:pt x="507300" y="868003"/>
                </a:lnTo>
                <a:lnTo>
                  <a:pt x="511538" y="868670"/>
                </a:lnTo>
                <a:lnTo>
                  <a:pt x="511872" y="868003"/>
                </a:lnTo>
                <a:close/>
              </a:path>
              <a:path w="1710054" h="905510">
                <a:moveTo>
                  <a:pt x="1247147" y="739932"/>
                </a:moveTo>
                <a:lnTo>
                  <a:pt x="1176025" y="783345"/>
                </a:lnTo>
                <a:lnTo>
                  <a:pt x="1130460" y="805243"/>
                </a:lnTo>
                <a:lnTo>
                  <a:pt x="1082461" y="824588"/>
                </a:lnTo>
                <a:lnTo>
                  <a:pt x="1034458" y="841238"/>
                </a:lnTo>
                <a:lnTo>
                  <a:pt x="988884" y="855049"/>
                </a:lnTo>
                <a:lnTo>
                  <a:pt x="945450" y="864193"/>
                </a:lnTo>
                <a:lnTo>
                  <a:pt x="945653" y="864752"/>
                </a:lnTo>
                <a:lnTo>
                  <a:pt x="948498" y="864193"/>
                </a:lnTo>
                <a:lnTo>
                  <a:pt x="1018678" y="864193"/>
                </a:lnTo>
                <a:lnTo>
                  <a:pt x="1036111" y="859318"/>
                </a:lnTo>
                <a:lnTo>
                  <a:pt x="1083761" y="843195"/>
                </a:lnTo>
                <a:lnTo>
                  <a:pt x="1130122" y="824535"/>
                </a:lnTo>
                <a:lnTo>
                  <a:pt x="1174986" y="803300"/>
                </a:lnTo>
                <a:lnTo>
                  <a:pt x="1218146" y="779448"/>
                </a:lnTo>
                <a:lnTo>
                  <a:pt x="1259394" y="752941"/>
                </a:lnTo>
                <a:lnTo>
                  <a:pt x="1269641" y="745321"/>
                </a:lnTo>
                <a:lnTo>
                  <a:pt x="1252536" y="745321"/>
                </a:lnTo>
                <a:lnTo>
                  <a:pt x="1247147" y="739932"/>
                </a:lnTo>
                <a:close/>
              </a:path>
              <a:path w="1710054" h="905510">
                <a:moveTo>
                  <a:pt x="220026" y="759037"/>
                </a:moveTo>
                <a:lnTo>
                  <a:pt x="216978" y="765895"/>
                </a:lnTo>
                <a:lnTo>
                  <a:pt x="222945" y="760673"/>
                </a:lnTo>
                <a:lnTo>
                  <a:pt x="220026" y="759037"/>
                </a:lnTo>
                <a:close/>
              </a:path>
              <a:path w="1710054" h="905510">
                <a:moveTo>
                  <a:pt x="222945" y="760673"/>
                </a:moveTo>
                <a:lnTo>
                  <a:pt x="216978" y="765895"/>
                </a:lnTo>
                <a:lnTo>
                  <a:pt x="232259" y="765895"/>
                </a:lnTo>
                <a:lnTo>
                  <a:pt x="222945" y="760673"/>
                </a:lnTo>
                <a:close/>
              </a:path>
              <a:path w="1710054" h="905510">
                <a:moveTo>
                  <a:pt x="220912" y="759037"/>
                </a:moveTo>
                <a:lnTo>
                  <a:pt x="220026" y="759037"/>
                </a:lnTo>
                <a:lnTo>
                  <a:pt x="222945" y="760673"/>
                </a:lnTo>
                <a:lnTo>
                  <a:pt x="223074" y="760561"/>
                </a:lnTo>
                <a:lnTo>
                  <a:pt x="220912" y="759037"/>
                </a:lnTo>
                <a:close/>
              </a:path>
              <a:path w="1710054" h="905510">
                <a:moveTo>
                  <a:pt x="1249488" y="738463"/>
                </a:moveTo>
                <a:lnTo>
                  <a:pt x="1247147" y="739932"/>
                </a:lnTo>
                <a:lnTo>
                  <a:pt x="1252536" y="745321"/>
                </a:lnTo>
                <a:lnTo>
                  <a:pt x="1249488" y="738463"/>
                </a:lnTo>
                <a:close/>
              </a:path>
              <a:path w="1710054" h="905510">
                <a:moveTo>
                  <a:pt x="1278864" y="738463"/>
                </a:moveTo>
                <a:lnTo>
                  <a:pt x="1249488" y="738463"/>
                </a:lnTo>
                <a:lnTo>
                  <a:pt x="1252536" y="745321"/>
                </a:lnTo>
                <a:lnTo>
                  <a:pt x="1269641" y="745321"/>
                </a:lnTo>
                <a:lnTo>
                  <a:pt x="1278864" y="738463"/>
                </a:lnTo>
                <a:close/>
              </a:path>
              <a:path w="1710054" h="905510">
                <a:moveTo>
                  <a:pt x="1680358" y="649309"/>
                </a:moveTo>
                <a:lnTo>
                  <a:pt x="1679256" y="649309"/>
                </a:lnTo>
                <a:lnTo>
                  <a:pt x="1679256" y="658453"/>
                </a:lnTo>
                <a:lnTo>
                  <a:pt x="1674684" y="665311"/>
                </a:lnTo>
                <a:lnTo>
                  <a:pt x="1332546" y="665311"/>
                </a:lnTo>
                <a:lnTo>
                  <a:pt x="1331022" y="668359"/>
                </a:lnTo>
                <a:lnTo>
                  <a:pt x="1304352" y="693505"/>
                </a:lnTo>
                <a:lnTo>
                  <a:pt x="1276158" y="717127"/>
                </a:lnTo>
                <a:lnTo>
                  <a:pt x="1246440" y="739225"/>
                </a:lnTo>
                <a:lnTo>
                  <a:pt x="1247147" y="739932"/>
                </a:lnTo>
                <a:lnTo>
                  <a:pt x="1249488" y="738463"/>
                </a:lnTo>
                <a:lnTo>
                  <a:pt x="1278864" y="738463"/>
                </a:lnTo>
                <a:lnTo>
                  <a:pt x="1289112" y="730843"/>
                </a:lnTo>
                <a:lnTo>
                  <a:pt x="1317306" y="707221"/>
                </a:lnTo>
                <a:lnTo>
                  <a:pt x="1339496" y="683599"/>
                </a:lnTo>
                <a:lnTo>
                  <a:pt x="1335594" y="683599"/>
                </a:lnTo>
                <a:lnTo>
                  <a:pt x="1335594" y="674455"/>
                </a:lnTo>
                <a:lnTo>
                  <a:pt x="1523046" y="674455"/>
                </a:lnTo>
                <a:lnTo>
                  <a:pt x="1709736" y="665311"/>
                </a:lnTo>
                <a:lnTo>
                  <a:pt x="1683066" y="650833"/>
                </a:lnTo>
                <a:lnTo>
                  <a:pt x="1680358" y="649309"/>
                </a:lnTo>
                <a:close/>
              </a:path>
              <a:path w="1710054" h="905510">
                <a:moveTo>
                  <a:pt x="1335594" y="674455"/>
                </a:moveTo>
                <a:lnTo>
                  <a:pt x="1335594" y="683599"/>
                </a:lnTo>
                <a:lnTo>
                  <a:pt x="1339684" y="683399"/>
                </a:lnTo>
                <a:lnTo>
                  <a:pt x="1340928" y="682075"/>
                </a:lnTo>
                <a:lnTo>
                  <a:pt x="1335594" y="674455"/>
                </a:lnTo>
                <a:close/>
              </a:path>
              <a:path w="1710054" h="905510">
                <a:moveTo>
                  <a:pt x="1339684" y="683399"/>
                </a:moveTo>
                <a:lnTo>
                  <a:pt x="1335594" y="683599"/>
                </a:lnTo>
                <a:lnTo>
                  <a:pt x="1339496" y="683599"/>
                </a:lnTo>
                <a:lnTo>
                  <a:pt x="1339684" y="683399"/>
                </a:lnTo>
                <a:close/>
              </a:path>
              <a:path w="1710054" h="905510">
                <a:moveTo>
                  <a:pt x="1523046" y="674455"/>
                </a:moveTo>
                <a:lnTo>
                  <a:pt x="1335594" y="674455"/>
                </a:lnTo>
                <a:lnTo>
                  <a:pt x="1340928" y="682075"/>
                </a:lnTo>
                <a:lnTo>
                  <a:pt x="1339684" y="683399"/>
                </a:lnTo>
                <a:lnTo>
                  <a:pt x="1523046" y="674455"/>
                </a:lnTo>
                <a:close/>
              </a:path>
              <a:path w="1710054" h="905510">
                <a:moveTo>
                  <a:pt x="1648705" y="650731"/>
                </a:moveTo>
                <a:lnTo>
                  <a:pt x="1335594" y="665311"/>
                </a:lnTo>
                <a:lnTo>
                  <a:pt x="1674684" y="665311"/>
                </a:lnTo>
                <a:lnTo>
                  <a:pt x="1648705" y="650731"/>
                </a:lnTo>
                <a:close/>
              </a:path>
              <a:path w="1710054" h="905510">
                <a:moveTo>
                  <a:pt x="1679256" y="649309"/>
                </a:moveTo>
                <a:lnTo>
                  <a:pt x="1648705" y="650731"/>
                </a:lnTo>
                <a:lnTo>
                  <a:pt x="1674684" y="665311"/>
                </a:lnTo>
                <a:lnTo>
                  <a:pt x="1679256" y="658453"/>
                </a:lnTo>
                <a:lnTo>
                  <a:pt x="1679256" y="649309"/>
                </a:lnTo>
                <a:close/>
              </a:path>
              <a:path w="1710054" h="905510">
                <a:moveTo>
                  <a:pt x="1416598" y="341461"/>
                </a:moveTo>
                <a:lnTo>
                  <a:pt x="1407984" y="341461"/>
                </a:lnTo>
                <a:lnTo>
                  <a:pt x="1400930" y="347104"/>
                </a:lnTo>
                <a:lnTo>
                  <a:pt x="1406460" y="362035"/>
                </a:lnTo>
                <a:lnTo>
                  <a:pt x="1416162" y="399450"/>
                </a:lnTo>
                <a:lnTo>
                  <a:pt x="1420338" y="436749"/>
                </a:lnTo>
                <a:lnTo>
                  <a:pt x="1420051" y="474410"/>
                </a:lnTo>
                <a:lnTo>
                  <a:pt x="1416366" y="512911"/>
                </a:lnTo>
                <a:lnTo>
                  <a:pt x="1415604" y="519007"/>
                </a:lnTo>
                <a:lnTo>
                  <a:pt x="1419414" y="522055"/>
                </a:lnTo>
                <a:lnTo>
                  <a:pt x="1648705" y="650731"/>
                </a:lnTo>
                <a:lnTo>
                  <a:pt x="1679256" y="649309"/>
                </a:lnTo>
                <a:lnTo>
                  <a:pt x="1680358" y="649309"/>
                </a:lnTo>
                <a:lnTo>
                  <a:pt x="1443449" y="515959"/>
                </a:lnTo>
                <a:lnTo>
                  <a:pt x="1433130" y="515959"/>
                </a:lnTo>
                <a:lnTo>
                  <a:pt x="1423986" y="514435"/>
                </a:lnTo>
                <a:lnTo>
                  <a:pt x="1428558" y="507577"/>
                </a:lnTo>
                <a:lnTo>
                  <a:pt x="1434299" y="507577"/>
                </a:lnTo>
                <a:lnTo>
                  <a:pt x="1437702" y="483193"/>
                </a:lnTo>
                <a:lnTo>
                  <a:pt x="1439226" y="452713"/>
                </a:lnTo>
                <a:lnTo>
                  <a:pt x="1437702" y="429853"/>
                </a:lnTo>
                <a:lnTo>
                  <a:pt x="1436178" y="406231"/>
                </a:lnTo>
                <a:lnTo>
                  <a:pt x="1426025" y="369305"/>
                </a:lnTo>
                <a:lnTo>
                  <a:pt x="1416598" y="341461"/>
                </a:lnTo>
                <a:close/>
              </a:path>
              <a:path w="1710054" h="905510">
                <a:moveTo>
                  <a:pt x="37549" y="558120"/>
                </a:moveTo>
                <a:lnTo>
                  <a:pt x="30288" y="563203"/>
                </a:lnTo>
                <a:lnTo>
                  <a:pt x="39432" y="563203"/>
                </a:lnTo>
                <a:lnTo>
                  <a:pt x="37549" y="558120"/>
                </a:lnTo>
                <a:close/>
              </a:path>
              <a:path w="1710054" h="905510">
                <a:moveTo>
                  <a:pt x="37908" y="557869"/>
                </a:moveTo>
                <a:lnTo>
                  <a:pt x="37549" y="558120"/>
                </a:lnTo>
                <a:lnTo>
                  <a:pt x="39432" y="563203"/>
                </a:lnTo>
                <a:lnTo>
                  <a:pt x="40081" y="563203"/>
                </a:lnTo>
                <a:lnTo>
                  <a:pt x="37908" y="557869"/>
                </a:lnTo>
                <a:close/>
              </a:path>
              <a:path w="1710054" h="905510">
                <a:moveTo>
                  <a:pt x="1428558" y="507577"/>
                </a:moveTo>
                <a:lnTo>
                  <a:pt x="1423986" y="514435"/>
                </a:lnTo>
                <a:lnTo>
                  <a:pt x="1433130" y="515959"/>
                </a:lnTo>
                <a:lnTo>
                  <a:pt x="1433881" y="510573"/>
                </a:lnTo>
                <a:lnTo>
                  <a:pt x="1428558" y="507577"/>
                </a:lnTo>
                <a:close/>
              </a:path>
              <a:path w="1710054" h="905510">
                <a:moveTo>
                  <a:pt x="1433881" y="510573"/>
                </a:moveTo>
                <a:lnTo>
                  <a:pt x="1433130" y="515959"/>
                </a:lnTo>
                <a:lnTo>
                  <a:pt x="1443449" y="515959"/>
                </a:lnTo>
                <a:lnTo>
                  <a:pt x="1433881" y="510573"/>
                </a:lnTo>
                <a:close/>
              </a:path>
              <a:path w="1710054" h="905510">
                <a:moveTo>
                  <a:pt x="1434299" y="507577"/>
                </a:moveTo>
                <a:lnTo>
                  <a:pt x="1428558" y="507577"/>
                </a:lnTo>
                <a:lnTo>
                  <a:pt x="1433881" y="510573"/>
                </a:lnTo>
                <a:lnTo>
                  <a:pt x="1434299" y="507577"/>
                </a:lnTo>
                <a:close/>
              </a:path>
              <a:path w="1710054" h="905510">
                <a:moveTo>
                  <a:pt x="40391" y="341461"/>
                </a:moveTo>
                <a:lnTo>
                  <a:pt x="39432" y="341461"/>
                </a:lnTo>
                <a:lnTo>
                  <a:pt x="37342" y="347104"/>
                </a:lnTo>
                <a:lnTo>
                  <a:pt x="37908" y="347557"/>
                </a:lnTo>
                <a:lnTo>
                  <a:pt x="40391" y="341461"/>
                </a:lnTo>
                <a:close/>
              </a:path>
              <a:path w="1710054" h="905510">
                <a:moveTo>
                  <a:pt x="1215316" y="144746"/>
                </a:moveTo>
                <a:lnTo>
                  <a:pt x="1260918" y="176869"/>
                </a:lnTo>
                <a:lnTo>
                  <a:pt x="1299935" y="208406"/>
                </a:lnTo>
                <a:lnTo>
                  <a:pt x="1335180" y="244111"/>
                </a:lnTo>
                <a:lnTo>
                  <a:pt x="1365868" y="283723"/>
                </a:lnTo>
                <a:lnTo>
                  <a:pt x="1391220" y="326983"/>
                </a:lnTo>
                <a:lnTo>
                  <a:pt x="1400364" y="347557"/>
                </a:lnTo>
                <a:lnTo>
                  <a:pt x="1400930" y="347104"/>
                </a:lnTo>
                <a:lnTo>
                  <a:pt x="1398840" y="341461"/>
                </a:lnTo>
                <a:lnTo>
                  <a:pt x="1416598" y="341461"/>
                </a:lnTo>
                <a:lnTo>
                  <a:pt x="1415218" y="337384"/>
                </a:lnTo>
                <a:lnTo>
                  <a:pt x="1381314" y="273643"/>
                </a:lnTo>
                <a:lnTo>
                  <a:pt x="1351596" y="233257"/>
                </a:lnTo>
                <a:lnTo>
                  <a:pt x="1315205" y="196817"/>
                </a:lnTo>
                <a:lnTo>
                  <a:pt x="1275849" y="164080"/>
                </a:lnTo>
                <a:lnTo>
                  <a:pt x="1250456" y="146389"/>
                </a:lnTo>
                <a:lnTo>
                  <a:pt x="1218246" y="146389"/>
                </a:lnTo>
                <a:lnTo>
                  <a:pt x="1215316" y="144746"/>
                </a:lnTo>
                <a:close/>
              </a:path>
              <a:path w="1710054" h="905510">
                <a:moveTo>
                  <a:pt x="39432" y="341461"/>
                </a:moveTo>
                <a:lnTo>
                  <a:pt x="30288" y="341461"/>
                </a:lnTo>
                <a:lnTo>
                  <a:pt x="37342" y="347104"/>
                </a:lnTo>
                <a:lnTo>
                  <a:pt x="39432" y="341461"/>
                </a:lnTo>
                <a:close/>
              </a:path>
              <a:path w="1710054" h="905510">
                <a:moveTo>
                  <a:pt x="1407984" y="341461"/>
                </a:moveTo>
                <a:lnTo>
                  <a:pt x="1398840" y="341461"/>
                </a:lnTo>
                <a:lnTo>
                  <a:pt x="1400930" y="347104"/>
                </a:lnTo>
                <a:lnTo>
                  <a:pt x="1407984" y="341461"/>
                </a:lnTo>
                <a:close/>
              </a:path>
              <a:path w="1710054" h="905510">
                <a:moveTo>
                  <a:pt x="216978" y="138769"/>
                </a:moveTo>
                <a:lnTo>
                  <a:pt x="220026" y="146389"/>
                </a:lnTo>
                <a:lnTo>
                  <a:pt x="222955" y="144746"/>
                </a:lnTo>
                <a:lnTo>
                  <a:pt x="216978" y="138769"/>
                </a:lnTo>
                <a:close/>
              </a:path>
              <a:path w="1710054" h="905510">
                <a:moveTo>
                  <a:pt x="222955" y="144746"/>
                </a:moveTo>
                <a:lnTo>
                  <a:pt x="220026" y="146389"/>
                </a:lnTo>
                <a:lnTo>
                  <a:pt x="220860" y="146389"/>
                </a:lnTo>
                <a:lnTo>
                  <a:pt x="223074" y="144865"/>
                </a:lnTo>
                <a:close/>
              </a:path>
              <a:path w="1710054" h="905510">
                <a:moveTo>
                  <a:pt x="1221294" y="138769"/>
                </a:moveTo>
                <a:lnTo>
                  <a:pt x="1215316" y="144746"/>
                </a:lnTo>
                <a:lnTo>
                  <a:pt x="1218246" y="146389"/>
                </a:lnTo>
                <a:lnTo>
                  <a:pt x="1221294" y="138769"/>
                </a:lnTo>
                <a:close/>
              </a:path>
              <a:path w="1710054" h="905510">
                <a:moveTo>
                  <a:pt x="1239518" y="138769"/>
                </a:moveTo>
                <a:lnTo>
                  <a:pt x="1221294" y="138769"/>
                </a:lnTo>
                <a:lnTo>
                  <a:pt x="1218246" y="146389"/>
                </a:lnTo>
                <a:lnTo>
                  <a:pt x="1250456" y="146389"/>
                </a:lnTo>
                <a:lnTo>
                  <a:pt x="1239518" y="138769"/>
                </a:lnTo>
                <a:close/>
              </a:path>
              <a:path w="1710054" h="905510">
                <a:moveTo>
                  <a:pt x="233618" y="138769"/>
                </a:moveTo>
                <a:lnTo>
                  <a:pt x="216978" y="138769"/>
                </a:lnTo>
                <a:lnTo>
                  <a:pt x="222955" y="144746"/>
                </a:lnTo>
                <a:lnTo>
                  <a:pt x="233618" y="138769"/>
                </a:lnTo>
                <a:close/>
              </a:path>
              <a:path w="1710054" h="905510">
                <a:moveTo>
                  <a:pt x="966405" y="27517"/>
                </a:moveTo>
                <a:lnTo>
                  <a:pt x="930972" y="27517"/>
                </a:lnTo>
                <a:lnTo>
                  <a:pt x="930972" y="36661"/>
                </a:lnTo>
                <a:lnTo>
                  <a:pt x="926400" y="36661"/>
                </a:lnTo>
                <a:lnTo>
                  <a:pt x="991932" y="51139"/>
                </a:lnTo>
                <a:lnTo>
                  <a:pt x="1053654" y="70189"/>
                </a:lnTo>
                <a:lnTo>
                  <a:pt x="1113090" y="93049"/>
                </a:lnTo>
                <a:lnTo>
                  <a:pt x="1167954" y="118195"/>
                </a:lnTo>
                <a:lnTo>
                  <a:pt x="1215316" y="144746"/>
                </a:lnTo>
                <a:lnTo>
                  <a:pt x="1221294" y="138769"/>
                </a:lnTo>
                <a:lnTo>
                  <a:pt x="1239518" y="138769"/>
                </a:lnTo>
                <a:lnTo>
                  <a:pt x="1233909" y="134862"/>
                </a:lnTo>
                <a:lnTo>
                  <a:pt x="1189766" y="108979"/>
                </a:lnTo>
                <a:lnTo>
                  <a:pt x="1143801" y="86249"/>
                </a:lnTo>
                <a:lnTo>
                  <a:pt x="1096396" y="66488"/>
                </a:lnTo>
                <a:lnTo>
                  <a:pt x="1047932" y="49511"/>
                </a:lnTo>
                <a:lnTo>
                  <a:pt x="1004000" y="36661"/>
                </a:lnTo>
                <a:lnTo>
                  <a:pt x="930972" y="36661"/>
                </a:lnTo>
                <a:lnTo>
                  <a:pt x="926730" y="36001"/>
                </a:lnTo>
                <a:lnTo>
                  <a:pt x="1001744" y="36001"/>
                </a:lnTo>
                <a:lnTo>
                  <a:pt x="998790" y="35137"/>
                </a:lnTo>
                <a:lnTo>
                  <a:pt x="966405" y="27517"/>
                </a:lnTo>
                <a:close/>
              </a:path>
              <a:path w="1710054" h="905510">
                <a:moveTo>
                  <a:pt x="507300" y="27517"/>
                </a:moveTo>
                <a:lnTo>
                  <a:pt x="507300" y="36661"/>
                </a:lnTo>
                <a:lnTo>
                  <a:pt x="511538" y="35994"/>
                </a:lnTo>
                <a:lnTo>
                  <a:pt x="507300" y="27517"/>
                </a:lnTo>
                <a:close/>
              </a:path>
              <a:path w="1710054" h="905510">
                <a:moveTo>
                  <a:pt x="511538" y="35994"/>
                </a:moveTo>
                <a:lnTo>
                  <a:pt x="507300" y="36661"/>
                </a:lnTo>
                <a:lnTo>
                  <a:pt x="511872" y="36661"/>
                </a:lnTo>
                <a:lnTo>
                  <a:pt x="511538" y="35994"/>
                </a:lnTo>
                <a:close/>
              </a:path>
              <a:path w="1710054" h="905510">
                <a:moveTo>
                  <a:pt x="930972" y="27517"/>
                </a:moveTo>
                <a:lnTo>
                  <a:pt x="926730" y="36001"/>
                </a:lnTo>
                <a:lnTo>
                  <a:pt x="930972" y="36661"/>
                </a:lnTo>
                <a:lnTo>
                  <a:pt x="930972" y="27517"/>
                </a:lnTo>
                <a:close/>
              </a:path>
              <a:path w="1710054" h="905510">
                <a:moveTo>
                  <a:pt x="920421" y="16849"/>
                </a:moveTo>
                <a:lnTo>
                  <a:pt x="719136" y="16849"/>
                </a:lnTo>
                <a:lnTo>
                  <a:pt x="791526" y="19897"/>
                </a:lnTo>
                <a:lnTo>
                  <a:pt x="862392" y="25993"/>
                </a:lnTo>
                <a:lnTo>
                  <a:pt x="926733" y="35994"/>
                </a:lnTo>
                <a:lnTo>
                  <a:pt x="930972" y="27517"/>
                </a:lnTo>
                <a:lnTo>
                  <a:pt x="966405" y="27517"/>
                </a:lnTo>
                <a:lnTo>
                  <a:pt x="934020" y="19897"/>
                </a:lnTo>
                <a:lnTo>
                  <a:pt x="930972" y="18373"/>
                </a:lnTo>
                <a:lnTo>
                  <a:pt x="920421" y="16849"/>
                </a:lnTo>
                <a:close/>
              </a:path>
              <a:path w="1710054" h="905510">
                <a:moveTo>
                  <a:pt x="565430" y="27517"/>
                </a:moveTo>
                <a:lnTo>
                  <a:pt x="507300" y="27517"/>
                </a:lnTo>
                <a:lnTo>
                  <a:pt x="511538" y="35994"/>
                </a:lnTo>
                <a:lnTo>
                  <a:pt x="565430" y="27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262" y="708723"/>
            <a:ext cx="5304790" cy="174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0" marR="5080" indent="-940435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Questio</a:t>
            </a:r>
            <a:r>
              <a:rPr sz="14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n</a:t>
            </a:r>
            <a:r>
              <a:rPr sz="1400" b="1" u="sng" spc="-10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8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operato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allowe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mak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mino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repairs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alterations 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adjustments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mower?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i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Answer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go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ahead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unless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 dirty="0">
              <a:latin typeface="Arial"/>
              <a:cs typeface="Arial"/>
            </a:endParaRPr>
          </a:p>
          <a:p>
            <a:pPr marL="3530600" marR="982980">
              <a:lnSpc>
                <a:spcPct val="117400"/>
              </a:lnSpc>
              <a:spcBef>
                <a:spcPts val="5"/>
              </a:spcBef>
            </a:pPr>
            <a:r>
              <a:rPr sz="1350" spc="10" dirty="0">
                <a:latin typeface="Comic Sans MS"/>
                <a:cs typeface="Comic Sans MS"/>
              </a:rPr>
              <a:t>Go </a:t>
            </a:r>
            <a:r>
              <a:rPr sz="1350" spc="5" dirty="0">
                <a:latin typeface="Comic Sans MS"/>
                <a:cs typeface="Comic Sans MS"/>
              </a:rPr>
              <a:t>ahead </a:t>
            </a:r>
            <a:r>
              <a:rPr sz="1350" spc="-390" dirty="0">
                <a:latin typeface="Comic Sans MS"/>
                <a:cs typeface="Comic Sans MS"/>
              </a:rPr>
              <a:t> </a:t>
            </a:r>
            <a:r>
              <a:rPr sz="1350" spc="5" dirty="0">
                <a:latin typeface="Comic Sans MS"/>
                <a:cs typeface="Comic Sans MS"/>
              </a:rPr>
              <a:t>and</a:t>
            </a:r>
            <a:r>
              <a:rPr sz="1350" spc="-35" dirty="0">
                <a:latin typeface="Comic Sans MS"/>
                <a:cs typeface="Comic Sans MS"/>
              </a:rPr>
              <a:t> </a:t>
            </a:r>
            <a:r>
              <a:rPr sz="1350" dirty="0">
                <a:latin typeface="Comic Sans MS"/>
                <a:cs typeface="Comic Sans MS"/>
              </a:rPr>
              <a:t>fix</a:t>
            </a:r>
            <a:r>
              <a:rPr sz="1350" spc="-35" dirty="0">
                <a:latin typeface="Comic Sans MS"/>
                <a:cs typeface="Comic Sans MS"/>
              </a:rPr>
              <a:t> </a:t>
            </a:r>
            <a:r>
              <a:rPr sz="1350" spc="-5" dirty="0">
                <a:latin typeface="Comic Sans MS"/>
                <a:cs typeface="Comic Sans MS"/>
              </a:rPr>
              <a:t>it</a:t>
            </a:r>
            <a:r>
              <a:rPr sz="950" spc="-5" dirty="0">
                <a:latin typeface="Comic Sans MS"/>
                <a:cs typeface="Comic Sans MS"/>
              </a:rPr>
              <a:t>.</a:t>
            </a:r>
            <a:endParaRPr sz="95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6860" y="4390961"/>
            <a:ext cx="66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7684" y="1626552"/>
            <a:ext cx="2718435" cy="277685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45514" y="1649412"/>
            <a:ext cx="2492375" cy="2599055"/>
            <a:chOff x="945514" y="1649412"/>
            <a:chExt cx="2492375" cy="25990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514" y="1843722"/>
              <a:ext cx="2492375" cy="24047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9104" y="1649412"/>
              <a:ext cx="142875" cy="2159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20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586751" y="1219200"/>
            <a:ext cx="3395205" cy="40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615497" y="1583435"/>
            <a:ext cx="2822392" cy="336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3586860" y="1583435"/>
            <a:ext cx="3523102" cy="336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1470" y="1170622"/>
            <a:ext cx="2867660" cy="2879725"/>
            <a:chOff x="4141470" y="1170622"/>
            <a:chExt cx="2867660" cy="2879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600" y="1512252"/>
              <a:ext cx="2843529" cy="25380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6985" y="1408112"/>
              <a:ext cx="631189" cy="1922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1470" y="1170622"/>
              <a:ext cx="720725" cy="63690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9480" y="1361122"/>
            <a:ext cx="3112770" cy="27324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6794" y="1170622"/>
            <a:ext cx="547369" cy="636904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68470"/>
              </p:ext>
            </p:extLst>
          </p:nvPr>
        </p:nvGraphicFramePr>
        <p:xfrm>
          <a:off x="708532" y="148903"/>
          <a:ext cx="6546850" cy="4995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867">
                <a:tc gridSpan="2"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3000" spc="-85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WARNING</a:t>
                      </a:r>
                      <a:endParaRPr sz="3000" dirty="0">
                        <a:solidFill>
                          <a:srgbClr val="FFFF00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42545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935"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231F2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66">
                <a:tc>
                  <a:txBody>
                    <a:bodyPr/>
                    <a:lstStyle/>
                    <a:p>
                      <a:pPr marL="65405">
                        <a:lnSpc>
                          <a:spcPts val="1240"/>
                        </a:lnSpc>
                        <a:spcBef>
                          <a:spcPts val="405"/>
                        </a:spcBef>
                      </a:pPr>
                      <a:endParaRPr lang="en-US" sz="1800" b="1" spc="-3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65405">
                        <a:lnSpc>
                          <a:spcPts val="1240"/>
                        </a:lnSpc>
                        <a:spcBef>
                          <a:spcPts val="405"/>
                        </a:spcBef>
                      </a:pPr>
                      <a:r>
                        <a:rPr sz="1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4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1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AU"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DISENGAG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BLAD</a:t>
                      </a:r>
                      <a:r>
                        <a:rPr lang="en-AU"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1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240"/>
                        </a:lnSpc>
                        <a:spcBef>
                          <a:spcPts val="405"/>
                        </a:spcBef>
                      </a:pPr>
                      <a:endParaRPr lang="en-US" sz="1800" b="1" spc="-2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83185">
                        <a:lnSpc>
                          <a:spcPts val="1240"/>
                        </a:lnSpc>
                        <a:spcBef>
                          <a:spcPts val="405"/>
                        </a:spcBef>
                      </a:pPr>
                      <a:r>
                        <a:rPr sz="1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1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PEOPLE</a:t>
                      </a:r>
                      <a:r>
                        <a:rPr sz="1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1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PAST</a:t>
                      </a:r>
                      <a:endParaRPr sz="1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912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MOWER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GUARD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MUS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DOW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7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7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-4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TIMES.</a:t>
                      </a:r>
                      <a:endParaRPr sz="1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1625" y="1206817"/>
            <a:ext cx="392430" cy="3809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17284" y="1201737"/>
            <a:ext cx="365759" cy="3682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21</a:t>
            </a:fld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90" y="360362"/>
            <a:ext cx="6480175" cy="4608195"/>
            <a:chOff x="720090" y="360362"/>
            <a:chExt cx="6480175" cy="4608195"/>
          </a:xfrm>
        </p:grpSpPr>
        <p:sp>
          <p:nvSpPr>
            <p:cNvPr id="3" name="object 3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6403975" y="0"/>
                  </a:moveTo>
                  <a:lnTo>
                    <a:pt x="0" y="0"/>
                  </a:lnTo>
                  <a:lnTo>
                    <a:pt x="0" y="4531995"/>
                  </a:lnTo>
                  <a:lnTo>
                    <a:pt x="6403975" y="4531995"/>
                  </a:lnTo>
                  <a:lnTo>
                    <a:pt x="6403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0" y="0"/>
                  </a:moveTo>
                  <a:lnTo>
                    <a:pt x="6403975" y="0"/>
                  </a:lnTo>
                  <a:lnTo>
                    <a:pt x="6403975" y="4531995"/>
                  </a:lnTo>
                  <a:lnTo>
                    <a:pt x="0" y="4531995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0020" y="1303337"/>
              <a:ext cx="4189729" cy="3467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6686" y="336359"/>
            <a:ext cx="5969477" cy="82843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algn="ctr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hin</a:t>
            </a:r>
            <a:r>
              <a:rPr sz="2400" dirty="0">
                <a:solidFill>
                  <a:srgbClr val="FF0000"/>
                </a:solidFill>
                <a:latin typeface="Arial Black"/>
                <a:cs typeface="Arial Black"/>
              </a:rPr>
              <a:t>k</a:t>
            </a:r>
            <a:r>
              <a:rPr sz="24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85" dirty="0">
                <a:solidFill>
                  <a:srgbClr val="FF0000"/>
                </a:solidFill>
                <a:latin typeface="Arial Black"/>
                <a:cs typeface="Arial Black"/>
              </a:rPr>
              <a:t>y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ou</a:t>
            </a:r>
            <a:r>
              <a:rPr sz="2400" dirty="0">
                <a:solidFill>
                  <a:srgbClr val="FF0000"/>
                </a:solidFill>
                <a:latin typeface="Arial Black"/>
                <a:cs typeface="Arial Black"/>
              </a:rPr>
              <a:t>r</a:t>
            </a:r>
            <a:r>
              <a:rPr sz="24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r>
              <a:rPr sz="2400" dirty="0">
                <a:solidFill>
                  <a:srgbClr val="FF0000"/>
                </a:solidFill>
                <a:latin typeface="Arial Black"/>
                <a:cs typeface="Arial Black"/>
              </a:rPr>
              <a:t>n</a:t>
            </a:r>
            <a:r>
              <a:rPr sz="24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xpe</a:t>
            </a:r>
            <a:r>
              <a:rPr sz="2400" spc="75" dirty="0">
                <a:solidFill>
                  <a:srgbClr val="FF0000"/>
                </a:solidFill>
                <a:latin typeface="Arial Black"/>
                <a:cs typeface="Arial Black"/>
              </a:rPr>
              <a:t>r</a:t>
            </a:r>
            <a:r>
              <a:rPr sz="2400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sz="24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n</a:t>
            </a:r>
            <a:r>
              <a:rPr sz="2400" spc="-90" dirty="0">
                <a:solidFill>
                  <a:srgbClr val="FF0000"/>
                </a:solidFill>
                <a:latin typeface="Arial Black"/>
                <a:cs typeface="Arial Black"/>
              </a:rPr>
              <a:t>o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w?</a:t>
            </a:r>
            <a:endParaRPr sz="24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356870" algn="ctr">
              <a:lnSpc>
                <a:spcPct val="100000"/>
              </a:lnSpc>
              <a:spcBef>
                <a:spcPts val="25"/>
              </a:spcBef>
            </a:pPr>
            <a:r>
              <a:rPr sz="2400" spc="-25" dirty="0">
                <a:solidFill>
                  <a:srgbClr val="FF0000"/>
                </a:solidFill>
                <a:latin typeface="Arial Black"/>
                <a:cs typeface="Arial Black"/>
              </a:rPr>
              <a:t>Try</a:t>
            </a:r>
            <a:r>
              <a:rPr sz="2400" spc="-8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Arial Black"/>
                <a:cs typeface="Arial Black"/>
              </a:rPr>
              <a:t>the</a:t>
            </a:r>
            <a:r>
              <a:rPr sz="2400" spc="-8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Arial Black"/>
                <a:cs typeface="Arial Black"/>
              </a:rPr>
              <a:t>quiz</a:t>
            </a:r>
            <a:r>
              <a:rPr sz="2400" spc="-8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Arial Black"/>
                <a:cs typeface="Arial Black"/>
              </a:rPr>
              <a:t>and</a:t>
            </a:r>
            <a:r>
              <a:rPr sz="2400" spc="-8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see!!!</a:t>
            </a:r>
            <a:endParaRPr sz="24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90" y="360362"/>
            <a:ext cx="6480175" cy="4608195"/>
            <a:chOff x="720090" y="360362"/>
            <a:chExt cx="6480175" cy="4608195"/>
          </a:xfrm>
        </p:grpSpPr>
        <p:sp>
          <p:nvSpPr>
            <p:cNvPr id="3" name="object 3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6403975" y="0"/>
                  </a:moveTo>
                  <a:lnTo>
                    <a:pt x="0" y="0"/>
                  </a:lnTo>
                  <a:lnTo>
                    <a:pt x="0" y="4531995"/>
                  </a:lnTo>
                  <a:lnTo>
                    <a:pt x="6403975" y="4531995"/>
                  </a:lnTo>
                  <a:lnTo>
                    <a:pt x="6403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0" y="0"/>
                  </a:moveTo>
                  <a:lnTo>
                    <a:pt x="6403975" y="0"/>
                  </a:lnTo>
                  <a:lnTo>
                    <a:pt x="6403975" y="4531995"/>
                  </a:lnTo>
                  <a:lnTo>
                    <a:pt x="0" y="4531995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125" y="1188402"/>
              <a:ext cx="3498850" cy="3618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2825" y="940117"/>
              <a:ext cx="1209675" cy="19475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4714" y="430847"/>
            <a:ext cx="3416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elcom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Eas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Guides  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ride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mowe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quiz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2241" y="1400111"/>
            <a:ext cx="2352040" cy="250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(answer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</a:t>
            </a:r>
            <a:r>
              <a:rPr sz="1800" b="1" spc="-1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</a:t>
            </a:r>
            <a:r>
              <a:rPr sz="1800" b="1" spc="-1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</a:t>
            </a:r>
            <a:r>
              <a:rPr sz="18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ag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</a:t>
            </a:r>
            <a:r>
              <a:rPr sz="1800" b="1" spc="-1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135)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5400" marR="61594" algn="ctr">
              <a:lnSpc>
                <a:spcPct val="100000"/>
              </a:lnSpc>
              <a:spcBef>
                <a:spcPts val="1485"/>
              </a:spcBef>
            </a:pP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aim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this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quiz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is</a:t>
            </a:r>
            <a:r>
              <a:rPr sz="1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to</a:t>
            </a:r>
            <a:r>
              <a:rPr sz="14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test </a:t>
            </a:r>
            <a:r>
              <a:rPr sz="1400" spc="-37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your</a:t>
            </a:r>
            <a:r>
              <a:rPr sz="1400" spc="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knowledge</a:t>
            </a:r>
            <a:r>
              <a:rPr sz="1400" spc="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understanding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</a:t>
            </a:r>
            <a:r>
              <a:rPr sz="1400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this</a:t>
            </a:r>
            <a:r>
              <a:rPr sz="1400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guide.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1275" marR="77470" indent="635" algn="ctr">
              <a:lnSpc>
                <a:spcPct val="100000"/>
              </a:lnSpc>
            </a:pP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There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are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20</a:t>
            </a:r>
            <a:r>
              <a:rPr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questions.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Each</a:t>
            </a:r>
            <a:r>
              <a:rPr sz="140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question</a:t>
            </a:r>
            <a:r>
              <a:rPr sz="140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is</a:t>
            </a:r>
            <a:r>
              <a:rPr sz="1400" spc="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multiple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choice</a:t>
            </a:r>
            <a:r>
              <a:rPr sz="1400" spc="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and</a:t>
            </a:r>
            <a:r>
              <a:rPr sz="14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you’l</a:t>
            </a:r>
            <a:r>
              <a:rPr sz="1400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find</a:t>
            </a:r>
            <a:r>
              <a:rPr sz="1400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correct</a:t>
            </a:r>
            <a:r>
              <a:rPr sz="1400" spc="10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answers</a:t>
            </a:r>
            <a:r>
              <a:rPr sz="1400" spc="1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at</a:t>
            </a:r>
            <a:r>
              <a:rPr sz="1400" spc="1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</a:t>
            </a:r>
            <a:r>
              <a:rPr sz="1400" spc="10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back </a:t>
            </a:r>
            <a:r>
              <a:rPr sz="1400" spc="-37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</a:t>
            </a:r>
            <a:r>
              <a:rPr sz="1400" spc="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</a:t>
            </a:r>
            <a:r>
              <a:rPr sz="1400" spc="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book.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R="35560" algn="ctr">
              <a:lnSpc>
                <a:spcPct val="100000"/>
              </a:lnSpc>
              <a:spcBef>
                <a:spcPts val="720"/>
              </a:spcBef>
            </a:pP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Good</a:t>
            </a:r>
            <a:r>
              <a:rPr sz="1400" b="1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luck.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1265" y="1249362"/>
            <a:ext cx="226059" cy="30607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899" y="3913631"/>
            <a:ext cx="6480810" cy="1055370"/>
            <a:chOff x="719899" y="3913631"/>
            <a:chExt cx="6480810" cy="1055370"/>
          </a:xfrm>
        </p:grpSpPr>
        <p:sp>
          <p:nvSpPr>
            <p:cNvPr id="3" name="object 3"/>
            <p:cNvSpPr/>
            <p:nvPr/>
          </p:nvSpPr>
          <p:spPr>
            <a:xfrm>
              <a:off x="745617" y="3939349"/>
              <a:ext cx="6429375" cy="1003935"/>
            </a:xfrm>
            <a:custGeom>
              <a:avLst/>
              <a:gdLst/>
              <a:ahLst/>
              <a:cxnLst/>
              <a:rect l="l" t="t" r="r" b="b"/>
              <a:pathLst>
                <a:path w="6429375" h="1003935">
                  <a:moveTo>
                    <a:pt x="6429121" y="0"/>
                  </a:moveTo>
                  <a:lnTo>
                    <a:pt x="0" y="0"/>
                  </a:lnTo>
                  <a:lnTo>
                    <a:pt x="0" y="1003681"/>
                  </a:lnTo>
                  <a:lnTo>
                    <a:pt x="6429121" y="1003681"/>
                  </a:lnTo>
                  <a:lnTo>
                    <a:pt x="6429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5617" y="3939349"/>
              <a:ext cx="6429375" cy="1003935"/>
            </a:xfrm>
            <a:custGeom>
              <a:avLst/>
              <a:gdLst/>
              <a:ahLst/>
              <a:cxnLst/>
              <a:rect l="l" t="t" r="r" b="b"/>
              <a:pathLst>
                <a:path w="6429375" h="1003935">
                  <a:moveTo>
                    <a:pt x="0" y="0"/>
                  </a:moveTo>
                  <a:lnTo>
                    <a:pt x="6429121" y="0"/>
                  </a:lnTo>
                  <a:lnTo>
                    <a:pt x="6429121" y="1003681"/>
                  </a:lnTo>
                  <a:lnTo>
                    <a:pt x="0" y="1003681"/>
                  </a:lnTo>
                  <a:lnTo>
                    <a:pt x="0" y="0"/>
                  </a:lnTo>
                  <a:close/>
                </a:path>
              </a:pathLst>
            </a:custGeom>
            <a:ln w="510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0733" y="4005135"/>
              <a:ext cx="205740" cy="886460"/>
            </a:xfrm>
            <a:custGeom>
              <a:avLst/>
              <a:gdLst/>
              <a:ahLst/>
              <a:cxnLst/>
              <a:rect l="l" t="t" r="r" b="b"/>
              <a:pathLst>
                <a:path w="205739" h="886460">
                  <a:moveTo>
                    <a:pt x="0" y="0"/>
                  </a:moveTo>
                  <a:lnTo>
                    <a:pt x="205359" y="0"/>
                  </a:lnTo>
                  <a:lnTo>
                    <a:pt x="205359" y="190753"/>
                  </a:lnTo>
                  <a:lnTo>
                    <a:pt x="0" y="190753"/>
                  </a:lnTo>
                  <a:lnTo>
                    <a:pt x="0" y="0"/>
                  </a:lnTo>
                  <a:close/>
                </a:path>
                <a:path w="205739" h="886460">
                  <a:moveTo>
                    <a:pt x="0" y="234315"/>
                  </a:moveTo>
                  <a:lnTo>
                    <a:pt x="205359" y="234315"/>
                  </a:lnTo>
                  <a:lnTo>
                    <a:pt x="205359" y="425069"/>
                  </a:lnTo>
                  <a:lnTo>
                    <a:pt x="0" y="425069"/>
                  </a:lnTo>
                  <a:lnTo>
                    <a:pt x="0" y="234315"/>
                  </a:lnTo>
                  <a:close/>
                </a:path>
                <a:path w="205739" h="886460">
                  <a:moveTo>
                    <a:pt x="0" y="695325"/>
                  </a:moveTo>
                  <a:lnTo>
                    <a:pt x="205359" y="695325"/>
                  </a:lnTo>
                  <a:lnTo>
                    <a:pt x="205359" y="886079"/>
                  </a:lnTo>
                  <a:lnTo>
                    <a:pt x="0" y="886079"/>
                  </a:lnTo>
                  <a:lnTo>
                    <a:pt x="0" y="695325"/>
                  </a:lnTo>
                  <a:close/>
                </a:path>
                <a:path w="205739" h="886460">
                  <a:moveTo>
                    <a:pt x="0" y="464820"/>
                  </a:moveTo>
                  <a:lnTo>
                    <a:pt x="205359" y="464820"/>
                  </a:lnTo>
                  <a:lnTo>
                    <a:pt x="205359" y="655574"/>
                  </a:lnTo>
                  <a:lnTo>
                    <a:pt x="0" y="655574"/>
                  </a:lnTo>
                  <a:lnTo>
                    <a:pt x="0" y="464820"/>
                  </a:lnTo>
                  <a:close/>
                </a:path>
              </a:pathLst>
            </a:custGeom>
            <a:ln w="251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284" y="396557"/>
            <a:ext cx="925194" cy="9442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</p:pic>
      <p:sp>
        <p:nvSpPr>
          <p:cNvPr id="7" name="object 7"/>
          <p:cNvSpPr txBox="1"/>
          <p:nvPr/>
        </p:nvSpPr>
        <p:spPr>
          <a:xfrm>
            <a:off x="2007235" y="312483"/>
            <a:ext cx="10058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Question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1:</a:t>
            </a:r>
            <a:endParaRPr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07390" y="312483"/>
            <a:ext cx="323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Who</a:t>
            </a:r>
            <a:r>
              <a:rPr spc="65" dirty="0"/>
              <a:t> </a:t>
            </a:r>
            <a:r>
              <a:rPr spc="-5" dirty="0"/>
              <a:t>is</a:t>
            </a:r>
            <a:r>
              <a:rPr spc="65" dirty="0"/>
              <a:t> </a:t>
            </a:r>
            <a:r>
              <a:rPr spc="-10" dirty="0"/>
              <a:t>allowed</a:t>
            </a:r>
            <a:r>
              <a:rPr spc="70" dirty="0"/>
              <a:t> </a:t>
            </a:r>
            <a:r>
              <a:rPr spc="-5" dirty="0"/>
              <a:t>to</a:t>
            </a:r>
            <a:r>
              <a:rPr spc="65" dirty="0"/>
              <a:t> </a:t>
            </a:r>
            <a:r>
              <a:rPr spc="-10" dirty="0"/>
              <a:t>use</a:t>
            </a:r>
            <a:r>
              <a:rPr spc="6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spc="-10" dirty="0"/>
              <a:t>ride-on</a:t>
            </a:r>
            <a:r>
              <a:rPr spc="65" dirty="0"/>
              <a:t> </a:t>
            </a:r>
            <a:r>
              <a:rPr spc="-10" dirty="0"/>
              <a:t>mower?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427" y="3965508"/>
            <a:ext cx="34918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100"/>
              </a:spcBef>
              <a:buAutoNum type="alphaLcParenBoth"/>
              <a:tabLst>
                <a:tab pos="266065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Anyone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wants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to.</a:t>
            </a:r>
            <a:endParaRPr sz="1400" dirty="0">
              <a:latin typeface="Arial"/>
              <a:cs typeface="Arial"/>
            </a:endParaRPr>
          </a:p>
          <a:p>
            <a:pPr marL="277495" indent="-265430">
              <a:lnSpc>
                <a:spcPct val="100000"/>
              </a:lnSpc>
              <a:buAutoNum type="alphaLcParenBoth"/>
              <a:tabLst>
                <a:tab pos="27813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Management.</a:t>
            </a:r>
            <a:endParaRPr sz="1400" dirty="0">
              <a:latin typeface="Arial"/>
              <a:cs typeface="Arial"/>
            </a:endParaRPr>
          </a:p>
          <a:p>
            <a:pPr marL="271145" indent="-259079">
              <a:lnSpc>
                <a:spcPct val="100000"/>
              </a:lnSpc>
              <a:buAutoNum type="alphaLcParenBoth"/>
              <a:tabLst>
                <a:tab pos="27178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Workers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trained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authorised.</a:t>
            </a:r>
            <a:endParaRPr sz="1400" dirty="0">
              <a:latin typeface="Arial"/>
              <a:cs typeface="Arial"/>
            </a:endParaRPr>
          </a:p>
          <a:p>
            <a:pPr marL="272415" indent="-260350">
              <a:lnSpc>
                <a:spcPct val="100000"/>
              </a:lnSpc>
              <a:buAutoNum type="alphaLcParenBoth"/>
              <a:tabLst>
                <a:tab pos="273050" algn="l"/>
              </a:tabLst>
            </a:pP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mum.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28419" y="684212"/>
            <a:ext cx="5717540" cy="3456304"/>
            <a:chOff x="1328419" y="684212"/>
            <a:chExt cx="5717540" cy="345630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5919" y="684212"/>
              <a:ext cx="2178050" cy="34563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419" y="1584007"/>
              <a:ext cx="1275080" cy="21456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3390" y="1692592"/>
              <a:ext cx="1512569" cy="205866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268528-0F65-4CBA-AF5D-BFBDB4DFCFE6}"/>
              </a:ext>
            </a:extLst>
          </p:cNvPr>
          <p:cNvSpPr/>
          <p:nvPr/>
        </p:nvSpPr>
        <p:spPr>
          <a:xfrm>
            <a:off x="713701" y="3886200"/>
            <a:ext cx="6582486" cy="10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90" y="360362"/>
            <a:ext cx="6480175" cy="4608195"/>
            <a:chOff x="720090" y="360362"/>
            <a:chExt cx="6480175" cy="4608195"/>
          </a:xfrm>
        </p:grpSpPr>
        <p:sp>
          <p:nvSpPr>
            <p:cNvPr id="3" name="object 3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6403975" y="0"/>
                  </a:moveTo>
                  <a:lnTo>
                    <a:pt x="0" y="0"/>
                  </a:lnTo>
                  <a:lnTo>
                    <a:pt x="0" y="4531995"/>
                  </a:lnTo>
                  <a:lnTo>
                    <a:pt x="6403975" y="4531995"/>
                  </a:lnTo>
                  <a:lnTo>
                    <a:pt x="6403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0" y="0"/>
                  </a:moveTo>
                  <a:lnTo>
                    <a:pt x="6403975" y="0"/>
                  </a:lnTo>
                  <a:lnTo>
                    <a:pt x="6403975" y="4531995"/>
                  </a:lnTo>
                  <a:lnTo>
                    <a:pt x="0" y="4531995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2533" y="567245"/>
            <a:ext cx="5947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Arial Black"/>
                <a:cs typeface="Arial Black"/>
              </a:rPr>
              <a:t>REMEMBER:</a:t>
            </a:r>
            <a:r>
              <a:rPr sz="1800" spc="5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r>
              <a:rPr sz="1800" spc="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 Black"/>
                <a:cs typeface="Arial Black"/>
              </a:rPr>
              <a:t>safe</a:t>
            </a:r>
            <a:r>
              <a:rPr sz="1800" spc="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 Black"/>
                <a:cs typeface="Arial Black"/>
              </a:rPr>
              <a:t>workplace</a:t>
            </a:r>
            <a:r>
              <a:rPr sz="1800" spc="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begins</a:t>
            </a:r>
            <a:r>
              <a:rPr sz="1800" spc="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 Black"/>
                <a:cs typeface="Arial Black"/>
              </a:rPr>
              <a:t>with</a:t>
            </a:r>
            <a:r>
              <a:rPr sz="1800" spc="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Arial Black"/>
                <a:cs typeface="Arial Black"/>
              </a:rPr>
              <a:t>you?</a:t>
            </a:r>
            <a:endParaRPr sz="18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204" y="1116647"/>
            <a:ext cx="3411854" cy="35274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90" y="360362"/>
            <a:ext cx="6480175" cy="4608195"/>
            <a:chOff x="720090" y="360362"/>
            <a:chExt cx="6480175" cy="4608195"/>
          </a:xfrm>
        </p:grpSpPr>
        <p:sp>
          <p:nvSpPr>
            <p:cNvPr id="3" name="object 3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6403975" y="0"/>
                  </a:moveTo>
                  <a:lnTo>
                    <a:pt x="0" y="0"/>
                  </a:lnTo>
                  <a:lnTo>
                    <a:pt x="0" y="4531995"/>
                  </a:lnTo>
                  <a:lnTo>
                    <a:pt x="6403975" y="4531995"/>
                  </a:lnTo>
                  <a:lnTo>
                    <a:pt x="6403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8190" y="398462"/>
              <a:ext cx="6403975" cy="4531995"/>
            </a:xfrm>
            <a:custGeom>
              <a:avLst/>
              <a:gdLst/>
              <a:ahLst/>
              <a:cxnLst/>
              <a:rect l="l" t="t" r="r" b="b"/>
              <a:pathLst>
                <a:path w="6403975" h="4531995">
                  <a:moveTo>
                    <a:pt x="0" y="0"/>
                  </a:moveTo>
                  <a:lnTo>
                    <a:pt x="6403975" y="0"/>
                  </a:lnTo>
                  <a:lnTo>
                    <a:pt x="6403975" y="4531995"/>
                  </a:lnTo>
                  <a:lnTo>
                    <a:pt x="0" y="4531995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57220" y="478853"/>
            <a:ext cx="2600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F0000"/>
                </a:solidFill>
                <a:latin typeface="Arial Black"/>
                <a:cs typeface="Arial Black"/>
              </a:rPr>
              <a:t>QUIZ</a:t>
            </a:r>
            <a:r>
              <a:rPr sz="2400" spc="-9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 Black"/>
                <a:cs typeface="Arial Black"/>
              </a:rPr>
              <a:t>ANSWERS</a:t>
            </a:r>
            <a:endParaRPr sz="24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7925"/>
              </p:ext>
            </p:extLst>
          </p:nvPr>
        </p:nvGraphicFramePr>
        <p:xfrm>
          <a:off x="2146680" y="1311783"/>
          <a:ext cx="3787775" cy="272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54">
                <a:tc>
                  <a:txBody>
                    <a:bodyPr/>
                    <a:lstStyle/>
                    <a:p>
                      <a:pPr marL="31750">
                        <a:lnSpc>
                          <a:spcPts val="1985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(c)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985"/>
                        </a:lnSpc>
                      </a:pPr>
                      <a:r>
                        <a:rPr sz="1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Q11: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Q2: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(b)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Q12: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Q3: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Q13: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Q4: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Q14: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Q5: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Q15: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Q6: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Q16: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Q7</a:t>
                      </a:r>
                      <a:r>
                        <a:rPr sz="1800" spc="-1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8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8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Q17: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Q8: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Q18: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Q9: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2060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Q19: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54">
                <a:tc>
                  <a:txBody>
                    <a:bodyPr/>
                    <a:lstStyle/>
                    <a:p>
                      <a:pPr marL="31750">
                        <a:lnSpc>
                          <a:spcPts val="1985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Q10: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985"/>
                        </a:lnSpc>
                      </a:pPr>
                      <a:r>
                        <a:rPr sz="1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Q20:</a:t>
                      </a:r>
                      <a:r>
                        <a:rPr sz="1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4501" y="1007808"/>
            <a:ext cx="619125" cy="1386840"/>
            <a:chOff x="1984501" y="1007808"/>
            <a:chExt cx="619125" cy="1386840"/>
          </a:xfrm>
        </p:grpSpPr>
        <p:sp>
          <p:nvSpPr>
            <p:cNvPr id="3" name="object 3"/>
            <p:cNvSpPr/>
            <p:nvPr/>
          </p:nvSpPr>
          <p:spPr>
            <a:xfrm>
              <a:off x="2190622" y="1090570"/>
              <a:ext cx="247650" cy="320040"/>
            </a:xfrm>
            <a:custGeom>
              <a:avLst/>
              <a:gdLst/>
              <a:ahLst/>
              <a:cxnLst/>
              <a:rect l="l" t="t" r="r" b="b"/>
              <a:pathLst>
                <a:path w="247650" h="320040">
                  <a:moveTo>
                    <a:pt x="141245" y="0"/>
                  </a:moveTo>
                  <a:lnTo>
                    <a:pt x="72618" y="9779"/>
                  </a:lnTo>
                  <a:lnTo>
                    <a:pt x="18222" y="58500"/>
                  </a:lnTo>
                  <a:lnTo>
                    <a:pt x="2285" y="97451"/>
                  </a:lnTo>
                  <a:lnTo>
                    <a:pt x="0" y="122597"/>
                  </a:lnTo>
                  <a:lnTo>
                    <a:pt x="0" y="196511"/>
                  </a:lnTo>
                  <a:lnTo>
                    <a:pt x="7560" y="237440"/>
                  </a:lnTo>
                  <a:lnTo>
                    <a:pt x="51147" y="295943"/>
                  </a:lnTo>
                  <a:lnTo>
                    <a:pt x="116702" y="319594"/>
                  </a:lnTo>
                  <a:lnTo>
                    <a:pt x="151722" y="316958"/>
                  </a:lnTo>
                  <a:lnTo>
                    <a:pt x="214260" y="279976"/>
                  </a:lnTo>
                  <a:lnTo>
                    <a:pt x="236982" y="244517"/>
                  </a:lnTo>
                  <a:lnTo>
                    <a:pt x="247650" y="196511"/>
                  </a:lnTo>
                  <a:lnTo>
                    <a:pt x="247650" y="122597"/>
                  </a:lnTo>
                  <a:lnTo>
                    <a:pt x="229400" y="58448"/>
                  </a:lnTo>
                  <a:lnTo>
                    <a:pt x="174972" y="9728"/>
                  </a:lnTo>
                  <a:lnTo>
                    <a:pt x="141245" y="0"/>
                  </a:lnTo>
                  <a:close/>
                </a:path>
              </a:pathLst>
            </a:custGeom>
            <a:solidFill>
              <a:srgbClr val="994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0622" y="1090570"/>
              <a:ext cx="247650" cy="320040"/>
            </a:xfrm>
            <a:custGeom>
              <a:avLst/>
              <a:gdLst/>
              <a:ahLst/>
              <a:cxnLst/>
              <a:rect l="l" t="t" r="r" b="b"/>
              <a:pathLst>
                <a:path w="247650" h="320040">
                  <a:moveTo>
                    <a:pt x="247650" y="196511"/>
                  </a:moveTo>
                  <a:lnTo>
                    <a:pt x="236982" y="244517"/>
                  </a:lnTo>
                  <a:lnTo>
                    <a:pt x="214260" y="279976"/>
                  </a:lnTo>
                  <a:lnTo>
                    <a:pt x="151722" y="316958"/>
                  </a:lnTo>
                  <a:lnTo>
                    <a:pt x="116702" y="319594"/>
                  </a:lnTo>
                  <a:lnTo>
                    <a:pt x="82377" y="312404"/>
                  </a:lnTo>
                  <a:lnTo>
                    <a:pt x="51147" y="295943"/>
                  </a:lnTo>
                  <a:lnTo>
                    <a:pt x="25408" y="270770"/>
                  </a:lnTo>
                  <a:lnTo>
                    <a:pt x="7560" y="237440"/>
                  </a:lnTo>
                  <a:lnTo>
                    <a:pt x="0" y="196511"/>
                  </a:lnTo>
                  <a:lnTo>
                    <a:pt x="0" y="122597"/>
                  </a:lnTo>
                  <a:lnTo>
                    <a:pt x="18222" y="58500"/>
                  </a:lnTo>
                  <a:lnTo>
                    <a:pt x="72618" y="9779"/>
                  </a:lnTo>
                  <a:lnTo>
                    <a:pt x="141245" y="0"/>
                  </a:lnTo>
                  <a:lnTo>
                    <a:pt x="174972" y="9728"/>
                  </a:lnTo>
                  <a:lnTo>
                    <a:pt x="205147" y="29209"/>
                  </a:lnTo>
                  <a:lnTo>
                    <a:pt x="229400" y="58448"/>
                  </a:lnTo>
                  <a:lnTo>
                    <a:pt x="245364" y="97451"/>
                  </a:lnTo>
                  <a:lnTo>
                    <a:pt x="247650" y="122597"/>
                  </a:lnTo>
                  <a:lnTo>
                    <a:pt x="247650" y="1965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7001" y="1038415"/>
              <a:ext cx="346710" cy="721360"/>
            </a:xfrm>
            <a:custGeom>
              <a:avLst/>
              <a:gdLst/>
              <a:ahLst/>
              <a:cxnLst/>
              <a:rect l="l" t="t" r="r" b="b"/>
              <a:pathLst>
                <a:path w="346710" h="721360">
                  <a:moveTo>
                    <a:pt x="150876" y="175514"/>
                  </a:moveTo>
                  <a:lnTo>
                    <a:pt x="57150" y="175514"/>
                  </a:lnTo>
                  <a:lnTo>
                    <a:pt x="57150" y="190754"/>
                  </a:lnTo>
                  <a:lnTo>
                    <a:pt x="136398" y="190754"/>
                  </a:lnTo>
                  <a:lnTo>
                    <a:pt x="136398" y="259334"/>
                  </a:lnTo>
                  <a:lnTo>
                    <a:pt x="150876" y="259334"/>
                  </a:lnTo>
                  <a:lnTo>
                    <a:pt x="150876" y="190754"/>
                  </a:lnTo>
                  <a:lnTo>
                    <a:pt x="150876" y="175514"/>
                  </a:lnTo>
                  <a:close/>
                </a:path>
                <a:path w="346710" h="721360">
                  <a:moveTo>
                    <a:pt x="185153" y="303530"/>
                  </a:moveTo>
                  <a:lnTo>
                    <a:pt x="103632" y="303530"/>
                  </a:lnTo>
                  <a:lnTo>
                    <a:pt x="103632" y="314198"/>
                  </a:lnTo>
                  <a:lnTo>
                    <a:pt x="185153" y="314198"/>
                  </a:lnTo>
                  <a:lnTo>
                    <a:pt x="185153" y="303530"/>
                  </a:lnTo>
                  <a:close/>
                </a:path>
                <a:path w="346710" h="721360">
                  <a:moveTo>
                    <a:pt x="308610" y="372110"/>
                  </a:moveTo>
                  <a:lnTo>
                    <a:pt x="0" y="372110"/>
                  </a:lnTo>
                  <a:lnTo>
                    <a:pt x="0" y="721106"/>
                  </a:lnTo>
                  <a:lnTo>
                    <a:pt x="308610" y="721106"/>
                  </a:lnTo>
                  <a:lnTo>
                    <a:pt x="308610" y="372110"/>
                  </a:lnTo>
                  <a:close/>
                </a:path>
                <a:path w="346710" h="721360">
                  <a:moveTo>
                    <a:pt x="346710" y="90170"/>
                  </a:moveTo>
                  <a:lnTo>
                    <a:pt x="249174" y="90170"/>
                  </a:lnTo>
                  <a:lnTo>
                    <a:pt x="249174" y="0"/>
                  </a:lnTo>
                  <a:lnTo>
                    <a:pt x="41148" y="0"/>
                  </a:lnTo>
                  <a:lnTo>
                    <a:pt x="41148" y="90170"/>
                  </a:lnTo>
                  <a:lnTo>
                    <a:pt x="41148" y="107950"/>
                  </a:lnTo>
                  <a:lnTo>
                    <a:pt x="346710" y="107950"/>
                  </a:lnTo>
                  <a:lnTo>
                    <a:pt x="346710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7198" y="1414335"/>
              <a:ext cx="188595" cy="177165"/>
            </a:xfrm>
            <a:custGeom>
              <a:avLst/>
              <a:gdLst/>
              <a:ahLst/>
              <a:cxnLst/>
              <a:rect l="l" t="t" r="r" b="b"/>
              <a:pathLst>
                <a:path w="188594" h="177165">
                  <a:moveTo>
                    <a:pt x="188213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188213" y="176784"/>
                  </a:lnTo>
                  <a:lnTo>
                    <a:pt x="188213" y="0"/>
                  </a:lnTo>
                  <a:close/>
                </a:path>
              </a:pathLst>
            </a:custGeom>
            <a:solidFill>
              <a:srgbClr val="B2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7198" y="1414335"/>
              <a:ext cx="188595" cy="177165"/>
            </a:xfrm>
            <a:custGeom>
              <a:avLst/>
              <a:gdLst/>
              <a:ahLst/>
              <a:cxnLst/>
              <a:rect l="l" t="t" r="r" b="b"/>
              <a:pathLst>
                <a:path w="188594" h="177165">
                  <a:moveTo>
                    <a:pt x="188213" y="176784"/>
                  </a:moveTo>
                  <a:lnTo>
                    <a:pt x="188213" y="0"/>
                  </a:lnTo>
                  <a:lnTo>
                    <a:pt x="0" y="0"/>
                  </a:lnTo>
                  <a:lnTo>
                    <a:pt x="0" y="176784"/>
                  </a:lnTo>
                  <a:lnTo>
                    <a:pt x="188213" y="1767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7000" y="1759521"/>
              <a:ext cx="308610" cy="514350"/>
            </a:xfrm>
            <a:custGeom>
              <a:avLst/>
              <a:gdLst/>
              <a:ahLst/>
              <a:cxnLst/>
              <a:rect l="l" t="t" r="r" b="b"/>
              <a:pathLst>
                <a:path w="308610" h="514350">
                  <a:moveTo>
                    <a:pt x="308610" y="0"/>
                  </a:moveTo>
                  <a:lnTo>
                    <a:pt x="0" y="0"/>
                  </a:lnTo>
                  <a:lnTo>
                    <a:pt x="60198" y="514350"/>
                  </a:lnTo>
                  <a:lnTo>
                    <a:pt x="252984" y="51435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7876" y="1410525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5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2408" y="1257363"/>
              <a:ext cx="165100" cy="289560"/>
            </a:xfrm>
            <a:custGeom>
              <a:avLst/>
              <a:gdLst/>
              <a:ahLst/>
              <a:cxnLst/>
              <a:rect l="l" t="t" r="r" b="b"/>
              <a:pathLst>
                <a:path w="165100" h="289559">
                  <a:moveTo>
                    <a:pt x="68580" y="0"/>
                  </a:moveTo>
                  <a:lnTo>
                    <a:pt x="0" y="0"/>
                  </a:lnTo>
                  <a:lnTo>
                    <a:pt x="4572" y="233172"/>
                  </a:lnTo>
                  <a:lnTo>
                    <a:pt x="164592" y="289560"/>
                  </a:lnTo>
                  <a:lnTo>
                    <a:pt x="164592" y="160020"/>
                  </a:lnTo>
                  <a:lnTo>
                    <a:pt x="92202" y="16002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B2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2408" y="1257363"/>
              <a:ext cx="165100" cy="289560"/>
            </a:xfrm>
            <a:custGeom>
              <a:avLst/>
              <a:gdLst/>
              <a:ahLst/>
              <a:cxnLst/>
              <a:rect l="l" t="t" r="r" b="b"/>
              <a:pathLst>
                <a:path w="165100" h="289559">
                  <a:moveTo>
                    <a:pt x="164592" y="160020"/>
                  </a:moveTo>
                  <a:lnTo>
                    <a:pt x="92202" y="160020"/>
                  </a:lnTo>
                  <a:lnTo>
                    <a:pt x="68580" y="0"/>
                  </a:lnTo>
                  <a:lnTo>
                    <a:pt x="0" y="0"/>
                  </a:lnTo>
                  <a:lnTo>
                    <a:pt x="4572" y="233172"/>
                  </a:lnTo>
                  <a:lnTo>
                    <a:pt x="164592" y="2895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5610" y="1418907"/>
              <a:ext cx="118110" cy="276860"/>
            </a:xfrm>
            <a:custGeom>
              <a:avLst/>
              <a:gdLst/>
              <a:ahLst/>
              <a:cxnLst/>
              <a:rect l="l" t="t" r="r" b="b"/>
              <a:pathLst>
                <a:path w="118110" h="276860">
                  <a:moveTo>
                    <a:pt x="0" y="0"/>
                  </a:moveTo>
                  <a:lnTo>
                    <a:pt x="0" y="228600"/>
                  </a:lnTo>
                  <a:lnTo>
                    <a:pt x="64008" y="276606"/>
                  </a:lnTo>
                  <a:lnTo>
                    <a:pt x="115062" y="155448"/>
                  </a:lnTo>
                  <a:lnTo>
                    <a:pt x="118110" y="53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5610" y="1418907"/>
              <a:ext cx="118110" cy="276860"/>
            </a:xfrm>
            <a:custGeom>
              <a:avLst/>
              <a:gdLst/>
              <a:ahLst/>
              <a:cxnLst/>
              <a:rect l="l" t="t" r="r" b="b"/>
              <a:pathLst>
                <a:path w="118110" h="276860">
                  <a:moveTo>
                    <a:pt x="115062" y="155448"/>
                  </a:moveTo>
                  <a:lnTo>
                    <a:pt x="64008" y="276606"/>
                  </a:lnTo>
                  <a:lnTo>
                    <a:pt x="0" y="228600"/>
                  </a:lnTo>
                  <a:lnTo>
                    <a:pt x="0" y="0"/>
                  </a:lnTo>
                  <a:lnTo>
                    <a:pt x="118110" y="53340"/>
                  </a:lnTo>
                  <a:lnTo>
                    <a:pt x="115062" y="1554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0696" y="1008189"/>
              <a:ext cx="36830" cy="308610"/>
            </a:xfrm>
            <a:custGeom>
              <a:avLst/>
              <a:gdLst/>
              <a:ahLst/>
              <a:cxnLst/>
              <a:rect l="l" t="t" r="r" b="b"/>
              <a:pathLst>
                <a:path w="36830" h="308609">
                  <a:moveTo>
                    <a:pt x="27432" y="0"/>
                  </a:moveTo>
                  <a:lnTo>
                    <a:pt x="9144" y="0"/>
                  </a:lnTo>
                  <a:lnTo>
                    <a:pt x="0" y="38100"/>
                  </a:lnTo>
                  <a:lnTo>
                    <a:pt x="5334" y="38862"/>
                  </a:lnTo>
                  <a:lnTo>
                    <a:pt x="9144" y="41148"/>
                  </a:lnTo>
                  <a:lnTo>
                    <a:pt x="12192" y="43434"/>
                  </a:lnTo>
                  <a:lnTo>
                    <a:pt x="9144" y="125730"/>
                  </a:lnTo>
                  <a:lnTo>
                    <a:pt x="3048" y="125730"/>
                  </a:lnTo>
                  <a:lnTo>
                    <a:pt x="3048" y="308610"/>
                  </a:lnTo>
                  <a:lnTo>
                    <a:pt x="32766" y="308610"/>
                  </a:lnTo>
                  <a:lnTo>
                    <a:pt x="32766" y="125730"/>
                  </a:lnTo>
                  <a:lnTo>
                    <a:pt x="27432" y="125730"/>
                  </a:lnTo>
                  <a:lnTo>
                    <a:pt x="23622" y="43434"/>
                  </a:lnTo>
                  <a:lnTo>
                    <a:pt x="27432" y="41148"/>
                  </a:lnTo>
                  <a:lnTo>
                    <a:pt x="30480" y="38862"/>
                  </a:lnTo>
                  <a:lnTo>
                    <a:pt x="35052" y="38100"/>
                  </a:lnTo>
                  <a:lnTo>
                    <a:pt x="36576" y="38100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FD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0696" y="1008189"/>
              <a:ext cx="36830" cy="308610"/>
            </a:xfrm>
            <a:custGeom>
              <a:avLst/>
              <a:gdLst/>
              <a:ahLst/>
              <a:cxnLst/>
              <a:rect l="l" t="t" r="r" b="b"/>
              <a:pathLst>
                <a:path w="36830" h="308609">
                  <a:moveTo>
                    <a:pt x="32766" y="308610"/>
                  </a:moveTo>
                  <a:lnTo>
                    <a:pt x="32766" y="125730"/>
                  </a:lnTo>
                  <a:lnTo>
                    <a:pt x="27432" y="125730"/>
                  </a:lnTo>
                  <a:lnTo>
                    <a:pt x="23622" y="43434"/>
                  </a:lnTo>
                  <a:lnTo>
                    <a:pt x="27432" y="41148"/>
                  </a:lnTo>
                  <a:lnTo>
                    <a:pt x="30480" y="38862"/>
                  </a:lnTo>
                  <a:lnTo>
                    <a:pt x="35052" y="38100"/>
                  </a:lnTo>
                  <a:lnTo>
                    <a:pt x="36576" y="38100"/>
                  </a:lnTo>
                  <a:lnTo>
                    <a:pt x="27432" y="0"/>
                  </a:lnTo>
                  <a:lnTo>
                    <a:pt x="9144" y="0"/>
                  </a:lnTo>
                  <a:lnTo>
                    <a:pt x="0" y="38100"/>
                  </a:lnTo>
                  <a:lnTo>
                    <a:pt x="762" y="38100"/>
                  </a:lnTo>
                  <a:lnTo>
                    <a:pt x="5334" y="38862"/>
                  </a:lnTo>
                  <a:lnTo>
                    <a:pt x="9144" y="41148"/>
                  </a:lnTo>
                  <a:lnTo>
                    <a:pt x="12192" y="43434"/>
                  </a:lnTo>
                  <a:lnTo>
                    <a:pt x="9144" y="125730"/>
                  </a:lnTo>
                  <a:lnTo>
                    <a:pt x="3048" y="125730"/>
                  </a:lnTo>
                  <a:lnTo>
                    <a:pt x="3048" y="308610"/>
                  </a:lnTo>
                  <a:lnTo>
                    <a:pt x="32766" y="3086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501" y="1144206"/>
              <a:ext cx="117348" cy="1333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09138" y="1361757"/>
              <a:ext cx="79375" cy="307975"/>
            </a:xfrm>
            <a:custGeom>
              <a:avLst/>
              <a:gdLst/>
              <a:ahLst/>
              <a:cxnLst/>
              <a:rect l="l" t="t" r="r" b="b"/>
              <a:pathLst>
                <a:path w="79375" h="307975">
                  <a:moveTo>
                    <a:pt x="50292" y="0"/>
                  </a:moveTo>
                  <a:lnTo>
                    <a:pt x="50292" y="44196"/>
                  </a:lnTo>
                  <a:lnTo>
                    <a:pt x="28194" y="44196"/>
                  </a:lnTo>
                  <a:lnTo>
                    <a:pt x="28194" y="0"/>
                  </a:lnTo>
                  <a:lnTo>
                    <a:pt x="16764" y="5334"/>
                  </a:lnTo>
                  <a:lnTo>
                    <a:pt x="7620" y="13716"/>
                  </a:lnTo>
                  <a:lnTo>
                    <a:pt x="2286" y="25146"/>
                  </a:lnTo>
                  <a:lnTo>
                    <a:pt x="0" y="37338"/>
                  </a:lnTo>
                  <a:lnTo>
                    <a:pt x="2286" y="50292"/>
                  </a:lnTo>
                  <a:lnTo>
                    <a:pt x="7620" y="61722"/>
                  </a:lnTo>
                  <a:lnTo>
                    <a:pt x="16002" y="69342"/>
                  </a:lnTo>
                  <a:lnTo>
                    <a:pt x="25908" y="75438"/>
                  </a:lnTo>
                  <a:lnTo>
                    <a:pt x="25908" y="231648"/>
                  </a:lnTo>
                  <a:lnTo>
                    <a:pt x="16002" y="237744"/>
                  </a:lnTo>
                  <a:lnTo>
                    <a:pt x="7620" y="245364"/>
                  </a:lnTo>
                  <a:lnTo>
                    <a:pt x="2286" y="256794"/>
                  </a:lnTo>
                  <a:lnTo>
                    <a:pt x="0" y="269748"/>
                  </a:lnTo>
                  <a:lnTo>
                    <a:pt x="2286" y="281940"/>
                  </a:lnTo>
                  <a:lnTo>
                    <a:pt x="7620" y="293370"/>
                  </a:lnTo>
                  <a:lnTo>
                    <a:pt x="16764" y="301752"/>
                  </a:lnTo>
                  <a:lnTo>
                    <a:pt x="28194" y="307848"/>
                  </a:lnTo>
                  <a:lnTo>
                    <a:pt x="28194" y="263652"/>
                  </a:lnTo>
                  <a:lnTo>
                    <a:pt x="50292" y="263652"/>
                  </a:lnTo>
                  <a:lnTo>
                    <a:pt x="50292" y="307848"/>
                  </a:lnTo>
                  <a:lnTo>
                    <a:pt x="61722" y="301752"/>
                  </a:lnTo>
                  <a:lnTo>
                    <a:pt x="74936" y="286976"/>
                  </a:lnTo>
                  <a:lnTo>
                    <a:pt x="79128" y="269176"/>
                  </a:lnTo>
                  <a:lnTo>
                    <a:pt x="74618" y="251281"/>
                  </a:lnTo>
                  <a:lnTo>
                    <a:pt x="61722" y="236220"/>
                  </a:lnTo>
                  <a:lnTo>
                    <a:pt x="50292" y="230886"/>
                  </a:lnTo>
                  <a:lnTo>
                    <a:pt x="50292" y="231648"/>
                  </a:lnTo>
                  <a:lnTo>
                    <a:pt x="50292" y="76200"/>
                  </a:lnTo>
                  <a:lnTo>
                    <a:pt x="61722" y="70866"/>
                  </a:lnTo>
                  <a:lnTo>
                    <a:pt x="74618" y="55804"/>
                  </a:lnTo>
                  <a:lnTo>
                    <a:pt x="79128" y="37909"/>
                  </a:lnTo>
                  <a:lnTo>
                    <a:pt x="74936" y="20109"/>
                  </a:lnTo>
                  <a:lnTo>
                    <a:pt x="61722" y="5334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D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9138" y="1361757"/>
              <a:ext cx="79375" cy="307975"/>
            </a:xfrm>
            <a:custGeom>
              <a:avLst/>
              <a:gdLst/>
              <a:ahLst/>
              <a:cxnLst/>
              <a:rect l="l" t="t" r="r" b="b"/>
              <a:pathLst>
                <a:path w="79375" h="307975">
                  <a:moveTo>
                    <a:pt x="50292" y="231648"/>
                  </a:moveTo>
                  <a:lnTo>
                    <a:pt x="50292" y="230886"/>
                  </a:lnTo>
                  <a:lnTo>
                    <a:pt x="61722" y="236220"/>
                  </a:lnTo>
                  <a:lnTo>
                    <a:pt x="74618" y="251281"/>
                  </a:lnTo>
                  <a:lnTo>
                    <a:pt x="79128" y="269176"/>
                  </a:lnTo>
                  <a:lnTo>
                    <a:pt x="74936" y="286976"/>
                  </a:lnTo>
                  <a:lnTo>
                    <a:pt x="61722" y="301752"/>
                  </a:lnTo>
                  <a:lnTo>
                    <a:pt x="50292" y="307848"/>
                  </a:lnTo>
                  <a:lnTo>
                    <a:pt x="50292" y="263652"/>
                  </a:lnTo>
                  <a:lnTo>
                    <a:pt x="28194" y="263652"/>
                  </a:lnTo>
                  <a:lnTo>
                    <a:pt x="28194" y="307848"/>
                  </a:lnTo>
                  <a:lnTo>
                    <a:pt x="16764" y="301752"/>
                  </a:lnTo>
                  <a:lnTo>
                    <a:pt x="7620" y="293370"/>
                  </a:lnTo>
                  <a:lnTo>
                    <a:pt x="2286" y="281940"/>
                  </a:lnTo>
                  <a:lnTo>
                    <a:pt x="0" y="269748"/>
                  </a:lnTo>
                  <a:lnTo>
                    <a:pt x="2286" y="256794"/>
                  </a:lnTo>
                  <a:lnTo>
                    <a:pt x="7620" y="245364"/>
                  </a:lnTo>
                  <a:lnTo>
                    <a:pt x="16002" y="237744"/>
                  </a:lnTo>
                  <a:lnTo>
                    <a:pt x="25908" y="231648"/>
                  </a:lnTo>
                  <a:lnTo>
                    <a:pt x="25908" y="75438"/>
                  </a:lnTo>
                  <a:lnTo>
                    <a:pt x="16002" y="69342"/>
                  </a:lnTo>
                  <a:lnTo>
                    <a:pt x="7620" y="61722"/>
                  </a:lnTo>
                  <a:lnTo>
                    <a:pt x="2286" y="50292"/>
                  </a:lnTo>
                  <a:lnTo>
                    <a:pt x="0" y="37338"/>
                  </a:lnTo>
                  <a:lnTo>
                    <a:pt x="2286" y="25146"/>
                  </a:lnTo>
                  <a:lnTo>
                    <a:pt x="7620" y="13716"/>
                  </a:lnTo>
                  <a:lnTo>
                    <a:pt x="16764" y="5334"/>
                  </a:lnTo>
                  <a:lnTo>
                    <a:pt x="28194" y="0"/>
                  </a:lnTo>
                  <a:lnTo>
                    <a:pt x="28194" y="44196"/>
                  </a:lnTo>
                  <a:lnTo>
                    <a:pt x="50292" y="44196"/>
                  </a:lnTo>
                  <a:lnTo>
                    <a:pt x="50292" y="0"/>
                  </a:lnTo>
                  <a:lnTo>
                    <a:pt x="61722" y="5334"/>
                  </a:lnTo>
                  <a:lnTo>
                    <a:pt x="74936" y="20109"/>
                  </a:lnTo>
                  <a:lnTo>
                    <a:pt x="79128" y="37909"/>
                  </a:lnTo>
                  <a:lnTo>
                    <a:pt x="74618" y="55804"/>
                  </a:lnTo>
                  <a:lnTo>
                    <a:pt x="61722" y="70866"/>
                  </a:lnTo>
                  <a:lnTo>
                    <a:pt x="50292" y="76200"/>
                  </a:lnTo>
                  <a:lnTo>
                    <a:pt x="50292" y="2316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6659" y="1450530"/>
              <a:ext cx="116586" cy="13334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34996" y="2273871"/>
              <a:ext cx="377190" cy="120650"/>
            </a:xfrm>
            <a:custGeom>
              <a:avLst/>
              <a:gdLst/>
              <a:ahLst/>
              <a:cxnLst/>
              <a:rect l="l" t="t" r="r" b="b"/>
              <a:pathLst>
                <a:path w="377189" h="120650">
                  <a:moveTo>
                    <a:pt x="276606" y="0"/>
                  </a:moveTo>
                  <a:lnTo>
                    <a:pt x="100584" y="0"/>
                  </a:lnTo>
                  <a:lnTo>
                    <a:pt x="0" y="80010"/>
                  </a:lnTo>
                  <a:lnTo>
                    <a:pt x="0" y="120396"/>
                  </a:lnTo>
                  <a:lnTo>
                    <a:pt x="176022" y="120396"/>
                  </a:lnTo>
                  <a:lnTo>
                    <a:pt x="187452" y="43434"/>
                  </a:lnTo>
                  <a:lnTo>
                    <a:pt x="200406" y="120396"/>
                  </a:lnTo>
                  <a:lnTo>
                    <a:pt x="377190" y="120396"/>
                  </a:lnTo>
                  <a:lnTo>
                    <a:pt x="377190" y="80010"/>
                  </a:lnTo>
                  <a:lnTo>
                    <a:pt x="276606" y="0"/>
                  </a:lnTo>
                  <a:close/>
                </a:path>
              </a:pathLst>
            </a:custGeom>
            <a:solidFill>
              <a:srgbClr val="9932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4996" y="2273871"/>
              <a:ext cx="377190" cy="120650"/>
            </a:xfrm>
            <a:custGeom>
              <a:avLst/>
              <a:gdLst/>
              <a:ahLst/>
              <a:cxnLst/>
              <a:rect l="l" t="t" r="r" b="b"/>
              <a:pathLst>
                <a:path w="377189" h="120650">
                  <a:moveTo>
                    <a:pt x="276606" y="0"/>
                  </a:moveTo>
                  <a:lnTo>
                    <a:pt x="377190" y="80010"/>
                  </a:lnTo>
                  <a:lnTo>
                    <a:pt x="377190" y="120396"/>
                  </a:lnTo>
                  <a:lnTo>
                    <a:pt x="200406" y="120396"/>
                  </a:lnTo>
                  <a:lnTo>
                    <a:pt x="187452" y="43434"/>
                  </a:lnTo>
                  <a:lnTo>
                    <a:pt x="176022" y="120396"/>
                  </a:lnTo>
                  <a:lnTo>
                    <a:pt x="0" y="120396"/>
                  </a:lnTo>
                  <a:lnTo>
                    <a:pt x="0" y="80010"/>
                  </a:lnTo>
                  <a:lnTo>
                    <a:pt x="100584" y="0"/>
                  </a:lnTo>
                  <a:lnTo>
                    <a:pt x="2766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1943" y="1740852"/>
              <a:ext cx="80010" cy="17373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410114" y="1065676"/>
            <a:ext cx="573405" cy="1329055"/>
            <a:chOff x="4410114" y="1065676"/>
            <a:chExt cx="573405" cy="1329055"/>
          </a:xfrm>
        </p:grpSpPr>
        <p:sp>
          <p:nvSpPr>
            <p:cNvPr id="24" name="object 24"/>
            <p:cNvSpPr/>
            <p:nvPr/>
          </p:nvSpPr>
          <p:spPr>
            <a:xfrm>
              <a:off x="4590922" y="1066057"/>
              <a:ext cx="250190" cy="325755"/>
            </a:xfrm>
            <a:custGeom>
              <a:avLst/>
              <a:gdLst/>
              <a:ahLst/>
              <a:cxnLst/>
              <a:rect l="l" t="t" r="r" b="b"/>
              <a:pathLst>
                <a:path w="250189" h="325755">
                  <a:moveTo>
                    <a:pt x="142386" y="116"/>
                  </a:moveTo>
                  <a:lnTo>
                    <a:pt x="72748" y="9729"/>
                  </a:lnTo>
                  <a:lnTo>
                    <a:pt x="17966" y="58865"/>
                  </a:lnTo>
                  <a:lnTo>
                    <a:pt x="2286" y="98341"/>
                  </a:lnTo>
                  <a:lnTo>
                    <a:pt x="0" y="124249"/>
                  </a:lnTo>
                  <a:lnTo>
                    <a:pt x="0" y="199687"/>
                  </a:lnTo>
                  <a:lnTo>
                    <a:pt x="6634" y="242077"/>
                  </a:lnTo>
                  <a:lnTo>
                    <a:pt x="24219" y="276308"/>
                  </a:lnTo>
                  <a:lnTo>
                    <a:pt x="82093" y="318473"/>
                  </a:lnTo>
                  <a:lnTo>
                    <a:pt x="117306" y="325495"/>
                  </a:lnTo>
                  <a:lnTo>
                    <a:pt x="153320" y="322536"/>
                  </a:lnTo>
                  <a:lnTo>
                    <a:pt x="217600" y="284853"/>
                  </a:lnTo>
                  <a:lnTo>
                    <a:pt x="240792" y="249217"/>
                  </a:lnTo>
                  <a:lnTo>
                    <a:pt x="249936" y="199687"/>
                  </a:lnTo>
                  <a:lnTo>
                    <a:pt x="249936" y="124249"/>
                  </a:lnTo>
                  <a:lnTo>
                    <a:pt x="231724" y="59190"/>
                  </a:lnTo>
                  <a:lnTo>
                    <a:pt x="207235" y="29746"/>
                  </a:lnTo>
                  <a:lnTo>
                    <a:pt x="142386" y="116"/>
                  </a:lnTo>
                  <a:close/>
                </a:path>
              </a:pathLst>
            </a:custGeom>
            <a:solidFill>
              <a:srgbClr val="FFD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90922" y="1066057"/>
              <a:ext cx="250190" cy="325755"/>
            </a:xfrm>
            <a:custGeom>
              <a:avLst/>
              <a:gdLst/>
              <a:ahLst/>
              <a:cxnLst/>
              <a:rect l="l" t="t" r="r" b="b"/>
              <a:pathLst>
                <a:path w="250189" h="325755">
                  <a:moveTo>
                    <a:pt x="249936" y="199687"/>
                  </a:moveTo>
                  <a:lnTo>
                    <a:pt x="240792" y="249217"/>
                  </a:lnTo>
                  <a:lnTo>
                    <a:pt x="217600" y="284853"/>
                  </a:lnTo>
                  <a:lnTo>
                    <a:pt x="187597" y="309140"/>
                  </a:lnTo>
                  <a:lnTo>
                    <a:pt x="117306" y="325495"/>
                  </a:lnTo>
                  <a:lnTo>
                    <a:pt x="82093" y="318473"/>
                  </a:lnTo>
                  <a:lnTo>
                    <a:pt x="50218" y="301925"/>
                  </a:lnTo>
                  <a:lnTo>
                    <a:pt x="24219" y="276308"/>
                  </a:lnTo>
                  <a:lnTo>
                    <a:pt x="6634" y="242077"/>
                  </a:lnTo>
                  <a:lnTo>
                    <a:pt x="0" y="199687"/>
                  </a:lnTo>
                  <a:lnTo>
                    <a:pt x="0" y="124249"/>
                  </a:lnTo>
                  <a:lnTo>
                    <a:pt x="17966" y="58865"/>
                  </a:lnTo>
                  <a:lnTo>
                    <a:pt x="42272" y="29340"/>
                  </a:lnTo>
                  <a:lnTo>
                    <a:pt x="106938" y="0"/>
                  </a:lnTo>
                  <a:lnTo>
                    <a:pt x="142386" y="116"/>
                  </a:lnTo>
                  <a:lnTo>
                    <a:pt x="207235" y="29746"/>
                  </a:lnTo>
                  <a:lnTo>
                    <a:pt x="231724" y="59190"/>
                  </a:lnTo>
                  <a:lnTo>
                    <a:pt x="247650" y="98341"/>
                  </a:lnTo>
                  <a:lnTo>
                    <a:pt x="249936" y="124249"/>
                  </a:lnTo>
                  <a:lnTo>
                    <a:pt x="249936" y="1996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24451" y="1192593"/>
              <a:ext cx="130810" cy="139700"/>
            </a:xfrm>
            <a:custGeom>
              <a:avLst/>
              <a:gdLst/>
              <a:ahLst/>
              <a:cxnLst/>
              <a:rect l="l" t="t" r="r" b="b"/>
              <a:pathLst>
                <a:path w="130810" h="139700">
                  <a:moveTo>
                    <a:pt x="9525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79248" y="13970"/>
                  </a:lnTo>
                  <a:lnTo>
                    <a:pt x="79248" y="83820"/>
                  </a:lnTo>
                  <a:lnTo>
                    <a:pt x="95250" y="83820"/>
                  </a:lnTo>
                  <a:lnTo>
                    <a:pt x="95250" y="13970"/>
                  </a:lnTo>
                  <a:lnTo>
                    <a:pt x="95250" y="0"/>
                  </a:lnTo>
                  <a:close/>
                </a:path>
                <a:path w="130810" h="139700">
                  <a:moveTo>
                    <a:pt x="130302" y="130302"/>
                  </a:moveTo>
                  <a:lnTo>
                    <a:pt x="46482" y="130302"/>
                  </a:lnTo>
                  <a:lnTo>
                    <a:pt x="46482" y="139446"/>
                  </a:lnTo>
                  <a:lnTo>
                    <a:pt x="130302" y="139446"/>
                  </a:lnTo>
                  <a:lnTo>
                    <a:pt x="130302" y="130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6539" y="1391475"/>
              <a:ext cx="314325" cy="879475"/>
            </a:xfrm>
            <a:custGeom>
              <a:avLst/>
              <a:gdLst/>
              <a:ahLst/>
              <a:cxnLst/>
              <a:rect l="l" t="t" r="r" b="b"/>
              <a:pathLst>
                <a:path w="314325" h="879475">
                  <a:moveTo>
                    <a:pt x="313944" y="466344"/>
                  </a:moveTo>
                  <a:lnTo>
                    <a:pt x="313931" y="0"/>
                  </a:lnTo>
                  <a:lnTo>
                    <a:pt x="0" y="0"/>
                  </a:lnTo>
                  <a:lnTo>
                    <a:pt x="0" y="466344"/>
                  </a:lnTo>
                  <a:lnTo>
                    <a:pt x="60960" y="879348"/>
                  </a:lnTo>
                  <a:lnTo>
                    <a:pt x="255270" y="879348"/>
                  </a:lnTo>
                  <a:lnTo>
                    <a:pt x="313944" y="466344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27498" y="1393761"/>
              <a:ext cx="191770" cy="361315"/>
            </a:xfrm>
            <a:custGeom>
              <a:avLst/>
              <a:gdLst/>
              <a:ahLst/>
              <a:cxnLst/>
              <a:rect l="l" t="t" r="r" b="b"/>
              <a:pathLst>
                <a:path w="191770" h="361314">
                  <a:moveTo>
                    <a:pt x="191262" y="0"/>
                  </a:moveTo>
                  <a:lnTo>
                    <a:pt x="0" y="0"/>
                  </a:lnTo>
                  <a:lnTo>
                    <a:pt x="44196" y="361188"/>
                  </a:lnTo>
                  <a:lnTo>
                    <a:pt x="137922" y="361188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27498" y="1393761"/>
              <a:ext cx="191770" cy="361315"/>
            </a:xfrm>
            <a:custGeom>
              <a:avLst/>
              <a:gdLst/>
              <a:ahLst/>
              <a:cxnLst/>
              <a:rect l="l" t="t" r="r" b="b"/>
              <a:pathLst>
                <a:path w="191770" h="361314">
                  <a:moveTo>
                    <a:pt x="137922" y="361188"/>
                  </a:moveTo>
                  <a:lnTo>
                    <a:pt x="191262" y="0"/>
                  </a:lnTo>
                  <a:lnTo>
                    <a:pt x="0" y="0"/>
                  </a:lnTo>
                  <a:lnTo>
                    <a:pt x="44196" y="361188"/>
                  </a:lnTo>
                  <a:lnTo>
                    <a:pt x="137922" y="361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9700" y="1391475"/>
              <a:ext cx="0" cy="466725"/>
            </a:xfrm>
            <a:custGeom>
              <a:avLst/>
              <a:gdLst/>
              <a:ahLst/>
              <a:cxnLst/>
              <a:rect l="l" t="t" r="r" b="b"/>
              <a:pathLst>
                <a:path h="466725">
                  <a:moveTo>
                    <a:pt x="0" y="0"/>
                  </a:moveTo>
                  <a:lnTo>
                    <a:pt x="0" y="4663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427" y="1391475"/>
              <a:ext cx="532765" cy="354330"/>
            </a:xfrm>
            <a:custGeom>
              <a:avLst/>
              <a:gdLst/>
              <a:ahLst/>
              <a:cxnLst/>
              <a:rect l="l" t="t" r="r" b="b"/>
              <a:pathLst>
                <a:path w="532764" h="354330">
                  <a:moveTo>
                    <a:pt x="134112" y="0"/>
                  </a:moveTo>
                  <a:lnTo>
                    <a:pt x="0" y="158496"/>
                  </a:lnTo>
                  <a:lnTo>
                    <a:pt x="8382" y="354330"/>
                  </a:lnTo>
                  <a:lnTo>
                    <a:pt x="76962" y="354330"/>
                  </a:lnTo>
                  <a:lnTo>
                    <a:pt x="89916" y="231648"/>
                  </a:lnTo>
                  <a:lnTo>
                    <a:pt x="134112" y="180594"/>
                  </a:lnTo>
                  <a:lnTo>
                    <a:pt x="134112" y="0"/>
                  </a:lnTo>
                  <a:close/>
                </a:path>
                <a:path w="532764" h="354330">
                  <a:moveTo>
                    <a:pt x="532638" y="99060"/>
                  </a:moveTo>
                  <a:lnTo>
                    <a:pt x="448056" y="0"/>
                  </a:lnTo>
                  <a:lnTo>
                    <a:pt x="448056" y="234696"/>
                  </a:lnTo>
                  <a:lnTo>
                    <a:pt x="512826" y="283464"/>
                  </a:lnTo>
                  <a:lnTo>
                    <a:pt x="532638" y="9906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3337" y="1625790"/>
              <a:ext cx="119633" cy="13411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33772" y="2270823"/>
              <a:ext cx="382905" cy="123825"/>
            </a:xfrm>
            <a:custGeom>
              <a:avLst/>
              <a:gdLst/>
              <a:ahLst/>
              <a:cxnLst/>
              <a:rect l="l" t="t" r="r" b="b"/>
              <a:pathLst>
                <a:path w="382904" h="123825">
                  <a:moveTo>
                    <a:pt x="280415" y="0"/>
                  </a:moveTo>
                  <a:lnTo>
                    <a:pt x="102107" y="0"/>
                  </a:lnTo>
                  <a:lnTo>
                    <a:pt x="0" y="83058"/>
                  </a:lnTo>
                  <a:lnTo>
                    <a:pt x="0" y="123444"/>
                  </a:lnTo>
                  <a:lnTo>
                    <a:pt x="177545" y="123444"/>
                  </a:lnTo>
                  <a:lnTo>
                    <a:pt x="190499" y="45720"/>
                  </a:lnTo>
                  <a:lnTo>
                    <a:pt x="203453" y="123444"/>
                  </a:lnTo>
                  <a:lnTo>
                    <a:pt x="382523" y="123444"/>
                  </a:lnTo>
                  <a:lnTo>
                    <a:pt x="382523" y="83058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0114" y="1740852"/>
              <a:ext cx="127748" cy="1619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38523" y="1902789"/>
              <a:ext cx="88900" cy="315595"/>
            </a:xfrm>
            <a:custGeom>
              <a:avLst/>
              <a:gdLst/>
              <a:ahLst/>
              <a:cxnLst/>
              <a:rect l="l" t="t" r="r" b="b"/>
              <a:pathLst>
                <a:path w="88900" h="315594">
                  <a:moveTo>
                    <a:pt x="88392" y="0"/>
                  </a:moveTo>
                  <a:lnTo>
                    <a:pt x="48768" y="0"/>
                  </a:lnTo>
                  <a:lnTo>
                    <a:pt x="0" y="0"/>
                  </a:lnTo>
                  <a:lnTo>
                    <a:pt x="0" y="315455"/>
                  </a:lnTo>
                  <a:lnTo>
                    <a:pt x="48768" y="315455"/>
                  </a:lnTo>
                  <a:lnTo>
                    <a:pt x="88392" y="315455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3232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87290" y="1902777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4">
                  <a:moveTo>
                    <a:pt x="0" y="0"/>
                  </a:moveTo>
                  <a:lnTo>
                    <a:pt x="0" y="3154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88458" y="1391475"/>
              <a:ext cx="57150" cy="363855"/>
            </a:xfrm>
            <a:custGeom>
              <a:avLst/>
              <a:gdLst/>
              <a:ahLst/>
              <a:cxnLst/>
              <a:rect l="l" t="t" r="r" b="b"/>
              <a:pathLst>
                <a:path w="57150" h="363855">
                  <a:moveTo>
                    <a:pt x="39624" y="38862"/>
                  </a:moveTo>
                  <a:lnTo>
                    <a:pt x="15240" y="43434"/>
                  </a:lnTo>
                  <a:lnTo>
                    <a:pt x="0" y="176022"/>
                  </a:lnTo>
                  <a:lnTo>
                    <a:pt x="2286" y="345948"/>
                  </a:lnTo>
                  <a:lnTo>
                    <a:pt x="31242" y="363474"/>
                  </a:lnTo>
                  <a:lnTo>
                    <a:pt x="57150" y="345186"/>
                  </a:lnTo>
                  <a:lnTo>
                    <a:pt x="57150" y="172974"/>
                  </a:lnTo>
                  <a:lnTo>
                    <a:pt x="39624" y="38862"/>
                  </a:lnTo>
                  <a:close/>
                </a:path>
                <a:path w="57150" h="363855">
                  <a:moveTo>
                    <a:pt x="48768" y="0"/>
                  </a:moveTo>
                  <a:lnTo>
                    <a:pt x="0" y="1524"/>
                  </a:lnTo>
                  <a:lnTo>
                    <a:pt x="12954" y="37338"/>
                  </a:lnTo>
                  <a:lnTo>
                    <a:pt x="39624" y="38862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67300" y="1858581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08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579663" y="1002200"/>
            <a:ext cx="614680" cy="1392555"/>
            <a:chOff x="3579663" y="1002200"/>
            <a:chExt cx="614680" cy="1392555"/>
          </a:xfrm>
        </p:grpSpPr>
        <p:sp>
          <p:nvSpPr>
            <p:cNvPr id="40" name="object 40"/>
            <p:cNvSpPr/>
            <p:nvPr/>
          </p:nvSpPr>
          <p:spPr>
            <a:xfrm>
              <a:off x="3613277" y="1401381"/>
              <a:ext cx="116839" cy="342265"/>
            </a:xfrm>
            <a:custGeom>
              <a:avLst/>
              <a:gdLst/>
              <a:ahLst/>
              <a:cxnLst/>
              <a:rect l="l" t="t" r="r" b="b"/>
              <a:pathLst>
                <a:path w="116839" h="342264">
                  <a:moveTo>
                    <a:pt x="116586" y="0"/>
                  </a:moveTo>
                  <a:lnTo>
                    <a:pt x="3810" y="142494"/>
                  </a:lnTo>
                  <a:lnTo>
                    <a:pt x="0" y="342138"/>
                  </a:lnTo>
                  <a:lnTo>
                    <a:pt x="69342" y="342138"/>
                  </a:lnTo>
                  <a:lnTo>
                    <a:pt x="89154" y="204216"/>
                  </a:lnTo>
                  <a:lnTo>
                    <a:pt x="116586" y="159258"/>
                  </a:lnTo>
                  <a:lnTo>
                    <a:pt x="116586" y="0"/>
                  </a:lnTo>
                  <a:close/>
                </a:path>
              </a:pathLst>
            </a:custGeom>
            <a:solidFill>
              <a:srgbClr val="B2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13277" y="1401381"/>
              <a:ext cx="116839" cy="342265"/>
            </a:xfrm>
            <a:custGeom>
              <a:avLst/>
              <a:gdLst/>
              <a:ahLst/>
              <a:cxnLst/>
              <a:rect l="l" t="t" r="r" b="b"/>
              <a:pathLst>
                <a:path w="116839" h="342264">
                  <a:moveTo>
                    <a:pt x="116586" y="159258"/>
                  </a:moveTo>
                  <a:lnTo>
                    <a:pt x="89154" y="204216"/>
                  </a:lnTo>
                  <a:lnTo>
                    <a:pt x="69342" y="342138"/>
                  </a:lnTo>
                  <a:lnTo>
                    <a:pt x="0" y="342138"/>
                  </a:lnTo>
                  <a:lnTo>
                    <a:pt x="3810" y="142494"/>
                  </a:lnTo>
                  <a:lnTo>
                    <a:pt x="1165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42283" y="1401381"/>
              <a:ext cx="118110" cy="342265"/>
            </a:xfrm>
            <a:custGeom>
              <a:avLst/>
              <a:gdLst/>
              <a:ahLst/>
              <a:cxnLst/>
              <a:rect l="l" t="t" r="r" b="b"/>
              <a:pathLst>
                <a:path w="118110" h="342264">
                  <a:moveTo>
                    <a:pt x="0" y="0"/>
                  </a:moveTo>
                  <a:lnTo>
                    <a:pt x="0" y="159258"/>
                  </a:lnTo>
                  <a:lnTo>
                    <a:pt x="28956" y="204216"/>
                  </a:lnTo>
                  <a:lnTo>
                    <a:pt x="48768" y="342138"/>
                  </a:lnTo>
                  <a:lnTo>
                    <a:pt x="118110" y="342138"/>
                  </a:lnTo>
                  <a:lnTo>
                    <a:pt x="114300" y="142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42283" y="1401381"/>
              <a:ext cx="118110" cy="342265"/>
            </a:xfrm>
            <a:custGeom>
              <a:avLst/>
              <a:gdLst/>
              <a:ahLst/>
              <a:cxnLst/>
              <a:rect l="l" t="t" r="r" b="b"/>
              <a:pathLst>
                <a:path w="118110" h="342264">
                  <a:moveTo>
                    <a:pt x="0" y="159258"/>
                  </a:moveTo>
                  <a:lnTo>
                    <a:pt x="28956" y="204216"/>
                  </a:lnTo>
                  <a:lnTo>
                    <a:pt x="48768" y="342138"/>
                  </a:lnTo>
                  <a:lnTo>
                    <a:pt x="118110" y="342138"/>
                  </a:lnTo>
                  <a:lnTo>
                    <a:pt x="114300" y="1424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54247" y="1072378"/>
              <a:ext cx="250190" cy="324485"/>
            </a:xfrm>
            <a:custGeom>
              <a:avLst/>
              <a:gdLst/>
              <a:ahLst/>
              <a:cxnLst/>
              <a:rect l="l" t="t" r="r" b="b"/>
              <a:pathLst>
                <a:path w="250189" h="324484">
                  <a:moveTo>
                    <a:pt x="142633" y="0"/>
                  </a:moveTo>
                  <a:lnTo>
                    <a:pt x="73657" y="10032"/>
                  </a:lnTo>
                  <a:lnTo>
                    <a:pt x="18675" y="59456"/>
                  </a:lnTo>
                  <a:lnTo>
                    <a:pt x="2286" y="98879"/>
                  </a:lnTo>
                  <a:lnTo>
                    <a:pt x="0" y="124025"/>
                  </a:lnTo>
                  <a:lnTo>
                    <a:pt x="0" y="199463"/>
                  </a:lnTo>
                  <a:lnTo>
                    <a:pt x="7252" y="240966"/>
                  </a:lnTo>
                  <a:lnTo>
                    <a:pt x="25194" y="274768"/>
                  </a:lnTo>
                  <a:lnTo>
                    <a:pt x="83108" y="317006"/>
                  </a:lnTo>
                  <a:lnTo>
                    <a:pt x="118059" y="324310"/>
                  </a:lnTo>
                  <a:lnTo>
                    <a:pt x="153661" y="321651"/>
                  </a:lnTo>
                  <a:lnTo>
                    <a:pt x="216775" y="284177"/>
                  </a:lnTo>
                  <a:lnTo>
                    <a:pt x="239268" y="248231"/>
                  </a:lnTo>
                  <a:lnTo>
                    <a:pt x="249936" y="199463"/>
                  </a:lnTo>
                  <a:lnTo>
                    <a:pt x="249936" y="124025"/>
                  </a:lnTo>
                  <a:lnTo>
                    <a:pt x="231365" y="59230"/>
                  </a:lnTo>
                  <a:lnTo>
                    <a:pt x="206873" y="29551"/>
                  </a:lnTo>
                  <a:lnTo>
                    <a:pt x="142633" y="0"/>
                  </a:lnTo>
                  <a:close/>
                </a:path>
              </a:pathLst>
            </a:custGeom>
            <a:solidFill>
              <a:srgbClr val="FFD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54247" y="1072378"/>
              <a:ext cx="250190" cy="324485"/>
            </a:xfrm>
            <a:custGeom>
              <a:avLst/>
              <a:gdLst/>
              <a:ahLst/>
              <a:cxnLst/>
              <a:rect l="l" t="t" r="r" b="b"/>
              <a:pathLst>
                <a:path w="250189" h="324484">
                  <a:moveTo>
                    <a:pt x="249936" y="199463"/>
                  </a:moveTo>
                  <a:lnTo>
                    <a:pt x="239268" y="248231"/>
                  </a:lnTo>
                  <a:lnTo>
                    <a:pt x="216775" y="284177"/>
                  </a:lnTo>
                  <a:lnTo>
                    <a:pt x="187403" y="308461"/>
                  </a:lnTo>
                  <a:lnTo>
                    <a:pt x="118059" y="324310"/>
                  </a:lnTo>
                  <a:lnTo>
                    <a:pt x="83108" y="317006"/>
                  </a:lnTo>
                  <a:lnTo>
                    <a:pt x="51316" y="300303"/>
                  </a:lnTo>
                  <a:lnTo>
                    <a:pt x="25194" y="274768"/>
                  </a:lnTo>
                  <a:lnTo>
                    <a:pt x="7252" y="240966"/>
                  </a:lnTo>
                  <a:lnTo>
                    <a:pt x="0" y="199463"/>
                  </a:lnTo>
                  <a:lnTo>
                    <a:pt x="0" y="124025"/>
                  </a:lnTo>
                  <a:lnTo>
                    <a:pt x="18675" y="59456"/>
                  </a:lnTo>
                  <a:lnTo>
                    <a:pt x="43246" y="29832"/>
                  </a:lnTo>
                  <a:lnTo>
                    <a:pt x="107566" y="80"/>
                  </a:lnTo>
                  <a:lnTo>
                    <a:pt x="142633" y="0"/>
                  </a:lnTo>
                  <a:lnTo>
                    <a:pt x="176515" y="9815"/>
                  </a:lnTo>
                  <a:lnTo>
                    <a:pt x="206873" y="29551"/>
                  </a:lnTo>
                  <a:lnTo>
                    <a:pt x="231365" y="59230"/>
                  </a:lnTo>
                  <a:lnTo>
                    <a:pt x="247650" y="98879"/>
                  </a:lnTo>
                  <a:lnTo>
                    <a:pt x="249936" y="124025"/>
                  </a:lnTo>
                  <a:lnTo>
                    <a:pt x="249936" y="1994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87775" y="1198689"/>
              <a:ext cx="129539" cy="139700"/>
            </a:xfrm>
            <a:custGeom>
              <a:avLst/>
              <a:gdLst/>
              <a:ahLst/>
              <a:cxnLst/>
              <a:rect l="l" t="t" r="r" b="b"/>
              <a:pathLst>
                <a:path w="129539" h="139700">
                  <a:moveTo>
                    <a:pt x="9601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81534" y="13970"/>
                  </a:lnTo>
                  <a:lnTo>
                    <a:pt x="81534" y="83820"/>
                  </a:lnTo>
                  <a:lnTo>
                    <a:pt x="96012" y="83820"/>
                  </a:lnTo>
                  <a:lnTo>
                    <a:pt x="96012" y="13970"/>
                  </a:lnTo>
                  <a:lnTo>
                    <a:pt x="96012" y="0"/>
                  </a:lnTo>
                  <a:close/>
                </a:path>
                <a:path w="129539" h="139700">
                  <a:moveTo>
                    <a:pt x="129540" y="130302"/>
                  </a:moveTo>
                  <a:lnTo>
                    <a:pt x="48006" y="130302"/>
                  </a:lnTo>
                  <a:lnTo>
                    <a:pt x="48006" y="139446"/>
                  </a:lnTo>
                  <a:lnTo>
                    <a:pt x="129540" y="139446"/>
                  </a:lnTo>
                  <a:lnTo>
                    <a:pt x="129540" y="130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29863" y="1396809"/>
              <a:ext cx="312420" cy="353695"/>
            </a:xfrm>
            <a:custGeom>
              <a:avLst/>
              <a:gdLst/>
              <a:ahLst/>
              <a:cxnLst/>
              <a:rect l="l" t="t" r="r" b="b"/>
              <a:pathLst>
                <a:path w="312420" h="353694">
                  <a:moveTo>
                    <a:pt x="312420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312420" y="353567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B2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29863" y="1396809"/>
              <a:ext cx="312420" cy="353695"/>
            </a:xfrm>
            <a:custGeom>
              <a:avLst/>
              <a:gdLst/>
              <a:ahLst/>
              <a:cxnLst/>
              <a:rect l="l" t="t" r="r" b="b"/>
              <a:pathLst>
                <a:path w="312420" h="353694">
                  <a:moveTo>
                    <a:pt x="312420" y="353567"/>
                  </a:moveTo>
                  <a:lnTo>
                    <a:pt x="312420" y="0"/>
                  </a:lnTo>
                  <a:lnTo>
                    <a:pt x="0" y="0"/>
                  </a:lnTo>
                  <a:lnTo>
                    <a:pt x="0" y="353567"/>
                  </a:lnTo>
                  <a:lnTo>
                    <a:pt x="312420" y="3535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29863" y="1750377"/>
              <a:ext cx="312420" cy="521334"/>
            </a:xfrm>
            <a:custGeom>
              <a:avLst/>
              <a:gdLst/>
              <a:ahLst/>
              <a:cxnLst/>
              <a:rect l="l" t="t" r="r" b="b"/>
              <a:pathLst>
                <a:path w="312420" h="521335">
                  <a:moveTo>
                    <a:pt x="312420" y="0"/>
                  </a:moveTo>
                  <a:lnTo>
                    <a:pt x="0" y="0"/>
                  </a:lnTo>
                  <a:lnTo>
                    <a:pt x="61722" y="521208"/>
                  </a:lnTo>
                  <a:lnTo>
                    <a:pt x="256032" y="521208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83787" y="1396809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0" y="3497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97859" y="2271585"/>
              <a:ext cx="382270" cy="123189"/>
            </a:xfrm>
            <a:custGeom>
              <a:avLst/>
              <a:gdLst/>
              <a:ahLst/>
              <a:cxnLst/>
              <a:rect l="l" t="t" r="r" b="b"/>
              <a:pathLst>
                <a:path w="382270" h="123189">
                  <a:moveTo>
                    <a:pt x="279653" y="0"/>
                  </a:moveTo>
                  <a:lnTo>
                    <a:pt x="101345" y="0"/>
                  </a:lnTo>
                  <a:lnTo>
                    <a:pt x="0" y="80772"/>
                  </a:lnTo>
                  <a:lnTo>
                    <a:pt x="0" y="122682"/>
                  </a:lnTo>
                  <a:lnTo>
                    <a:pt x="179069" y="122682"/>
                  </a:lnTo>
                  <a:lnTo>
                    <a:pt x="190499" y="44958"/>
                  </a:lnTo>
                  <a:lnTo>
                    <a:pt x="202691" y="122682"/>
                  </a:lnTo>
                  <a:lnTo>
                    <a:pt x="381761" y="122682"/>
                  </a:lnTo>
                  <a:lnTo>
                    <a:pt x="381761" y="80772"/>
                  </a:lnTo>
                  <a:lnTo>
                    <a:pt x="279653" y="0"/>
                  </a:lnTo>
                  <a:close/>
                </a:path>
              </a:pathLst>
            </a:custGeom>
            <a:solidFill>
              <a:srgbClr val="9932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97859" y="2271585"/>
              <a:ext cx="382270" cy="123189"/>
            </a:xfrm>
            <a:custGeom>
              <a:avLst/>
              <a:gdLst/>
              <a:ahLst/>
              <a:cxnLst/>
              <a:rect l="l" t="t" r="r" b="b"/>
              <a:pathLst>
                <a:path w="382270" h="123189">
                  <a:moveTo>
                    <a:pt x="279653" y="0"/>
                  </a:moveTo>
                  <a:lnTo>
                    <a:pt x="381761" y="80772"/>
                  </a:lnTo>
                  <a:lnTo>
                    <a:pt x="381761" y="122682"/>
                  </a:lnTo>
                  <a:lnTo>
                    <a:pt x="202691" y="122682"/>
                  </a:lnTo>
                  <a:lnTo>
                    <a:pt x="190499" y="44958"/>
                  </a:lnTo>
                  <a:lnTo>
                    <a:pt x="179069" y="122682"/>
                  </a:lnTo>
                  <a:lnTo>
                    <a:pt x="0" y="122682"/>
                  </a:lnTo>
                  <a:lnTo>
                    <a:pt x="0" y="80772"/>
                  </a:lnTo>
                  <a:lnTo>
                    <a:pt x="101345" y="0"/>
                  </a:lnTo>
                  <a:lnTo>
                    <a:pt x="2796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34663" y="1752663"/>
              <a:ext cx="79375" cy="175260"/>
            </a:xfrm>
            <a:custGeom>
              <a:avLst/>
              <a:gdLst/>
              <a:ahLst/>
              <a:cxnLst/>
              <a:rect l="l" t="t" r="r" b="b"/>
              <a:pathLst>
                <a:path w="79375" h="175260">
                  <a:moveTo>
                    <a:pt x="4572" y="18287"/>
                  </a:moveTo>
                  <a:lnTo>
                    <a:pt x="52578" y="0"/>
                  </a:lnTo>
                  <a:lnTo>
                    <a:pt x="79248" y="129539"/>
                  </a:lnTo>
                  <a:lnTo>
                    <a:pt x="67056" y="136397"/>
                  </a:lnTo>
                  <a:lnTo>
                    <a:pt x="32004" y="61721"/>
                  </a:lnTo>
                  <a:lnTo>
                    <a:pt x="60960" y="129539"/>
                  </a:lnTo>
                  <a:lnTo>
                    <a:pt x="36576" y="175259"/>
                  </a:lnTo>
                  <a:lnTo>
                    <a:pt x="13716" y="64769"/>
                  </a:lnTo>
                  <a:lnTo>
                    <a:pt x="11430" y="67055"/>
                  </a:lnTo>
                  <a:lnTo>
                    <a:pt x="7620" y="71627"/>
                  </a:lnTo>
                  <a:lnTo>
                    <a:pt x="3048" y="75437"/>
                  </a:lnTo>
                  <a:lnTo>
                    <a:pt x="0" y="73151"/>
                  </a:lnTo>
                  <a:lnTo>
                    <a:pt x="0" y="61721"/>
                  </a:lnTo>
                  <a:lnTo>
                    <a:pt x="762" y="42671"/>
                  </a:lnTo>
                  <a:lnTo>
                    <a:pt x="3048" y="25145"/>
                  </a:lnTo>
                  <a:lnTo>
                    <a:pt x="4572" y="182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9663" y="1737042"/>
              <a:ext cx="127901" cy="12572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067820" y="1736661"/>
              <a:ext cx="126364" cy="125730"/>
            </a:xfrm>
            <a:custGeom>
              <a:avLst/>
              <a:gdLst/>
              <a:ahLst/>
              <a:cxnLst/>
              <a:rect l="l" t="t" r="r" b="b"/>
              <a:pathLst>
                <a:path w="126364" h="125730">
                  <a:moveTo>
                    <a:pt x="62854" y="0"/>
                  </a:moveTo>
                  <a:lnTo>
                    <a:pt x="25562" y="11069"/>
                  </a:lnTo>
                  <a:lnTo>
                    <a:pt x="3456" y="38723"/>
                  </a:lnTo>
                  <a:lnTo>
                    <a:pt x="0" y="74257"/>
                  </a:lnTo>
                  <a:lnTo>
                    <a:pt x="18658" y="108965"/>
                  </a:lnTo>
                  <a:lnTo>
                    <a:pt x="31612" y="118109"/>
                  </a:lnTo>
                  <a:lnTo>
                    <a:pt x="32374" y="118109"/>
                  </a:lnTo>
                  <a:lnTo>
                    <a:pt x="32374" y="46481"/>
                  </a:lnTo>
                  <a:lnTo>
                    <a:pt x="70474" y="46481"/>
                  </a:lnTo>
                  <a:lnTo>
                    <a:pt x="70474" y="125729"/>
                  </a:lnTo>
                  <a:lnTo>
                    <a:pt x="81904" y="123443"/>
                  </a:lnTo>
                  <a:lnTo>
                    <a:pt x="92572" y="118871"/>
                  </a:lnTo>
                  <a:lnTo>
                    <a:pt x="118399" y="92790"/>
                  </a:lnTo>
                  <a:lnTo>
                    <a:pt x="126085" y="59197"/>
                  </a:lnTo>
                  <a:lnTo>
                    <a:pt x="115491" y="26867"/>
                  </a:lnTo>
                  <a:lnTo>
                    <a:pt x="86476" y="4571"/>
                  </a:lnTo>
                  <a:lnTo>
                    <a:pt x="75046" y="761"/>
                  </a:lnTo>
                  <a:lnTo>
                    <a:pt x="62854" y="0"/>
                  </a:lnTo>
                  <a:close/>
                </a:path>
              </a:pathLst>
            </a:custGeom>
            <a:solidFill>
              <a:srgbClr val="FFD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67820" y="1736661"/>
              <a:ext cx="126364" cy="125730"/>
            </a:xfrm>
            <a:custGeom>
              <a:avLst/>
              <a:gdLst/>
              <a:ahLst/>
              <a:cxnLst/>
              <a:rect l="l" t="t" r="r" b="b"/>
              <a:pathLst>
                <a:path w="126364" h="125730">
                  <a:moveTo>
                    <a:pt x="70474" y="125729"/>
                  </a:moveTo>
                  <a:lnTo>
                    <a:pt x="70474" y="46481"/>
                  </a:lnTo>
                  <a:lnTo>
                    <a:pt x="32374" y="46481"/>
                  </a:lnTo>
                  <a:lnTo>
                    <a:pt x="32374" y="118109"/>
                  </a:lnTo>
                  <a:lnTo>
                    <a:pt x="31612" y="118109"/>
                  </a:lnTo>
                  <a:lnTo>
                    <a:pt x="18658" y="108965"/>
                  </a:lnTo>
                  <a:lnTo>
                    <a:pt x="0" y="74257"/>
                  </a:lnTo>
                  <a:lnTo>
                    <a:pt x="3456" y="38723"/>
                  </a:lnTo>
                  <a:lnTo>
                    <a:pt x="25562" y="11069"/>
                  </a:lnTo>
                  <a:lnTo>
                    <a:pt x="62854" y="0"/>
                  </a:lnTo>
                  <a:lnTo>
                    <a:pt x="75046" y="761"/>
                  </a:lnTo>
                  <a:lnTo>
                    <a:pt x="86476" y="4571"/>
                  </a:lnTo>
                  <a:lnTo>
                    <a:pt x="115491" y="26867"/>
                  </a:lnTo>
                  <a:lnTo>
                    <a:pt x="126085" y="59197"/>
                  </a:lnTo>
                  <a:lnTo>
                    <a:pt x="118399" y="92790"/>
                  </a:lnTo>
                  <a:lnTo>
                    <a:pt x="92572" y="118871"/>
                  </a:lnTo>
                  <a:lnTo>
                    <a:pt x="81904" y="123443"/>
                  </a:lnTo>
                  <a:lnTo>
                    <a:pt x="70474" y="125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40353" y="1758759"/>
              <a:ext cx="97155" cy="45085"/>
            </a:xfrm>
            <a:custGeom>
              <a:avLst/>
              <a:gdLst/>
              <a:ahLst/>
              <a:cxnLst/>
              <a:rect l="l" t="t" r="r" b="b"/>
              <a:pathLst>
                <a:path w="97154" h="45085">
                  <a:moveTo>
                    <a:pt x="96774" y="0"/>
                  </a:moveTo>
                  <a:lnTo>
                    <a:pt x="0" y="0"/>
                  </a:lnTo>
                  <a:lnTo>
                    <a:pt x="0" y="44958"/>
                  </a:lnTo>
                  <a:lnTo>
                    <a:pt x="96774" y="44958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F1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47389" y="1002581"/>
              <a:ext cx="266065" cy="169545"/>
            </a:xfrm>
            <a:custGeom>
              <a:avLst/>
              <a:gdLst/>
              <a:ahLst/>
              <a:cxnLst/>
              <a:rect l="l" t="t" r="r" b="b"/>
              <a:pathLst>
                <a:path w="266064" h="169544">
                  <a:moveTo>
                    <a:pt x="135332" y="0"/>
                  </a:moveTo>
                  <a:lnTo>
                    <a:pt x="71331" y="16714"/>
                  </a:lnTo>
                  <a:lnTo>
                    <a:pt x="21469" y="66769"/>
                  </a:lnTo>
                  <a:lnTo>
                    <a:pt x="6294" y="103654"/>
                  </a:lnTo>
                  <a:lnTo>
                    <a:pt x="0" y="148101"/>
                  </a:lnTo>
                  <a:lnTo>
                    <a:pt x="0" y="169437"/>
                  </a:lnTo>
                  <a:lnTo>
                    <a:pt x="265938" y="169437"/>
                  </a:lnTo>
                  <a:lnTo>
                    <a:pt x="265938" y="148101"/>
                  </a:lnTo>
                  <a:lnTo>
                    <a:pt x="248736" y="74847"/>
                  </a:lnTo>
                  <a:lnTo>
                    <a:pt x="226664" y="41955"/>
                  </a:lnTo>
                  <a:lnTo>
                    <a:pt x="168180" y="4790"/>
                  </a:lnTo>
                  <a:lnTo>
                    <a:pt x="135332" y="0"/>
                  </a:lnTo>
                  <a:close/>
                </a:path>
              </a:pathLst>
            </a:custGeom>
            <a:solidFill>
              <a:srgbClr val="FFE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47389" y="1002581"/>
              <a:ext cx="266065" cy="169545"/>
            </a:xfrm>
            <a:custGeom>
              <a:avLst/>
              <a:gdLst/>
              <a:ahLst/>
              <a:cxnLst/>
              <a:rect l="l" t="t" r="r" b="b"/>
              <a:pathLst>
                <a:path w="266064" h="169544">
                  <a:moveTo>
                    <a:pt x="265938" y="148101"/>
                  </a:moveTo>
                  <a:lnTo>
                    <a:pt x="248736" y="74847"/>
                  </a:lnTo>
                  <a:lnTo>
                    <a:pt x="226664" y="41955"/>
                  </a:lnTo>
                  <a:lnTo>
                    <a:pt x="168180" y="4790"/>
                  </a:lnTo>
                  <a:lnTo>
                    <a:pt x="135332" y="0"/>
                  </a:lnTo>
                  <a:lnTo>
                    <a:pt x="102455" y="4060"/>
                  </a:lnTo>
                  <a:lnTo>
                    <a:pt x="43742" y="37703"/>
                  </a:lnTo>
                  <a:lnTo>
                    <a:pt x="6294" y="103654"/>
                  </a:lnTo>
                  <a:lnTo>
                    <a:pt x="0" y="148101"/>
                  </a:lnTo>
                  <a:lnTo>
                    <a:pt x="0" y="169437"/>
                  </a:lnTo>
                  <a:lnTo>
                    <a:pt x="265938" y="169437"/>
                  </a:lnTo>
                  <a:lnTo>
                    <a:pt x="265938" y="1481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34435" y="1149159"/>
              <a:ext cx="296545" cy="28575"/>
            </a:xfrm>
            <a:custGeom>
              <a:avLst/>
              <a:gdLst/>
              <a:ahLst/>
              <a:cxnLst/>
              <a:rect l="l" t="t" r="r" b="b"/>
              <a:pathLst>
                <a:path w="296545" h="28575">
                  <a:moveTo>
                    <a:pt x="296417" y="0"/>
                  </a:moveTo>
                  <a:lnTo>
                    <a:pt x="0" y="0"/>
                  </a:lnTo>
                  <a:lnTo>
                    <a:pt x="0" y="28194"/>
                  </a:lnTo>
                  <a:lnTo>
                    <a:pt x="296417" y="28194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FFE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34435" y="1149159"/>
              <a:ext cx="296545" cy="28575"/>
            </a:xfrm>
            <a:custGeom>
              <a:avLst/>
              <a:gdLst/>
              <a:ahLst/>
              <a:cxnLst/>
              <a:rect l="l" t="t" r="r" b="b"/>
              <a:pathLst>
                <a:path w="296545" h="28575">
                  <a:moveTo>
                    <a:pt x="296417" y="0"/>
                  </a:moveTo>
                  <a:lnTo>
                    <a:pt x="296417" y="28194"/>
                  </a:lnTo>
                  <a:lnTo>
                    <a:pt x="0" y="28194"/>
                  </a:lnTo>
                  <a:lnTo>
                    <a:pt x="0" y="0"/>
                  </a:lnTo>
                  <a:lnTo>
                    <a:pt x="2964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9962" y="1012380"/>
              <a:ext cx="240029" cy="165735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2863788" y="964755"/>
            <a:ext cx="478790" cy="1430020"/>
            <a:chOff x="2863788" y="964755"/>
            <a:chExt cx="478790" cy="1430020"/>
          </a:xfrm>
        </p:grpSpPr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26918" y="2304732"/>
              <a:ext cx="200406" cy="8991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035681" y="2049843"/>
              <a:ext cx="184150" cy="255270"/>
            </a:xfrm>
            <a:custGeom>
              <a:avLst/>
              <a:gdLst/>
              <a:ahLst/>
              <a:cxnLst/>
              <a:rect l="l" t="t" r="r" b="b"/>
              <a:pathLst>
                <a:path w="184150" h="255269">
                  <a:moveTo>
                    <a:pt x="183642" y="0"/>
                  </a:moveTo>
                  <a:lnTo>
                    <a:pt x="0" y="0"/>
                  </a:lnTo>
                  <a:lnTo>
                    <a:pt x="38100" y="255270"/>
                  </a:lnTo>
                  <a:lnTo>
                    <a:pt x="144780" y="255270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A55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35681" y="2049843"/>
              <a:ext cx="184150" cy="255270"/>
            </a:xfrm>
            <a:custGeom>
              <a:avLst/>
              <a:gdLst/>
              <a:ahLst/>
              <a:cxnLst/>
              <a:rect l="l" t="t" r="r" b="b"/>
              <a:pathLst>
                <a:path w="184150" h="255269">
                  <a:moveTo>
                    <a:pt x="0" y="0"/>
                  </a:moveTo>
                  <a:lnTo>
                    <a:pt x="38100" y="255270"/>
                  </a:lnTo>
                  <a:lnTo>
                    <a:pt x="144780" y="255270"/>
                  </a:lnTo>
                  <a:lnTo>
                    <a:pt x="1836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29407" y="2049843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h="255269">
                  <a:moveTo>
                    <a:pt x="0" y="0"/>
                  </a:moveTo>
                  <a:lnTo>
                    <a:pt x="0" y="2552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67863" y="1649031"/>
              <a:ext cx="314960" cy="400050"/>
            </a:xfrm>
            <a:custGeom>
              <a:avLst/>
              <a:gdLst/>
              <a:ahLst/>
              <a:cxnLst/>
              <a:rect l="l" t="t" r="r" b="b"/>
              <a:pathLst>
                <a:path w="314960" h="400050">
                  <a:moveTo>
                    <a:pt x="262128" y="0"/>
                  </a:moveTo>
                  <a:lnTo>
                    <a:pt x="53340" y="0"/>
                  </a:lnTo>
                  <a:lnTo>
                    <a:pt x="0" y="400050"/>
                  </a:lnTo>
                  <a:lnTo>
                    <a:pt x="314706" y="40005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65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67863" y="1649031"/>
              <a:ext cx="314960" cy="400050"/>
            </a:xfrm>
            <a:custGeom>
              <a:avLst/>
              <a:gdLst/>
              <a:ahLst/>
              <a:cxnLst/>
              <a:rect l="l" t="t" r="r" b="b"/>
              <a:pathLst>
                <a:path w="314960" h="400050">
                  <a:moveTo>
                    <a:pt x="262128" y="0"/>
                  </a:moveTo>
                  <a:lnTo>
                    <a:pt x="314706" y="400050"/>
                  </a:lnTo>
                  <a:lnTo>
                    <a:pt x="0" y="400050"/>
                  </a:lnTo>
                  <a:lnTo>
                    <a:pt x="53340" y="0"/>
                  </a:lnTo>
                  <a:lnTo>
                    <a:pt x="2621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86913" y="1317561"/>
              <a:ext cx="273685" cy="352425"/>
            </a:xfrm>
            <a:custGeom>
              <a:avLst/>
              <a:gdLst/>
              <a:ahLst/>
              <a:cxnLst/>
              <a:rect l="l" t="t" r="r" b="b"/>
              <a:pathLst>
                <a:path w="273685" h="352425">
                  <a:moveTo>
                    <a:pt x="204977" y="0"/>
                  </a:moveTo>
                  <a:lnTo>
                    <a:pt x="71627" y="0"/>
                  </a:lnTo>
                  <a:lnTo>
                    <a:pt x="0" y="19812"/>
                  </a:lnTo>
                  <a:lnTo>
                    <a:pt x="0" y="352044"/>
                  </a:lnTo>
                  <a:lnTo>
                    <a:pt x="273557" y="352044"/>
                  </a:lnTo>
                  <a:lnTo>
                    <a:pt x="273557" y="19812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65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54731" y="1318323"/>
              <a:ext cx="140335" cy="304800"/>
            </a:xfrm>
            <a:custGeom>
              <a:avLst/>
              <a:gdLst/>
              <a:ahLst/>
              <a:cxnLst/>
              <a:rect l="l" t="t" r="r" b="b"/>
              <a:pathLst>
                <a:path w="140335" h="304800">
                  <a:moveTo>
                    <a:pt x="140207" y="0"/>
                  </a:moveTo>
                  <a:lnTo>
                    <a:pt x="0" y="0"/>
                  </a:lnTo>
                  <a:lnTo>
                    <a:pt x="40385" y="304800"/>
                  </a:lnTo>
                  <a:lnTo>
                    <a:pt x="90677" y="304800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54731" y="1318323"/>
              <a:ext cx="140335" cy="304800"/>
            </a:xfrm>
            <a:custGeom>
              <a:avLst/>
              <a:gdLst/>
              <a:ahLst/>
              <a:cxnLst/>
              <a:rect l="l" t="t" r="r" b="b"/>
              <a:pathLst>
                <a:path w="140335" h="304800">
                  <a:moveTo>
                    <a:pt x="90677" y="304800"/>
                  </a:moveTo>
                  <a:lnTo>
                    <a:pt x="140207" y="0"/>
                  </a:lnTo>
                  <a:lnTo>
                    <a:pt x="0" y="0"/>
                  </a:lnTo>
                  <a:lnTo>
                    <a:pt x="40385" y="304800"/>
                  </a:lnTo>
                  <a:lnTo>
                    <a:pt x="90677" y="3048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20263" y="1321371"/>
              <a:ext cx="0" cy="348615"/>
            </a:xfrm>
            <a:custGeom>
              <a:avLst/>
              <a:gdLst/>
              <a:ahLst/>
              <a:cxnLst/>
              <a:rect l="l" t="t" r="r" b="b"/>
              <a:pathLst>
                <a:path h="348614">
                  <a:moveTo>
                    <a:pt x="0" y="0"/>
                  </a:moveTo>
                  <a:lnTo>
                    <a:pt x="0" y="3482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77185" y="1337373"/>
              <a:ext cx="109855" cy="325755"/>
            </a:xfrm>
            <a:custGeom>
              <a:avLst/>
              <a:gdLst/>
              <a:ahLst/>
              <a:cxnLst/>
              <a:rect l="l" t="t" r="r" b="b"/>
              <a:pathLst>
                <a:path w="109855" h="325755">
                  <a:moveTo>
                    <a:pt x="109727" y="0"/>
                  </a:moveTo>
                  <a:lnTo>
                    <a:pt x="8381" y="163830"/>
                  </a:lnTo>
                  <a:lnTo>
                    <a:pt x="0" y="325374"/>
                  </a:lnTo>
                  <a:lnTo>
                    <a:pt x="60959" y="325374"/>
                  </a:lnTo>
                  <a:lnTo>
                    <a:pt x="71627" y="205740"/>
                  </a:lnTo>
                  <a:lnTo>
                    <a:pt x="109727" y="156210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65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77185" y="1337373"/>
              <a:ext cx="109855" cy="325755"/>
            </a:xfrm>
            <a:custGeom>
              <a:avLst/>
              <a:gdLst/>
              <a:ahLst/>
              <a:cxnLst/>
              <a:rect l="l" t="t" r="r" b="b"/>
              <a:pathLst>
                <a:path w="109855" h="325755">
                  <a:moveTo>
                    <a:pt x="109727" y="156210"/>
                  </a:moveTo>
                  <a:lnTo>
                    <a:pt x="71627" y="205740"/>
                  </a:lnTo>
                  <a:lnTo>
                    <a:pt x="60959" y="325374"/>
                  </a:lnTo>
                  <a:lnTo>
                    <a:pt x="0" y="325374"/>
                  </a:lnTo>
                  <a:lnTo>
                    <a:pt x="8381" y="163830"/>
                  </a:lnTo>
                  <a:lnTo>
                    <a:pt x="109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60471" y="1337373"/>
              <a:ext cx="70485" cy="256540"/>
            </a:xfrm>
            <a:custGeom>
              <a:avLst/>
              <a:gdLst/>
              <a:ahLst/>
              <a:cxnLst/>
              <a:rect l="l" t="t" r="r" b="b"/>
              <a:pathLst>
                <a:path w="70485" h="256540">
                  <a:moveTo>
                    <a:pt x="0" y="0"/>
                  </a:moveTo>
                  <a:lnTo>
                    <a:pt x="0" y="207264"/>
                  </a:lnTo>
                  <a:lnTo>
                    <a:pt x="57150" y="256032"/>
                  </a:lnTo>
                  <a:lnTo>
                    <a:pt x="70104" y="125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6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60471" y="1337373"/>
              <a:ext cx="70485" cy="256540"/>
            </a:xfrm>
            <a:custGeom>
              <a:avLst/>
              <a:gdLst/>
              <a:ahLst/>
              <a:cxnLst/>
              <a:rect l="l" t="t" r="r" b="b"/>
              <a:pathLst>
                <a:path w="70485" h="256540">
                  <a:moveTo>
                    <a:pt x="0" y="0"/>
                  </a:moveTo>
                  <a:lnTo>
                    <a:pt x="70104" y="125730"/>
                  </a:lnTo>
                  <a:lnTo>
                    <a:pt x="57150" y="256032"/>
                  </a:lnTo>
                  <a:lnTo>
                    <a:pt x="0" y="20726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64169" y="1662747"/>
              <a:ext cx="88900" cy="100330"/>
            </a:xfrm>
            <a:custGeom>
              <a:avLst/>
              <a:gdLst/>
              <a:ahLst/>
              <a:cxnLst/>
              <a:rect l="l" t="t" r="r" b="b"/>
              <a:pathLst>
                <a:path w="88900" h="100330">
                  <a:moveTo>
                    <a:pt x="34351" y="0"/>
                  </a:moveTo>
                  <a:lnTo>
                    <a:pt x="25969" y="3048"/>
                  </a:lnTo>
                  <a:lnTo>
                    <a:pt x="19111" y="7620"/>
                  </a:lnTo>
                  <a:lnTo>
                    <a:pt x="4192" y="27298"/>
                  </a:lnTo>
                  <a:lnTo>
                    <a:pt x="0" y="51611"/>
                  </a:lnTo>
                  <a:lnTo>
                    <a:pt x="6315" y="75455"/>
                  </a:lnTo>
                  <a:lnTo>
                    <a:pt x="22921" y="93726"/>
                  </a:lnTo>
                  <a:lnTo>
                    <a:pt x="30541" y="97536"/>
                  </a:lnTo>
                  <a:lnTo>
                    <a:pt x="37399" y="99822"/>
                  </a:lnTo>
                  <a:lnTo>
                    <a:pt x="37399" y="36576"/>
                  </a:lnTo>
                  <a:lnTo>
                    <a:pt x="63307" y="35814"/>
                  </a:lnTo>
                  <a:lnTo>
                    <a:pt x="75499" y="90678"/>
                  </a:lnTo>
                  <a:lnTo>
                    <a:pt x="77023" y="92202"/>
                  </a:lnTo>
                  <a:lnTo>
                    <a:pt x="83881" y="82296"/>
                  </a:lnTo>
                  <a:lnTo>
                    <a:pt x="87691" y="70104"/>
                  </a:lnTo>
                  <a:lnTo>
                    <a:pt x="88735" y="43910"/>
                  </a:lnTo>
                  <a:lnTo>
                    <a:pt x="79295" y="19330"/>
                  </a:lnTo>
                  <a:lnTo>
                    <a:pt x="60718" y="2611"/>
                  </a:lnTo>
                  <a:lnTo>
                    <a:pt x="34351" y="0"/>
                  </a:lnTo>
                  <a:close/>
                </a:path>
              </a:pathLst>
            </a:custGeom>
            <a:solidFill>
              <a:srgbClr val="A55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64169" y="1662747"/>
              <a:ext cx="88900" cy="100330"/>
            </a:xfrm>
            <a:custGeom>
              <a:avLst/>
              <a:gdLst/>
              <a:ahLst/>
              <a:cxnLst/>
              <a:rect l="l" t="t" r="r" b="b"/>
              <a:pathLst>
                <a:path w="88900" h="100330">
                  <a:moveTo>
                    <a:pt x="37399" y="99822"/>
                  </a:moveTo>
                  <a:lnTo>
                    <a:pt x="37399" y="36576"/>
                  </a:lnTo>
                  <a:lnTo>
                    <a:pt x="63307" y="35814"/>
                  </a:lnTo>
                  <a:lnTo>
                    <a:pt x="75499" y="90678"/>
                  </a:lnTo>
                  <a:lnTo>
                    <a:pt x="77023" y="92202"/>
                  </a:lnTo>
                  <a:lnTo>
                    <a:pt x="83881" y="82296"/>
                  </a:lnTo>
                  <a:lnTo>
                    <a:pt x="87691" y="70104"/>
                  </a:lnTo>
                  <a:lnTo>
                    <a:pt x="88735" y="43910"/>
                  </a:lnTo>
                  <a:lnTo>
                    <a:pt x="79295" y="19330"/>
                  </a:lnTo>
                  <a:lnTo>
                    <a:pt x="60718" y="2611"/>
                  </a:lnTo>
                  <a:lnTo>
                    <a:pt x="34351" y="0"/>
                  </a:lnTo>
                  <a:lnTo>
                    <a:pt x="25969" y="3048"/>
                  </a:lnTo>
                  <a:lnTo>
                    <a:pt x="19111" y="7620"/>
                  </a:lnTo>
                  <a:lnTo>
                    <a:pt x="4192" y="27298"/>
                  </a:lnTo>
                  <a:lnTo>
                    <a:pt x="0" y="51611"/>
                  </a:lnTo>
                  <a:lnTo>
                    <a:pt x="6315" y="75455"/>
                  </a:lnTo>
                  <a:lnTo>
                    <a:pt x="22921" y="93726"/>
                  </a:lnTo>
                  <a:lnTo>
                    <a:pt x="30541" y="97536"/>
                  </a:lnTo>
                  <a:lnTo>
                    <a:pt x="37399" y="998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6250" y="1299654"/>
              <a:ext cx="206501" cy="195071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900807" y="1698561"/>
              <a:ext cx="62865" cy="217170"/>
            </a:xfrm>
            <a:custGeom>
              <a:avLst/>
              <a:gdLst/>
              <a:ahLst/>
              <a:cxnLst/>
              <a:rect l="l" t="t" r="r" b="b"/>
              <a:pathLst>
                <a:path w="62864" h="217169">
                  <a:moveTo>
                    <a:pt x="26670" y="0"/>
                  </a:moveTo>
                  <a:lnTo>
                    <a:pt x="1524" y="0"/>
                  </a:lnTo>
                  <a:lnTo>
                    <a:pt x="0" y="217170"/>
                  </a:lnTo>
                  <a:lnTo>
                    <a:pt x="62484" y="214122"/>
                  </a:lnTo>
                  <a:lnTo>
                    <a:pt x="41910" y="60198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00807" y="1698561"/>
              <a:ext cx="62865" cy="217170"/>
            </a:xfrm>
            <a:custGeom>
              <a:avLst/>
              <a:gdLst/>
              <a:ahLst/>
              <a:cxnLst/>
              <a:rect l="l" t="t" r="r" b="b"/>
              <a:pathLst>
                <a:path w="62864" h="217169">
                  <a:moveTo>
                    <a:pt x="1524" y="0"/>
                  </a:moveTo>
                  <a:lnTo>
                    <a:pt x="0" y="217170"/>
                  </a:lnTo>
                  <a:lnTo>
                    <a:pt x="62484" y="214122"/>
                  </a:lnTo>
                  <a:lnTo>
                    <a:pt x="41910" y="60198"/>
                  </a:lnTo>
                  <a:lnTo>
                    <a:pt x="26670" y="0"/>
                  </a:ln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18333" y="1700847"/>
              <a:ext cx="13970" cy="212090"/>
            </a:xfrm>
            <a:custGeom>
              <a:avLst/>
              <a:gdLst/>
              <a:ahLst/>
              <a:cxnLst/>
              <a:rect l="l" t="t" r="r" b="b"/>
              <a:pathLst>
                <a:path w="13969" h="212089">
                  <a:moveTo>
                    <a:pt x="0" y="0"/>
                  </a:moveTo>
                  <a:lnTo>
                    <a:pt x="13716" y="211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907665" y="1328229"/>
              <a:ext cx="107950" cy="370840"/>
            </a:xfrm>
            <a:custGeom>
              <a:avLst/>
              <a:gdLst/>
              <a:ahLst/>
              <a:cxnLst/>
              <a:rect l="l" t="t" r="r" b="b"/>
              <a:pathLst>
                <a:path w="107950" h="370839">
                  <a:moveTo>
                    <a:pt x="107442" y="0"/>
                  </a:moveTo>
                  <a:lnTo>
                    <a:pt x="97536" y="3810"/>
                  </a:lnTo>
                  <a:lnTo>
                    <a:pt x="0" y="370332"/>
                  </a:lnTo>
                  <a:lnTo>
                    <a:pt x="10668" y="370332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907665" y="1328229"/>
              <a:ext cx="107950" cy="370840"/>
            </a:xfrm>
            <a:custGeom>
              <a:avLst/>
              <a:gdLst/>
              <a:ahLst/>
              <a:cxnLst/>
              <a:rect l="l" t="t" r="r" b="b"/>
              <a:pathLst>
                <a:path w="107950" h="370839">
                  <a:moveTo>
                    <a:pt x="10668" y="370332"/>
                  </a:moveTo>
                  <a:lnTo>
                    <a:pt x="107442" y="0"/>
                  </a:lnTo>
                  <a:lnTo>
                    <a:pt x="97536" y="3810"/>
                  </a:lnTo>
                  <a:lnTo>
                    <a:pt x="0" y="3703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49575" y="964755"/>
              <a:ext cx="325120" cy="294640"/>
            </a:xfrm>
            <a:custGeom>
              <a:avLst/>
              <a:gdLst/>
              <a:ahLst/>
              <a:cxnLst/>
              <a:rect l="l" t="t" r="r" b="b"/>
              <a:pathLst>
                <a:path w="325120" h="294640">
                  <a:moveTo>
                    <a:pt x="159258" y="0"/>
                  </a:moveTo>
                  <a:lnTo>
                    <a:pt x="134112" y="1524"/>
                  </a:lnTo>
                  <a:lnTo>
                    <a:pt x="108966" y="13716"/>
                  </a:lnTo>
                  <a:lnTo>
                    <a:pt x="86106" y="40386"/>
                  </a:lnTo>
                  <a:lnTo>
                    <a:pt x="108204" y="36576"/>
                  </a:lnTo>
                  <a:lnTo>
                    <a:pt x="105156" y="37338"/>
                  </a:lnTo>
                  <a:lnTo>
                    <a:pt x="83920" y="45923"/>
                  </a:lnTo>
                  <a:lnTo>
                    <a:pt x="65512" y="57278"/>
                  </a:lnTo>
                  <a:lnTo>
                    <a:pt x="51306" y="72951"/>
                  </a:lnTo>
                  <a:lnTo>
                    <a:pt x="42672" y="94488"/>
                  </a:lnTo>
                  <a:lnTo>
                    <a:pt x="45720" y="114300"/>
                  </a:lnTo>
                  <a:lnTo>
                    <a:pt x="42672" y="117348"/>
                  </a:lnTo>
                  <a:lnTo>
                    <a:pt x="11430" y="152400"/>
                  </a:lnTo>
                  <a:lnTo>
                    <a:pt x="0" y="191262"/>
                  </a:lnTo>
                  <a:lnTo>
                    <a:pt x="5334" y="214122"/>
                  </a:lnTo>
                  <a:lnTo>
                    <a:pt x="21336" y="237744"/>
                  </a:lnTo>
                  <a:lnTo>
                    <a:pt x="28194" y="252984"/>
                  </a:lnTo>
                  <a:lnTo>
                    <a:pt x="31242" y="263652"/>
                  </a:lnTo>
                  <a:lnTo>
                    <a:pt x="28194" y="268986"/>
                  </a:lnTo>
                  <a:lnTo>
                    <a:pt x="30480" y="269748"/>
                  </a:lnTo>
                  <a:lnTo>
                    <a:pt x="56583" y="282654"/>
                  </a:lnTo>
                  <a:lnTo>
                    <a:pt x="69554" y="288471"/>
                  </a:lnTo>
                  <a:lnTo>
                    <a:pt x="83820" y="293370"/>
                  </a:lnTo>
                  <a:lnTo>
                    <a:pt x="89916" y="294132"/>
                  </a:lnTo>
                  <a:lnTo>
                    <a:pt x="244602" y="294132"/>
                  </a:lnTo>
                  <a:lnTo>
                    <a:pt x="317754" y="275844"/>
                  </a:lnTo>
                  <a:lnTo>
                    <a:pt x="310896" y="266700"/>
                  </a:lnTo>
                  <a:lnTo>
                    <a:pt x="320040" y="256032"/>
                  </a:lnTo>
                  <a:lnTo>
                    <a:pt x="324612" y="240792"/>
                  </a:lnTo>
                  <a:lnTo>
                    <a:pt x="324612" y="223266"/>
                  </a:lnTo>
                  <a:lnTo>
                    <a:pt x="321564" y="204216"/>
                  </a:lnTo>
                  <a:lnTo>
                    <a:pt x="317754" y="186690"/>
                  </a:lnTo>
                  <a:lnTo>
                    <a:pt x="313944" y="172212"/>
                  </a:lnTo>
                  <a:lnTo>
                    <a:pt x="310134" y="162306"/>
                  </a:lnTo>
                  <a:lnTo>
                    <a:pt x="308610" y="157734"/>
                  </a:lnTo>
                  <a:lnTo>
                    <a:pt x="317754" y="153162"/>
                  </a:lnTo>
                  <a:lnTo>
                    <a:pt x="313944" y="121158"/>
                  </a:lnTo>
                  <a:lnTo>
                    <a:pt x="305562" y="99822"/>
                  </a:lnTo>
                  <a:lnTo>
                    <a:pt x="297942" y="86106"/>
                  </a:lnTo>
                  <a:lnTo>
                    <a:pt x="293370" y="81534"/>
                  </a:lnTo>
                  <a:lnTo>
                    <a:pt x="301752" y="80010"/>
                  </a:lnTo>
                  <a:lnTo>
                    <a:pt x="298704" y="69342"/>
                  </a:lnTo>
                  <a:lnTo>
                    <a:pt x="291846" y="60198"/>
                  </a:lnTo>
                  <a:lnTo>
                    <a:pt x="281940" y="53340"/>
                  </a:lnTo>
                  <a:lnTo>
                    <a:pt x="270510" y="49530"/>
                  </a:lnTo>
                  <a:lnTo>
                    <a:pt x="259080" y="44958"/>
                  </a:lnTo>
                  <a:lnTo>
                    <a:pt x="243078" y="42672"/>
                  </a:lnTo>
                  <a:lnTo>
                    <a:pt x="240030" y="42672"/>
                  </a:lnTo>
                  <a:lnTo>
                    <a:pt x="236220" y="38100"/>
                  </a:lnTo>
                  <a:lnTo>
                    <a:pt x="224028" y="28194"/>
                  </a:lnTo>
                  <a:lnTo>
                    <a:pt x="207264" y="17526"/>
                  </a:lnTo>
                  <a:lnTo>
                    <a:pt x="185166" y="6858"/>
                  </a:lnTo>
                  <a:lnTo>
                    <a:pt x="1592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22727" y="1041704"/>
              <a:ext cx="191770" cy="276860"/>
            </a:xfrm>
            <a:custGeom>
              <a:avLst/>
              <a:gdLst/>
              <a:ahLst/>
              <a:cxnLst/>
              <a:rect l="l" t="t" r="r" b="b"/>
              <a:pathLst>
                <a:path w="191769" h="276859">
                  <a:moveTo>
                    <a:pt x="112792" y="31"/>
                  </a:moveTo>
                  <a:lnTo>
                    <a:pt x="45382" y="13945"/>
                  </a:lnTo>
                  <a:lnTo>
                    <a:pt x="18535" y="41884"/>
                  </a:lnTo>
                  <a:lnTo>
                    <a:pt x="1524" y="83832"/>
                  </a:lnTo>
                  <a:lnTo>
                    <a:pt x="0" y="105930"/>
                  </a:lnTo>
                  <a:lnTo>
                    <a:pt x="0" y="169938"/>
                  </a:lnTo>
                  <a:lnTo>
                    <a:pt x="7899" y="213297"/>
                  </a:lnTo>
                  <a:lnTo>
                    <a:pt x="28553" y="246419"/>
                  </a:lnTo>
                  <a:lnTo>
                    <a:pt x="57956" y="267972"/>
                  </a:lnTo>
                  <a:lnTo>
                    <a:pt x="92098" y="276624"/>
                  </a:lnTo>
                  <a:lnTo>
                    <a:pt x="126971" y="271042"/>
                  </a:lnTo>
                  <a:lnTo>
                    <a:pt x="158568" y="249894"/>
                  </a:lnTo>
                  <a:lnTo>
                    <a:pt x="182880" y="211848"/>
                  </a:lnTo>
                  <a:lnTo>
                    <a:pt x="188976" y="192036"/>
                  </a:lnTo>
                  <a:lnTo>
                    <a:pt x="191262" y="169938"/>
                  </a:lnTo>
                  <a:lnTo>
                    <a:pt x="191262" y="105930"/>
                  </a:lnTo>
                  <a:lnTo>
                    <a:pt x="188976" y="83832"/>
                  </a:lnTo>
                  <a:lnTo>
                    <a:pt x="172170" y="41964"/>
                  </a:lnTo>
                  <a:lnTo>
                    <a:pt x="145459" y="14025"/>
                  </a:lnTo>
                  <a:lnTo>
                    <a:pt x="112792" y="31"/>
                  </a:lnTo>
                  <a:close/>
                </a:path>
              </a:pathLst>
            </a:custGeom>
            <a:solidFill>
              <a:srgbClr val="A55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22727" y="1041704"/>
              <a:ext cx="191770" cy="276860"/>
            </a:xfrm>
            <a:custGeom>
              <a:avLst/>
              <a:gdLst/>
              <a:ahLst/>
              <a:cxnLst/>
              <a:rect l="l" t="t" r="r" b="b"/>
              <a:pathLst>
                <a:path w="191769" h="276859">
                  <a:moveTo>
                    <a:pt x="191262" y="169938"/>
                  </a:moveTo>
                  <a:lnTo>
                    <a:pt x="182880" y="211848"/>
                  </a:lnTo>
                  <a:lnTo>
                    <a:pt x="158568" y="249894"/>
                  </a:lnTo>
                  <a:lnTo>
                    <a:pt x="92098" y="276624"/>
                  </a:lnTo>
                  <a:lnTo>
                    <a:pt x="57956" y="267972"/>
                  </a:lnTo>
                  <a:lnTo>
                    <a:pt x="28553" y="246419"/>
                  </a:lnTo>
                  <a:lnTo>
                    <a:pt x="7899" y="213297"/>
                  </a:lnTo>
                  <a:lnTo>
                    <a:pt x="0" y="169938"/>
                  </a:lnTo>
                  <a:lnTo>
                    <a:pt x="0" y="105930"/>
                  </a:lnTo>
                  <a:lnTo>
                    <a:pt x="1524" y="83832"/>
                  </a:lnTo>
                  <a:lnTo>
                    <a:pt x="18535" y="41884"/>
                  </a:lnTo>
                  <a:lnTo>
                    <a:pt x="45382" y="13945"/>
                  </a:lnTo>
                  <a:lnTo>
                    <a:pt x="78117" y="0"/>
                  </a:lnTo>
                  <a:lnTo>
                    <a:pt x="112792" y="31"/>
                  </a:lnTo>
                  <a:lnTo>
                    <a:pt x="145459" y="14025"/>
                  </a:lnTo>
                  <a:lnTo>
                    <a:pt x="172170" y="41964"/>
                  </a:lnTo>
                  <a:lnTo>
                    <a:pt x="188976" y="83832"/>
                  </a:lnTo>
                  <a:lnTo>
                    <a:pt x="191262" y="105930"/>
                  </a:lnTo>
                  <a:lnTo>
                    <a:pt x="191262" y="1699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8635" y="1148397"/>
              <a:ext cx="67818" cy="6857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083687" y="1251267"/>
              <a:ext cx="67310" cy="22225"/>
            </a:xfrm>
            <a:custGeom>
              <a:avLst/>
              <a:gdLst/>
              <a:ahLst/>
              <a:cxnLst/>
              <a:rect l="l" t="t" r="r" b="b"/>
              <a:pathLst>
                <a:path w="67310" h="22225">
                  <a:moveTo>
                    <a:pt x="48005" y="0"/>
                  </a:moveTo>
                  <a:lnTo>
                    <a:pt x="39623" y="0"/>
                  </a:lnTo>
                  <a:lnTo>
                    <a:pt x="35813" y="3048"/>
                  </a:lnTo>
                  <a:lnTo>
                    <a:pt x="33527" y="5334"/>
                  </a:lnTo>
                  <a:lnTo>
                    <a:pt x="32765" y="5334"/>
                  </a:lnTo>
                  <a:lnTo>
                    <a:pt x="30479" y="3048"/>
                  </a:lnTo>
                  <a:lnTo>
                    <a:pt x="26669" y="0"/>
                  </a:lnTo>
                  <a:lnTo>
                    <a:pt x="19811" y="0"/>
                  </a:lnTo>
                  <a:lnTo>
                    <a:pt x="9143" y="5334"/>
                  </a:lnTo>
                  <a:lnTo>
                    <a:pt x="0" y="12192"/>
                  </a:lnTo>
                  <a:lnTo>
                    <a:pt x="1523" y="12954"/>
                  </a:lnTo>
                  <a:lnTo>
                    <a:pt x="9143" y="19050"/>
                  </a:lnTo>
                  <a:lnTo>
                    <a:pt x="13715" y="19812"/>
                  </a:lnTo>
                  <a:lnTo>
                    <a:pt x="17525" y="19812"/>
                  </a:lnTo>
                  <a:lnTo>
                    <a:pt x="24383" y="20574"/>
                  </a:lnTo>
                  <a:lnTo>
                    <a:pt x="29717" y="22098"/>
                  </a:lnTo>
                  <a:lnTo>
                    <a:pt x="33527" y="22098"/>
                  </a:lnTo>
                  <a:lnTo>
                    <a:pt x="36575" y="22098"/>
                  </a:lnTo>
                  <a:lnTo>
                    <a:pt x="47045" y="19899"/>
                  </a:lnTo>
                  <a:lnTo>
                    <a:pt x="53030" y="19921"/>
                  </a:lnTo>
                  <a:lnTo>
                    <a:pt x="58026" y="18745"/>
                  </a:lnTo>
                  <a:lnTo>
                    <a:pt x="65531" y="12954"/>
                  </a:lnTo>
                  <a:lnTo>
                    <a:pt x="67055" y="12192"/>
                  </a:lnTo>
                  <a:lnTo>
                    <a:pt x="57911" y="5334"/>
                  </a:lnTo>
                  <a:lnTo>
                    <a:pt x="480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17393" y="1035621"/>
              <a:ext cx="172212" cy="7924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57042" y="1562544"/>
              <a:ext cx="85343" cy="10363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986913" y="1669605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5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5274055" y="1033335"/>
            <a:ext cx="512445" cy="1361440"/>
            <a:chOff x="5274055" y="1033335"/>
            <a:chExt cx="512445" cy="1361440"/>
          </a:xfrm>
        </p:grpSpPr>
        <p:sp>
          <p:nvSpPr>
            <p:cNvPr id="95" name="object 95"/>
            <p:cNvSpPr/>
            <p:nvPr/>
          </p:nvSpPr>
          <p:spPr>
            <a:xfrm>
              <a:off x="5443292" y="1691703"/>
              <a:ext cx="277495" cy="628015"/>
            </a:xfrm>
            <a:custGeom>
              <a:avLst/>
              <a:gdLst/>
              <a:ahLst/>
              <a:cxnLst/>
              <a:rect l="l" t="t" r="r" b="b"/>
              <a:pathLst>
                <a:path w="277495" h="628014">
                  <a:moveTo>
                    <a:pt x="250244" y="0"/>
                  </a:moveTo>
                  <a:lnTo>
                    <a:pt x="30026" y="0"/>
                  </a:lnTo>
                  <a:lnTo>
                    <a:pt x="27740" y="3048"/>
                  </a:lnTo>
                  <a:lnTo>
                    <a:pt x="14155" y="43066"/>
                  </a:lnTo>
                  <a:lnTo>
                    <a:pt x="4761" y="85896"/>
                  </a:lnTo>
                  <a:lnTo>
                    <a:pt x="0" y="129403"/>
                  </a:lnTo>
                  <a:lnTo>
                    <a:pt x="308" y="171450"/>
                  </a:lnTo>
                  <a:lnTo>
                    <a:pt x="308" y="223266"/>
                  </a:lnTo>
                  <a:lnTo>
                    <a:pt x="78794" y="627888"/>
                  </a:lnTo>
                  <a:lnTo>
                    <a:pt x="198428" y="627888"/>
                  </a:lnTo>
                  <a:lnTo>
                    <a:pt x="276914" y="223266"/>
                  </a:lnTo>
                  <a:lnTo>
                    <a:pt x="276914" y="171450"/>
                  </a:lnTo>
                  <a:lnTo>
                    <a:pt x="277377" y="130168"/>
                  </a:lnTo>
                  <a:lnTo>
                    <a:pt x="273376" y="86363"/>
                  </a:lnTo>
                  <a:lnTo>
                    <a:pt x="264858" y="43191"/>
                  </a:lnTo>
                  <a:lnTo>
                    <a:pt x="251768" y="3810"/>
                  </a:lnTo>
                  <a:lnTo>
                    <a:pt x="250244" y="0"/>
                  </a:lnTo>
                  <a:close/>
                </a:path>
              </a:pathLst>
            </a:custGeom>
            <a:solidFill>
              <a:srgbClr val="D8B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43292" y="1691703"/>
              <a:ext cx="277495" cy="628015"/>
            </a:xfrm>
            <a:custGeom>
              <a:avLst/>
              <a:gdLst/>
              <a:ahLst/>
              <a:cxnLst/>
              <a:rect l="l" t="t" r="r" b="b"/>
              <a:pathLst>
                <a:path w="277495" h="628014">
                  <a:moveTo>
                    <a:pt x="78794" y="627888"/>
                  </a:moveTo>
                  <a:lnTo>
                    <a:pt x="308" y="223266"/>
                  </a:lnTo>
                  <a:lnTo>
                    <a:pt x="308" y="171450"/>
                  </a:lnTo>
                  <a:lnTo>
                    <a:pt x="0" y="129403"/>
                  </a:lnTo>
                  <a:lnTo>
                    <a:pt x="4761" y="85896"/>
                  </a:lnTo>
                  <a:lnTo>
                    <a:pt x="14155" y="43066"/>
                  </a:lnTo>
                  <a:lnTo>
                    <a:pt x="27740" y="3048"/>
                  </a:lnTo>
                  <a:lnTo>
                    <a:pt x="30026" y="0"/>
                  </a:lnTo>
                  <a:lnTo>
                    <a:pt x="250244" y="0"/>
                  </a:lnTo>
                  <a:lnTo>
                    <a:pt x="251768" y="3810"/>
                  </a:lnTo>
                  <a:lnTo>
                    <a:pt x="264858" y="43191"/>
                  </a:lnTo>
                  <a:lnTo>
                    <a:pt x="273376" y="86363"/>
                  </a:lnTo>
                  <a:lnTo>
                    <a:pt x="277377" y="130168"/>
                  </a:lnTo>
                  <a:lnTo>
                    <a:pt x="276914" y="171450"/>
                  </a:lnTo>
                  <a:lnTo>
                    <a:pt x="276914" y="223266"/>
                  </a:lnTo>
                  <a:lnTo>
                    <a:pt x="198428" y="6278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91225" y="2309304"/>
              <a:ext cx="187451" cy="8534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454268" y="1369377"/>
              <a:ext cx="256540" cy="334645"/>
            </a:xfrm>
            <a:custGeom>
              <a:avLst/>
              <a:gdLst/>
              <a:ahLst/>
              <a:cxnLst/>
              <a:rect l="l" t="t" r="r" b="b"/>
              <a:pathLst>
                <a:path w="256539" h="334644">
                  <a:moveTo>
                    <a:pt x="191261" y="0"/>
                  </a:moveTo>
                  <a:lnTo>
                    <a:pt x="67055" y="0"/>
                  </a:lnTo>
                  <a:lnTo>
                    <a:pt x="0" y="18288"/>
                  </a:lnTo>
                  <a:lnTo>
                    <a:pt x="12191" y="334518"/>
                  </a:lnTo>
                  <a:lnTo>
                    <a:pt x="246125" y="334518"/>
                  </a:lnTo>
                  <a:lnTo>
                    <a:pt x="256031" y="18288"/>
                  </a:lnTo>
                  <a:lnTo>
                    <a:pt x="191261" y="0"/>
                  </a:lnTo>
                  <a:close/>
                </a:path>
              </a:pathLst>
            </a:custGeom>
            <a:solidFill>
              <a:srgbClr val="D8B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454268" y="1369377"/>
              <a:ext cx="256540" cy="334645"/>
            </a:xfrm>
            <a:custGeom>
              <a:avLst/>
              <a:gdLst/>
              <a:ahLst/>
              <a:cxnLst/>
              <a:rect l="l" t="t" r="r" b="b"/>
              <a:pathLst>
                <a:path w="256539" h="334644">
                  <a:moveTo>
                    <a:pt x="67055" y="0"/>
                  </a:moveTo>
                  <a:lnTo>
                    <a:pt x="0" y="18288"/>
                  </a:lnTo>
                  <a:lnTo>
                    <a:pt x="12191" y="334518"/>
                  </a:lnTo>
                  <a:lnTo>
                    <a:pt x="246125" y="334518"/>
                  </a:lnTo>
                  <a:lnTo>
                    <a:pt x="256031" y="18288"/>
                  </a:lnTo>
                  <a:lnTo>
                    <a:pt x="191261" y="0"/>
                  </a:lnTo>
                  <a:lnTo>
                    <a:pt x="670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27014" y="1387665"/>
              <a:ext cx="127635" cy="322580"/>
            </a:xfrm>
            <a:custGeom>
              <a:avLst/>
              <a:gdLst/>
              <a:ahLst/>
              <a:cxnLst/>
              <a:rect l="l" t="t" r="r" b="b"/>
              <a:pathLst>
                <a:path w="127635" h="322580">
                  <a:moveTo>
                    <a:pt x="127253" y="0"/>
                  </a:moveTo>
                  <a:lnTo>
                    <a:pt x="7619" y="168401"/>
                  </a:lnTo>
                  <a:lnTo>
                    <a:pt x="0" y="322325"/>
                  </a:lnTo>
                  <a:lnTo>
                    <a:pt x="56387" y="322325"/>
                  </a:lnTo>
                  <a:lnTo>
                    <a:pt x="66293" y="208025"/>
                  </a:lnTo>
                  <a:lnTo>
                    <a:pt x="127253" y="148589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D8B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327014" y="1387665"/>
              <a:ext cx="127635" cy="322580"/>
            </a:xfrm>
            <a:custGeom>
              <a:avLst/>
              <a:gdLst/>
              <a:ahLst/>
              <a:cxnLst/>
              <a:rect l="l" t="t" r="r" b="b"/>
              <a:pathLst>
                <a:path w="127635" h="322580">
                  <a:moveTo>
                    <a:pt x="127253" y="148589"/>
                  </a:moveTo>
                  <a:lnTo>
                    <a:pt x="66293" y="208025"/>
                  </a:lnTo>
                  <a:lnTo>
                    <a:pt x="56387" y="322325"/>
                  </a:lnTo>
                  <a:lnTo>
                    <a:pt x="0" y="322325"/>
                  </a:lnTo>
                  <a:lnTo>
                    <a:pt x="7619" y="168401"/>
                  </a:lnTo>
                  <a:lnTo>
                    <a:pt x="1272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09919" y="1387284"/>
              <a:ext cx="65531" cy="24460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433087" y="1033335"/>
              <a:ext cx="283845" cy="320040"/>
            </a:xfrm>
            <a:custGeom>
              <a:avLst/>
              <a:gdLst/>
              <a:ahLst/>
              <a:cxnLst/>
              <a:rect l="l" t="t" r="r" b="b"/>
              <a:pathLst>
                <a:path w="283845" h="320040">
                  <a:moveTo>
                    <a:pt x="135481" y="0"/>
                  </a:moveTo>
                  <a:lnTo>
                    <a:pt x="111859" y="1523"/>
                  </a:lnTo>
                  <a:lnTo>
                    <a:pt x="88237" y="12953"/>
                  </a:lnTo>
                  <a:lnTo>
                    <a:pt x="66139" y="38099"/>
                  </a:lnTo>
                  <a:lnTo>
                    <a:pt x="87475" y="34289"/>
                  </a:lnTo>
                  <a:lnTo>
                    <a:pt x="84427" y="35051"/>
                  </a:lnTo>
                  <a:lnTo>
                    <a:pt x="40231" y="61721"/>
                  </a:lnTo>
                  <a:lnTo>
                    <a:pt x="26515" y="89915"/>
                  </a:lnTo>
                  <a:lnTo>
                    <a:pt x="29563" y="108965"/>
                  </a:lnTo>
                  <a:lnTo>
                    <a:pt x="26515" y="110489"/>
                  </a:lnTo>
                  <a:lnTo>
                    <a:pt x="11585" y="130872"/>
                  </a:lnTo>
                  <a:lnTo>
                    <a:pt x="2060" y="150599"/>
                  </a:lnTo>
                  <a:lnTo>
                    <a:pt x="0" y="172179"/>
                  </a:lnTo>
                  <a:lnTo>
                    <a:pt x="7465" y="198119"/>
                  </a:lnTo>
                  <a:lnTo>
                    <a:pt x="23467" y="220217"/>
                  </a:lnTo>
                  <a:lnTo>
                    <a:pt x="21943" y="222503"/>
                  </a:lnTo>
                  <a:lnTo>
                    <a:pt x="20419" y="230123"/>
                  </a:lnTo>
                  <a:lnTo>
                    <a:pt x="19657" y="241553"/>
                  </a:lnTo>
                  <a:lnTo>
                    <a:pt x="18133" y="253745"/>
                  </a:lnTo>
                  <a:lnTo>
                    <a:pt x="19657" y="266699"/>
                  </a:lnTo>
                  <a:lnTo>
                    <a:pt x="21943" y="278129"/>
                  </a:lnTo>
                  <a:lnTo>
                    <a:pt x="28801" y="286511"/>
                  </a:lnTo>
                  <a:lnTo>
                    <a:pt x="40231" y="290321"/>
                  </a:lnTo>
                  <a:lnTo>
                    <a:pt x="42517" y="291845"/>
                  </a:lnTo>
                  <a:lnTo>
                    <a:pt x="54716" y="298361"/>
                  </a:lnTo>
                  <a:lnTo>
                    <a:pt x="66577" y="303914"/>
                  </a:lnTo>
                  <a:lnTo>
                    <a:pt x="100429" y="318515"/>
                  </a:lnTo>
                  <a:lnTo>
                    <a:pt x="107287" y="320039"/>
                  </a:lnTo>
                  <a:lnTo>
                    <a:pt x="191869" y="320039"/>
                  </a:lnTo>
                  <a:lnTo>
                    <a:pt x="264259" y="292607"/>
                  </a:lnTo>
                  <a:lnTo>
                    <a:pt x="258163" y="284987"/>
                  </a:lnTo>
                  <a:lnTo>
                    <a:pt x="268069" y="273557"/>
                  </a:lnTo>
                  <a:lnTo>
                    <a:pt x="275232" y="244186"/>
                  </a:lnTo>
                  <a:lnTo>
                    <a:pt x="277699" y="214569"/>
                  </a:lnTo>
                  <a:lnTo>
                    <a:pt x="277256" y="184729"/>
                  </a:lnTo>
                  <a:lnTo>
                    <a:pt x="275689" y="154685"/>
                  </a:lnTo>
                  <a:lnTo>
                    <a:pt x="274165" y="150113"/>
                  </a:lnTo>
                  <a:lnTo>
                    <a:pt x="283309" y="145541"/>
                  </a:lnTo>
                  <a:lnTo>
                    <a:pt x="279499" y="115061"/>
                  </a:lnTo>
                  <a:lnTo>
                    <a:pt x="271879" y="94487"/>
                  </a:lnTo>
                  <a:lnTo>
                    <a:pt x="264259" y="81533"/>
                  </a:lnTo>
                  <a:lnTo>
                    <a:pt x="260449" y="77723"/>
                  </a:lnTo>
                  <a:lnTo>
                    <a:pt x="268831" y="76199"/>
                  </a:lnTo>
                  <a:lnTo>
                    <a:pt x="239113" y="46481"/>
                  </a:lnTo>
                  <a:lnTo>
                    <a:pt x="213205" y="40385"/>
                  </a:lnTo>
                  <a:lnTo>
                    <a:pt x="210157" y="40385"/>
                  </a:lnTo>
                  <a:lnTo>
                    <a:pt x="207109" y="36575"/>
                  </a:lnTo>
                  <a:lnTo>
                    <a:pt x="195679" y="26669"/>
                  </a:lnTo>
                  <a:lnTo>
                    <a:pt x="178153" y="16763"/>
                  </a:lnTo>
                  <a:lnTo>
                    <a:pt x="158341" y="6095"/>
                  </a:lnTo>
                  <a:lnTo>
                    <a:pt x="135481" y="0"/>
                  </a:lnTo>
                  <a:close/>
                </a:path>
              </a:pathLst>
            </a:custGeom>
            <a:solidFill>
              <a:srgbClr val="6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01512" y="1100897"/>
              <a:ext cx="163829" cy="72645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485510" y="1367091"/>
              <a:ext cx="99060" cy="92710"/>
            </a:xfrm>
            <a:custGeom>
              <a:avLst/>
              <a:gdLst/>
              <a:ahLst/>
              <a:cxnLst/>
              <a:rect l="l" t="t" r="r" b="b"/>
              <a:pathLst>
                <a:path w="99060" h="92709">
                  <a:moveTo>
                    <a:pt x="51815" y="0"/>
                  </a:moveTo>
                  <a:lnTo>
                    <a:pt x="1523" y="8382"/>
                  </a:lnTo>
                  <a:lnTo>
                    <a:pt x="0" y="48006"/>
                  </a:lnTo>
                  <a:lnTo>
                    <a:pt x="35051" y="46482"/>
                  </a:lnTo>
                  <a:lnTo>
                    <a:pt x="12191" y="62484"/>
                  </a:lnTo>
                  <a:lnTo>
                    <a:pt x="99059" y="92202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D8B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85510" y="1367091"/>
              <a:ext cx="99060" cy="92710"/>
            </a:xfrm>
            <a:custGeom>
              <a:avLst/>
              <a:gdLst/>
              <a:ahLst/>
              <a:cxnLst/>
              <a:rect l="l" t="t" r="r" b="b"/>
              <a:pathLst>
                <a:path w="99060" h="92709">
                  <a:moveTo>
                    <a:pt x="51815" y="0"/>
                  </a:moveTo>
                  <a:lnTo>
                    <a:pt x="1523" y="8382"/>
                  </a:lnTo>
                  <a:lnTo>
                    <a:pt x="0" y="48006"/>
                  </a:lnTo>
                  <a:lnTo>
                    <a:pt x="35051" y="46482"/>
                  </a:lnTo>
                  <a:lnTo>
                    <a:pt x="12191" y="62484"/>
                  </a:lnTo>
                  <a:lnTo>
                    <a:pt x="99059" y="92202"/>
                  </a:lnTo>
                  <a:lnTo>
                    <a:pt x="51815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06490" y="1602549"/>
              <a:ext cx="79375" cy="57150"/>
            </a:xfrm>
            <a:custGeom>
              <a:avLst/>
              <a:gdLst/>
              <a:ahLst/>
              <a:cxnLst/>
              <a:rect l="l" t="t" r="r" b="b"/>
              <a:pathLst>
                <a:path w="79375" h="57150">
                  <a:moveTo>
                    <a:pt x="0" y="0"/>
                  </a:moveTo>
                  <a:lnTo>
                    <a:pt x="0" y="57150"/>
                  </a:lnTo>
                  <a:lnTo>
                    <a:pt x="16001" y="57150"/>
                  </a:lnTo>
                  <a:lnTo>
                    <a:pt x="16001" y="12192"/>
                  </a:lnTo>
                  <a:lnTo>
                    <a:pt x="79247" y="12192"/>
                  </a:lnTo>
                  <a:lnTo>
                    <a:pt x="57911" y="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706490" y="1602549"/>
              <a:ext cx="79375" cy="57150"/>
            </a:xfrm>
            <a:custGeom>
              <a:avLst/>
              <a:gdLst/>
              <a:ahLst/>
              <a:cxnLst/>
              <a:rect l="l" t="t" r="r" b="b"/>
              <a:pathLst>
                <a:path w="79375" h="57150">
                  <a:moveTo>
                    <a:pt x="16001" y="57150"/>
                  </a:moveTo>
                  <a:lnTo>
                    <a:pt x="0" y="57150"/>
                  </a:lnTo>
                  <a:lnTo>
                    <a:pt x="0" y="0"/>
                  </a:lnTo>
                  <a:lnTo>
                    <a:pt x="57911" y="1524"/>
                  </a:lnTo>
                  <a:lnTo>
                    <a:pt x="79247" y="12192"/>
                  </a:lnTo>
                  <a:lnTo>
                    <a:pt x="16001" y="12192"/>
                  </a:lnTo>
                  <a:lnTo>
                    <a:pt x="16001" y="571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38089" y="1369377"/>
              <a:ext cx="247650" cy="330835"/>
            </a:xfrm>
            <a:custGeom>
              <a:avLst/>
              <a:gdLst/>
              <a:ahLst/>
              <a:cxnLst/>
              <a:rect l="l" t="t" r="r" b="b"/>
              <a:pathLst>
                <a:path w="247650" h="330835">
                  <a:moveTo>
                    <a:pt x="79248" y="0"/>
                  </a:moveTo>
                  <a:lnTo>
                    <a:pt x="0" y="0"/>
                  </a:lnTo>
                  <a:lnTo>
                    <a:pt x="46482" y="88392"/>
                  </a:lnTo>
                  <a:lnTo>
                    <a:pt x="79248" y="0"/>
                  </a:lnTo>
                  <a:close/>
                </a:path>
                <a:path w="247650" h="330835">
                  <a:moveTo>
                    <a:pt x="247650" y="245364"/>
                  </a:moveTo>
                  <a:lnTo>
                    <a:pt x="184404" y="245364"/>
                  </a:lnTo>
                  <a:lnTo>
                    <a:pt x="184404" y="330708"/>
                  </a:lnTo>
                  <a:lnTo>
                    <a:pt x="247650" y="330708"/>
                  </a:lnTo>
                  <a:lnTo>
                    <a:pt x="247650" y="245364"/>
                  </a:lnTo>
                  <a:close/>
                </a:path>
              </a:pathLst>
            </a:custGeom>
            <a:solidFill>
              <a:srgbClr val="E09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22493" y="1614741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63500" h="85725">
                  <a:moveTo>
                    <a:pt x="0" y="85344"/>
                  </a:moveTo>
                  <a:lnTo>
                    <a:pt x="0" y="0"/>
                  </a:lnTo>
                  <a:lnTo>
                    <a:pt x="63246" y="0"/>
                  </a:lnTo>
                  <a:lnTo>
                    <a:pt x="63246" y="85344"/>
                  </a:lnTo>
                  <a:lnTo>
                    <a:pt x="0" y="853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14456" y="1709610"/>
              <a:ext cx="83045" cy="96011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487034" y="1106575"/>
              <a:ext cx="179070" cy="263525"/>
            </a:xfrm>
            <a:custGeom>
              <a:avLst/>
              <a:gdLst/>
              <a:ahLst/>
              <a:cxnLst/>
              <a:rect l="l" t="t" r="r" b="b"/>
              <a:pathLst>
                <a:path w="179070" h="263525">
                  <a:moveTo>
                    <a:pt x="105633" y="0"/>
                  </a:moveTo>
                  <a:lnTo>
                    <a:pt x="42667" y="13204"/>
                  </a:lnTo>
                  <a:lnTo>
                    <a:pt x="2286" y="79159"/>
                  </a:lnTo>
                  <a:lnTo>
                    <a:pt x="0" y="99733"/>
                  </a:lnTo>
                  <a:lnTo>
                    <a:pt x="0" y="160693"/>
                  </a:lnTo>
                  <a:lnTo>
                    <a:pt x="7315" y="202034"/>
                  </a:lnTo>
                  <a:lnTo>
                    <a:pt x="26788" y="233791"/>
                  </a:lnTo>
                  <a:lnTo>
                    <a:pt x="54560" y="254578"/>
                  </a:lnTo>
                  <a:lnTo>
                    <a:pt x="86770" y="263009"/>
                  </a:lnTo>
                  <a:lnTo>
                    <a:pt x="119561" y="257700"/>
                  </a:lnTo>
                  <a:lnTo>
                    <a:pt x="149074" y="237265"/>
                  </a:lnTo>
                  <a:lnTo>
                    <a:pt x="171450" y="200317"/>
                  </a:lnTo>
                  <a:lnTo>
                    <a:pt x="177546" y="181267"/>
                  </a:lnTo>
                  <a:lnTo>
                    <a:pt x="179070" y="160693"/>
                  </a:lnTo>
                  <a:lnTo>
                    <a:pt x="179070" y="99733"/>
                  </a:lnTo>
                  <a:lnTo>
                    <a:pt x="177546" y="79159"/>
                  </a:lnTo>
                  <a:lnTo>
                    <a:pt x="161523" y="39573"/>
                  </a:lnTo>
                  <a:lnTo>
                    <a:pt x="136316" y="13187"/>
                  </a:lnTo>
                  <a:lnTo>
                    <a:pt x="105633" y="0"/>
                  </a:lnTo>
                  <a:close/>
                </a:path>
              </a:pathLst>
            </a:custGeom>
            <a:solidFill>
              <a:srgbClr val="E09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87034" y="1106575"/>
              <a:ext cx="179070" cy="263525"/>
            </a:xfrm>
            <a:custGeom>
              <a:avLst/>
              <a:gdLst/>
              <a:ahLst/>
              <a:cxnLst/>
              <a:rect l="l" t="t" r="r" b="b"/>
              <a:pathLst>
                <a:path w="179070" h="263525">
                  <a:moveTo>
                    <a:pt x="179070" y="160693"/>
                  </a:moveTo>
                  <a:lnTo>
                    <a:pt x="171450" y="200317"/>
                  </a:lnTo>
                  <a:lnTo>
                    <a:pt x="149074" y="237265"/>
                  </a:lnTo>
                  <a:lnTo>
                    <a:pt x="86770" y="263009"/>
                  </a:lnTo>
                  <a:lnTo>
                    <a:pt x="54560" y="254578"/>
                  </a:lnTo>
                  <a:lnTo>
                    <a:pt x="26788" y="233791"/>
                  </a:lnTo>
                  <a:lnTo>
                    <a:pt x="7315" y="202034"/>
                  </a:lnTo>
                  <a:lnTo>
                    <a:pt x="0" y="160693"/>
                  </a:lnTo>
                  <a:lnTo>
                    <a:pt x="0" y="99733"/>
                  </a:lnTo>
                  <a:lnTo>
                    <a:pt x="17799" y="39589"/>
                  </a:lnTo>
                  <a:lnTo>
                    <a:pt x="73181" y="6"/>
                  </a:lnTo>
                  <a:lnTo>
                    <a:pt x="105633" y="0"/>
                  </a:lnTo>
                  <a:lnTo>
                    <a:pt x="136316" y="13187"/>
                  </a:lnTo>
                  <a:lnTo>
                    <a:pt x="161523" y="39573"/>
                  </a:lnTo>
                  <a:lnTo>
                    <a:pt x="177546" y="79159"/>
                  </a:lnTo>
                  <a:lnTo>
                    <a:pt x="179070" y="99733"/>
                  </a:lnTo>
                  <a:lnTo>
                    <a:pt x="179070" y="1606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82665" y="1365186"/>
              <a:ext cx="96011" cy="9524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558662" y="1863153"/>
              <a:ext cx="29845" cy="414020"/>
            </a:xfrm>
            <a:custGeom>
              <a:avLst/>
              <a:gdLst/>
              <a:ahLst/>
              <a:cxnLst/>
              <a:rect l="l" t="t" r="r" b="b"/>
              <a:pathLst>
                <a:path w="29845" h="414019">
                  <a:moveTo>
                    <a:pt x="0" y="0"/>
                  </a:moveTo>
                  <a:lnTo>
                    <a:pt x="29718" y="32766"/>
                  </a:lnTo>
                  <a:lnTo>
                    <a:pt x="29718" y="41376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583046" y="1458531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99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64936" y="1690179"/>
              <a:ext cx="235585" cy="13335"/>
            </a:xfrm>
            <a:custGeom>
              <a:avLst/>
              <a:gdLst/>
              <a:ahLst/>
              <a:cxnLst/>
              <a:rect l="l" t="t" r="r" b="b"/>
              <a:pathLst>
                <a:path w="235585" h="13335">
                  <a:moveTo>
                    <a:pt x="235458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235458" y="12953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64936" y="1690179"/>
              <a:ext cx="235585" cy="13335"/>
            </a:xfrm>
            <a:custGeom>
              <a:avLst/>
              <a:gdLst/>
              <a:ahLst/>
              <a:cxnLst/>
              <a:rect l="l" t="t" r="r" b="b"/>
              <a:pathLst>
                <a:path w="235585" h="13335">
                  <a:moveTo>
                    <a:pt x="235458" y="12953"/>
                  </a:moveTo>
                  <a:lnTo>
                    <a:pt x="235458" y="0"/>
                  </a:lnTo>
                  <a:lnTo>
                    <a:pt x="0" y="0"/>
                  </a:lnTo>
                  <a:lnTo>
                    <a:pt x="0" y="12953"/>
                  </a:lnTo>
                  <a:lnTo>
                    <a:pt x="235458" y="1295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563234" y="1690179"/>
              <a:ext cx="41910" cy="20320"/>
            </a:xfrm>
            <a:custGeom>
              <a:avLst/>
              <a:gdLst/>
              <a:ahLst/>
              <a:cxnLst/>
              <a:rect l="l" t="t" r="r" b="b"/>
              <a:pathLst>
                <a:path w="41910" h="20319">
                  <a:moveTo>
                    <a:pt x="41910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41910" y="19812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563234" y="1690179"/>
              <a:ext cx="41910" cy="20320"/>
            </a:xfrm>
            <a:custGeom>
              <a:avLst/>
              <a:gdLst/>
              <a:ahLst/>
              <a:cxnLst/>
              <a:rect l="l" t="t" r="r" b="b"/>
              <a:pathLst>
                <a:path w="41910" h="20319">
                  <a:moveTo>
                    <a:pt x="41910" y="19812"/>
                  </a:moveTo>
                  <a:lnTo>
                    <a:pt x="41910" y="0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41910" y="1981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74055" y="1745043"/>
              <a:ext cx="184403" cy="26708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511418" y="1207833"/>
              <a:ext cx="63500" cy="66040"/>
            </a:xfrm>
            <a:custGeom>
              <a:avLst/>
              <a:gdLst/>
              <a:ahLst/>
              <a:cxnLst/>
              <a:rect l="l" t="t" r="r" b="b"/>
              <a:pathLst>
                <a:path w="63500" h="66040">
                  <a:moveTo>
                    <a:pt x="6324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58674" y="4572"/>
                  </a:lnTo>
                  <a:lnTo>
                    <a:pt x="58674" y="65532"/>
                  </a:lnTo>
                  <a:lnTo>
                    <a:pt x="63246" y="65532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722493" y="163836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41910" y="0"/>
                  </a:moveTo>
                  <a:lnTo>
                    <a:pt x="0" y="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722493" y="163836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41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722493" y="167798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41910" y="0"/>
                  </a:moveTo>
                  <a:lnTo>
                    <a:pt x="0" y="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722493" y="1677987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41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22493" y="165741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41910" y="0"/>
                  </a:moveTo>
                  <a:lnTo>
                    <a:pt x="0" y="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22493" y="165741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41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44946" y="1306131"/>
              <a:ext cx="62230" cy="20955"/>
            </a:xfrm>
            <a:custGeom>
              <a:avLst/>
              <a:gdLst/>
              <a:ahLst/>
              <a:cxnLst/>
              <a:rect l="l" t="t" r="r" b="b"/>
              <a:pathLst>
                <a:path w="62229" h="20955">
                  <a:moveTo>
                    <a:pt x="44195" y="0"/>
                  </a:moveTo>
                  <a:lnTo>
                    <a:pt x="36575" y="0"/>
                  </a:lnTo>
                  <a:lnTo>
                    <a:pt x="32765" y="2286"/>
                  </a:lnTo>
                  <a:lnTo>
                    <a:pt x="30479" y="4572"/>
                  </a:lnTo>
                  <a:lnTo>
                    <a:pt x="29717" y="4572"/>
                  </a:lnTo>
                  <a:lnTo>
                    <a:pt x="28193" y="2286"/>
                  </a:lnTo>
                  <a:lnTo>
                    <a:pt x="24383" y="0"/>
                  </a:lnTo>
                  <a:lnTo>
                    <a:pt x="16763" y="0"/>
                  </a:lnTo>
                  <a:lnTo>
                    <a:pt x="7619" y="4572"/>
                  </a:lnTo>
                  <a:lnTo>
                    <a:pt x="0" y="11430"/>
                  </a:lnTo>
                  <a:lnTo>
                    <a:pt x="761" y="12192"/>
                  </a:lnTo>
                  <a:lnTo>
                    <a:pt x="7363" y="17239"/>
                  </a:lnTo>
                  <a:lnTo>
                    <a:pt x="14044" y="19283"/>
                  </a:lnTo>
                  <a:lnTo>
                    <a:pt x="30479" y="20574"/>
                  </a:lnTo>
                  <a:lnTo>
                    <a:pt x="33527" y="20574"/>
                  </a:lnTo>
                  <a:lnTo>
                    <a:pt x="42480" y="19435"/>
                  </a:lnTo>
                  <a:lnTo>
                    <a:pt x="48458" y="19050"/>
                  </a:lnTo>
                  <a:lnTo>
                    <a:pt x="53828" y="17330"/>
                  </a:lnTo>
                  <a:lnTo>
                    <a:pt x="60959" y="12192"/>
                  </a:lnTo>
                  <a:lnTo>
                    <a:pt x="61721" y="11430"/>
                  </a:lnTo>
                  <a:lnTo>
                    <a:pt x="53339" y="4572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959485" y="2526093"/>
            <a:ext cx="6050915" cy="241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1210" marR="497205" indent="-3352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employee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his/her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own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safety </a:t>
            </a:r>
            <a:r>
              <a:rPr sz="1400" b="1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sz="14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4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others</a:t>
            </a:r>
            <a:r>
              <a:rPr sz="14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4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workplace.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85714"/>
              <a:buFont typeface="Wingdings"/>
              <a:buChar char=""/>
              <a:tabLst>
                <a:tab pos="24130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Employee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mus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plac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themselve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risk.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Wingdings"/>
              <a:buChar char=""/>
            </a:pPr>
            <a:endParaRPr sz="1450" dirty="0">
              <a:latin typeface="Arial"/>
              <a:cs typeface="Arial"/>
            </a:endParaRPr>
          </a:p>
          <a:p>
            <a:pPr marL="241300" marR="171450" indent="-228600">
              <a:lnSpc>
                <a:spcPct val="100000"/>
              </a:lnSpc>
              <a:buSzPct val="85714"/>
              <a:buFont typeface="Wingdings"/>
              <a:buChar char=""/>
              <a:tabLst>
                <a:tab pos="24130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Employee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mus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carr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ou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task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equipmen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accordin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safety 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instruction.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Wingdings"/>
              <a:buChar char=""/>
            </a:pPr>
            <a:endParaRPr sz="1450" dirty="0">
              <a:latin typeface="Arial"/>
              <a:cs typeface="Arial"/>
            </a:endParaRPr>
          </a:p>
          <a:p>
            <a:pPr marL="157480" marR="5080" indent="-145415">
              <a:lnSpc>
                <a:spcPct val="100000"/>
              </a:lnSpc>
              <a:buClr>
                <a:srgbClr val="231F20"/>
              </a:buClr>
              <a:buSzPct val="85714"/>
              <a:buFont typeface="Wingdings"/>
              <a:buChar char=""/>
              <a:tabLst>
                <a:tab pos="241300" algn="l"/>
              </a:tabLst>
            </a:pPr>
            <a:r>
              <a:rPr dirty="0"/>
              <a:t>	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Employees must cooperate with employer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systems or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procedure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workplac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exten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necessar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allo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14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complianc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with  the</a:t>
            </a:r>
            <a:r>
              <a:rPr sz="14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Act.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3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31" name="object 131"/>
          <p:cNvSpPr txBox="1">
            <a:spLocks noGrp="1"/>
          </p:cNvSpPr>
          <p:nvPr>
            <p:ph type="title"/>
          </p:nvPr>
        </p:nvSpPr>
        <p:spPr>
          <a:xfrm>
            <a:off x="2454529" y="256349"/>
            <a:ext cx="29991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EMP</a:t>
            </a:r>
            <a:r>
              <a:rPr sz="3600" spc="-16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L</a:t>
            </a:r>
            <a:r>
              <a:rPr sz="3600" spc="-34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</a:t>
            </a:r>
            <a:r>
              <a:rPr sz="36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YEES</a:t>
            </a:r>
            <a:endParaRPr sz="3600" dirty="0">
              <a:solidFill>
                <a:schemeClr val="tx2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60FE340-2AB8-4A46-BE1D-F0603CA91359}"/>
              </a:ext>
            </a:extLst>
          </p:cNvPr>
          <p:cNvSpPr/>
          <p:nvPr/>
        </p:nvSpPr>
        <p:spPr>
          <a:xfrm>
            <a:off x="1186055" y="860779"/>
            <a:ext cx="5563996" cy="211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BD1DD4-13A2-48A7-B2AC-747D8603B4B0}"/>
              </a:ext>
            </a:extLst>
          </p:cNvPr>
          <p:cNvSpPr/>
          <p:nvPr/>
        </p:nvSpPr>
        <p:spPr>
          <a:xfrm>
            <a:off x="217342" y="3211893"/>
            <a:ext cx="6724642" cy="26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43C5424-FF96-43FE-8BA9-2E1C6AE29850}"/>
              </a:ext>
            </a:extLst>
          </p:cNvPr>
          <p:cNvSpPr/>
          <p:nvPr/>
        </p:nvSpPr>
        <p:spPr>
          <a:xfrm>
            <a:off x="591760" y="3622619"/>
            <a:ext cx="6724642" cy="509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CBF012D-F5E8-4635-827F-74A8A91AAABA}"/>
              </a:ext>
            </a:extLst>
          </p:cNvPr>
          <p:cNvSpPr/>
          <p:nvPr/>
        </p:nvSpPr>
        <p:spPr>
          <a:xfrm>
            <a:off x="619636" y="4338383"/>
            <a:ext cx="6724642" cy="64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62" y="1305623"/>
            <a:ext cx="4200525" cy="302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231F20"/>
                </a:solidFill>
                <a:latin typeface="Arial"/>
                <a:cs typeface="Arial"/>
              </a:rPr>
              <a:t>ride-o</a:t>
            </a:r>
            <a:r>
              <a:rPr sz="1800" b="1" i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800" b="1" i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231F20"/>
                </a:solidFill>
                <a:latin typeface="Arial"/>
                <a:cs typeface="Arial"/>
              </a:rPr>
              <a:t>mowe</a:t>
            </a:r>
            <a:r>
              <a:rPr sz="1800" b="1" i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800" b="1" i="1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is:</a:t>
            </a:r>
            <a:endParaRPr sz="1800" dirty="0">
              <a:latin typeface="Arial"/>
              <a:cs typeface="Arial"/>
            </a:endParaRPr>
          </a:p>
          <a:p>
            <a:pPr marL="12700" marR="910590">
              <a:lnSpc>
                <a:spcPct val="100000"/>
              </a:lnSpc>
              <a:spcBef>
                <a:spcPts val="1320"/>
              </a:spcBef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powered</a:t>
            </a:r>
            <a:r>
              <a:rPr sz="14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14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sit</a:t>
            </a:r>
            <a:r>
              <a:rPr sz="14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4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b="1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controls.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4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looks</a:t>
            </a:r>
            <a:r>
              <a:rPr sz="14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4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small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tractor,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cutting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deck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mounted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sz="1400" b="1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b="1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rear</a:t>
            </a:r>
            <a:r>
              <a:rPr sz="1400" b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axles.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Another</a:t>
            </a:r>
            <a:r>
              <a:rPr sz="14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type</a:t>
            </a:r>
            <a:r>
              <a:rPr sz="14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ride-on</a:t>
            </a:r>
            <a:r>
              <a:rPr sz="140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endParaRPr sz="1400" dirty="0">
              <a:latin typeface="Arial"/>
              <a:cs typeface="Arial"/>
            </a:endParaRPr>
          </a:p>
          <a:p>
            <a:pPr marL="12700" marR="876935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rear-mounted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engine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rear-wheel </a:t>
            </a:r>
            <a:r>
              <a:rPr sz="1400" b="1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steering</a:t>
            </a:r>
            <a:r>
              <a:rPr sz="1400" b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front-mounted</a:t>
            </a:r>
            <a:r>
              <a:rPr sz="1400" b="1" spc="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deck.</a:t>
            </a:r>
            <a:endParaRPr sz="1400" dirty="0">
              <a:latin typeface="Arial"/>
              <a:cs typeface="Arial"/>
            </a:endParaRPr>
          </a:p>
          <a:p>
            <a:pPr marL="12700" marR="669925">
              <a:lnSpc>
                <a:spcPct val="100000"/>
              </a:lnSpc>
            </a:pP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steers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better</a:t>
            </a:r>
            <a:r>
              <a:rPr sz="1400" b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around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tight</a:t>
            </a:r>
            <a:r>
              <a:rPr sz="1400" b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corners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than </a:t>
            </a:r>
            <a:r>
              <a:rPr sz="1400" b="1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b="1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tractor-style</a:t>
            </a:r>
            <a:r>
              <a:rPr sz="1400" b="1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400" b="1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400" b="1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1400" b="1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expensive.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4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14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machines</a:t>
            </a:r>
            <a:r>
              <a:rPr sz="140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cut</a:t>
            </a:r>
            <a:r>
              <a:rPr sz="14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horizontal</a:t>
            </a:r>
            <a:r>
              <a:rPr sz="1400" b="1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rotating</a:t>
            </a:r>
            <a:r>
              <a:rPr sz="1400" b="1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blades.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597" y="286829"/>
            <a:ext cx="4210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6775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hi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</a:t>
            </a:r>
            <a:r>
              <a:rPr sz="2400" spc="-18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boo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k</a:t>
            </a:r>
            <a:r>
              <a:rPr sz="2400" spc="-18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</a:t>
            </a:r>
            <a:r>
              <a:rPr sz="2400" spc="-18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f</a:t>
            </a:r>
            <a:r>
              <a:rPr sz="2400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 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ope</a:t>
            </a:r>
            <a:r>
              <a:rPr sz="2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</a:t>
            </a:r>
            <a:r>
              <a:rPr sz="2400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tin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g</a:t>
            </a:r>
            <a:r>
              <a:rPr sz="2400" spc="-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2400" spc="-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ride-o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n</a:t>
            </a:r>
            <a:r>
              <a:rPr sz="2400" spc="-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</a:t>
            </a:r>
            <a:r>
              <a:rPr sz="2400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</a:t>
            </a:r>
            <a:r>
              <a:rPr sz="24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w</a:t>
            </a:r>
            <a:r>
              <a:rPr sz="2400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67834" y="1908492"/>
            <a:ext cx="2940050" cy="3001010"/>
            <a:chOff x="4267834" y="1908492"/>
            <a:chExt cx="2940050" cy="3001010"/>
          </a:xfrm>
        </p:grpSpPr>
        <p:sp>
          <p:nvSpPr>
            <p:cNvPr id="5" name="object 5"/>
            <p:cNvSpPr/>
            <p:nvPr/>
          </p:nvSpPr>
          <p:spPr>
            <a:xfrm>
              <a:off x="5745352" y="3193605"/>
              <a:ext cx="68580" cy="32384"/>
            </a:xfrm>
            <a:custGeom>
              <a:avLst/>
              <a:gdLst/>
              <a:ahLst/>
              <a:cxnLst/>
              <a:rect l="l" t="t" r="r" b="b"/>
              <a:pathLst>
                <a:path w="68579" h="32385">
                  <a:moveTo>
                    <a:pt x="0" y="32004"/>
                  </a:moveTo>
                  <a:lnTo>
                    <a:pt x="68580" y="0"/>
                  </a:lnTo>
                </a:path>
              </a:pathLst>
            </a:custGeom>
            <a:ln w="251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5980" y="3313620"/>
              <a:ext cx="154940" cy="0"/>
            </a:xfrm>
            <a:custGeom>
              <a:avLst/>
              <a:gdLst/>
              <a:ahLst/>
              <a:cxnLst/>
              <a:rect l="l" t="t" r="r" b="b"/>
              <a:pathLst>
                <a:path w="154939">
                  <a:moveTo>
                    <a:pt x="0" y="0"/>
                  </a:moveTo>
                  <a:lnTo>
                    <a:pt x="154686" y="0"/>
                  </a:lnTo>
                </a:path>
              </a:pathLst>
            </a:custGeom>
            <a:ln w="251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834" y="1908492"/>
              <a:ext cx="2940049" cy="30010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59" y="2909252"/>
              <a:ext cx="370204" cy="3892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4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CB256-5759-4C72-BD5A-6B6D1351D430}"/>
              </a:ext>
            </a:extLst>
          </p:cNvPr>
          <p:cNvSpPr/>
          <p:nvPr/>
        </p:nvSpPr>
        <p:spPr>
          <a:xfrm>
            <a:off x="303169" y="1608271"/>
            <a:ext cx="4604617" cy="113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AA3621-8C07-4196-A581-4062E5E53446}"/>
              </a:ext>
            </a:extLst>
          </p:cNvPr>
          <p:cNvSpPr/>
          <p:nvPr/>
        </p:nvSpPr>
        <p:spPr>
          <a:xfrm>
            <a:off x="455570" y="2819401"/>
            <a:ext cx="3716888" cy="153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335" y="1347152"/>
            <a:ext cx="3029585" cy="32251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2125" y="1805622"/>
            <a:ext cx="2725420" cy="26587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7675" y="286829"/>
            <a:ext cx="4484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Exampl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</a:t>
            </a:r>
            <a:r>
              <a:rPr sz="2400" spc="-19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f</a:t>
            </a:r>
            <a:r>
              <a:rPr sz="2400" spc="-4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2400" spc="-19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ride-o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n</a:t>
            </a:r>
            <a:r>
              <a:rPr sz="2400" spc="-19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</a:t>
            </a:r>
            <a:r>
              <a:rPr sz="2400" spc="-10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</a:t>
            </a:r>
            <a:r>
              <a:rPr sz="24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w</a:t>
            </a:r>
            <a:r>
              <a:rPr sz="2400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255" y="1218498"/>
            <a:ext cx="15011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structure</a:t>
            </a:r>
            <a:r>
              <a:rPr sz="1400" spc="12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(ROPS)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4081" y="4685598"/>
            <a:ext cx="1096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Cutting</a:t>
            </a:r>
            <a:r>
              <a:rPr sz="1400" spc="12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deck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4305" y="4578154"/>
            <a:ext cx="1034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Chute</a:t>
            </a:r>
            <a:r>
              <a:rPr sz="1400" spc="2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guard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4489" y="1386522"/>
            <a:ext cx="2199640" cy="3324860"/>
            <a:chOff x="1634489" y="1386522"/>
            <a:chExt cx="2199640" cy="3324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1509" y="1386522"/>
              <a:ext cx="533399" cy="4133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004" y="3285172"/>
              <a:ext cx="577214" cy="5219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4489" y="4238307"/>
              <a:ext cx="236220" cy="4730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5009" y="4140517"/>
              <a:ext cx="579119" cy="50926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762500" y="1410017"/>
            <a:ext cx="1156335" cy="3251200"/>
            <a:chOff x="4762500" y="1410017"/>
            <a:chExt cx="1156335" cy="325120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9869" y="1410017"/>
              <a:ext cx="608964" cy="4914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2500" y="4204017"/>
              <a:ext cx="476250" cy="4572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7255" y="652991"/>
            <a:ext cx="2899410" cy="5911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2540">
              <a:lnSpc>
                <a:spcPct val="100000"/>
              </a:lnSpc>
              <a:spcBef>
                <a:spcPts val="555"/>
              </a:spcBef>
            </a:pP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Zero</a:t>
            </a:r>
            <a:r>
              <a:rPr sz="16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turn</a:t>
            </a:r>
            <a:r>
              <a:rPr sz="160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Rollover</a:t>
            </a:r>
            <a:r>
              <a:rPr sz="1400" spc="114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protective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69094" y="635571"/>
            <a:ext cx="2322830" cy="8369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Tractor-style</a:t>
            </a:r>
            <a:r>
              <a:rPr sz="16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endParaRPr sz="1600" dirty="0">
              <a:latin typeface="Arial"/>
              <a:cs typeface="Arial"/>
            </a:endParaRPr>
          </a:p>
          <a:p>
            <a:pPr marL="723900" marR="5080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Rollover</a:t>
            </a:r>
            <a:r>
              <a:rPr sz="1400" spc="6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protective </a:t>
            </a:r>
            <a:r>
              <a:rPr sz="1400" spc="-40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structure</a:t>
            </a:r>
            <a:r>
              <a:rPr sz="1400" spc="16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(ROPS)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51811" y="1239839"/>
            <a:ext cx="10420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Safety</a:t>
            </a:r>
            <a:r>
              <a:rPr sz="1400" spc="4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light</a:t>
            </a:r>
            <a:endParaRPr sz="1400" dirty="0">
              <a:latin typeface="Comic Sans MS"/>
              <a:cs typeface="Comic Sans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10272" y="1377164"/>
            <a:ext cx="597535" cy="455930"/>
            <a:chOff x="4610272" y="1377164"/>
            <a:chExt cx="597535" cy="45593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0272" y="1377164"/>
              <a:ext cx="322186" cy="2376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13960" y="1541462"/>
              <a:ext cx="193674" cy="29146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148204" y="1072197"/>
            <a:ext cx="1376045" cy="1692910"/>
            <a:chOff x="2148204" y="1072197"/>
            <a:chExt cx="1376045" cy="169291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3967" y="1117917"/>
              <a:ext cx="450282" cy="340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0814" y="1072197"/>
              <a:ext cx="194309" cy="2927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48204" y="2079307"/>
              <a:ext cx="553719" cy="6858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585586" y="1817433"/>
            <a:ext cx="1532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Seatbelt</a:t>
            </a:r>
            <a:r>
              <a:rPr sz="1400" spc="1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(must</a:t>
            </a:r>
            <a:r>
              <a:rPr sz="1400" spc="1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be </a:t>
            </a:r>
            <a:r>
              <a:rPr sz="1400" spc="-40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fitted</a:t>
            </a:r>
            <a:r>
              <a:rPr sz="1400" spc="1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and</a:t>
            </a:r>
            <a:r>
              <a:rPr sz="1400" spc="2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worn)</a:t>
            </a:r>
            <a:endParaRPr sz="1400" dirty="0">
              <a:latin typeface="Comic Sans MS"/>
              <a:cs typeface="Comic Sans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17209" y="2237422"/>
            <a:ext cx="442595" cy="52578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25551" y="1767903"/>
            <a:ext cx="1586230" cy="169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Seatbelt</a:t>
            </a:r>
            <a:r>
              <a:rPr sz="1400" spc="1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(must</a:t>
            </a:r>
            <a:r>
              <a:rPr sz="1400" spc="1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be </a:t>
            </a:r>
            <a:r>
              <a:rPr sz="1400" spc="-40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fitted</a:t>
            </a:r>
            <a:r>
              <a:rPr sz="1400" spc="1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and</a:t>
            </a:r>
            <a:r>
              <a:rPr sz="1400" spc="2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worn)</a:t>
            </a:r>
            <a:endParaRPr sz="1400" dirty="0">
              <a:latin typeface="Comic Sans MS"/>
              <a:cs typeface="Comic Sans MS"/>
            </a:endParaRPr>
          </a:p>
          <a:p>
            <a:pPr marL="12700" marR="565150">
              <a:lnSpc>
                <a:spcPct val="100000"/>
              </a:lnSpc>
              <a:spcBef>
                <a:spcPts val="1390"/>
              </a:spcBef>
            </a:pP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Power</a:t>
            </a:r>
            <a:r>
              <a:rPr sz="1400" spc="2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take- </a:t>
            </a:r>
            <a:r>
              <a:rPr sz="1400" spc="-40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off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(PTO) 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231F20"/>
                </a:solidFill>
                <a:latin typeface="Comic Sans MS"/>
                <a:cs typeface="Comic Sans MS"/>
              </a:rPr>
              <a:t>covers </a:t>
            </a:r>
            <a:r>
              <a:rPr sz="1400" spc="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(must 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be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on </a:t>
            </a:r>
            <a:r>
              <a:rPr sz="1400" spc="-40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omic Sans MS"/>
                <a:cs typeface="Comic Sans MS"/>
              </a:rPr>
              <a:t>at</a:t>
            </a:r>
            <a:r>
              <a:rPr sz="1400" spc="2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all</a:t>
            </a:r>
            <a:r>
              <a:rPr sz="1400" spc="2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omic Sans MS"/>
                <a:cs typeface="Comic Sans MS"/>
              </a:rPr>
              <a:t>times)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5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DF7F8D-C7E6-42A5-975C-2F51851CF29C}"/>
              </a:ext>
            </a:extLst>
          </p:cNvPr>
          <p:cNvSpPr/>
          <p:nvPr/>
        </p:nvSpPr>
        <p:spPr>
          <a:xfrm>
            <a:off x="390534" y="978878"/>
            <a:ext cx="1965048" cy="46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626A4D-E917-427A-8DB9-6442E37C9E45}"/>
              </a:ext>
            </a:extLst>
          </p:cNvPr>
          <p:cNvSpPr/>
          <p:nvPr/>
        </p:nvSpPr>
        <p:spPr>
          <a:xfrm>
            <a:off x="303169" y="1799907"/>
            <a:ext cx="1996921" cy="410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5F9DEC-4158-4B97-9025-4BDDEA1892EE}"/>
              </a:ext>
            </a:extLst>
          </p:cNvPr>
          <p:cNvSpPr/>
          <p:nvPr/>
        </p:nvSpPr>
        <p:spPr>
          <a:xfrm>
            <a:off x="634620" y="2388948"/>
            <a:ext cx="1084039" cy="1058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696EDE-A8AF-4BFC-8E08-F47785AE689B}"/>
              </a:ext>
            </a:extLst>
          </p:cNvPr>
          <p:cNvSpPr/>
          <p:nvPr/>
        </p:nvSpPr>
        <p:spPr>
          <a:xfrm>
            <a:off x="1176639" y="4709912"/>
            <a:ext cx="1178943" cy="214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BCF2D2-FC27-4614-BFAB-B353997780BF}"/>
              </a:ext>
            </a:extLst>
          </p:cNvPr>
          <p:cNvSpPr/>
          <p:nvPr/>
        </p:nvSpPr>
        <p:spPr>
          <a:xfrm>
            <a:off x="3781012" y="4608866"/>
            <a:ext cx="1248134" cy="208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83DE0A-0E04-4338-8CB8-6E3A8483426B}"/>
              </a:ext>
            </a:extLst>
          </p:cNvPr>
          <p:cNvSpPr/>
          <p:nvPr/>
        </p:nvSpPr>
        <p:spPr>
          <a:xfrm>
            <a:off x="3577599" y="1270245"/>
            <a:ext cx="1032673" cy="27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1300F6-147E-462C-9CB1-A7BF558D937E}"/>
              </a:ext>
            </a:extLst>
          </p:cNvPr>
          <p:cNvSpPr/>
          <p:nvPr/>
        </p:nvSpPr>
        <p:spPr>
          <a:xfrm>
            <a:off x="5313720" y="951106"/>
            <a:ext cx="1965048" cy="50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38AEE2-ABE0-4BFF-85CE-77DE66DA612F}"/>
              </a:ext>
            </a:extLst>
          </p:cNvPr>
          <p:cNvSpPr/>
          <p:nvPr/>
        </p:nvSpPr>
        <p:spPr>
          <a:xfrm>
            <a:off x="5604486" y="1847969"/>
            <a:ext cx="1525294" cy="45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151" y="360489"/>
            <a:ext cx="6518275" cy="4610100"/>
            <a:chOff x="700151" y="360489"/>
            <a:chExt cx="6518275" cy="461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0660" y="524192"/>
              <a:ext cx="2926715" cy="43167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9201" y="360489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0"/>
                  </a:moveTo>
                  <a:lnTo>
                    <a:pt x="0" y="46001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963" y="495153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80048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9248" y="360489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0"/>
                  </a:moveTo>
                  <a:lnTo>
                    <a:pt x="0" y="46001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151" y="37953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80048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9779" y="1008062"/>
              <a:ext cx="1950720" cy="17640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9795" y="799782"/>
              <a:ext cx="266700" cy="28067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15389" y="776033"/>
            <a:ext cx="1472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3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P</a:t>
            </a:r>
            <a:r>
              <a:rPr sz="3000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3000" spc="-9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</a:t>
            </a:r>
            <a:r>
              <a:rPr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</a:t>
            </a:r>
            <a:r>
              <a:rPr sz="3000" spc="-114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6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6278" y="1690433"/>
            <a:ext cx="2461895" cy="269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b="1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KNOWLEDGE  </a:t>
            </a:r>
            <a:r>
              <a:rPr sz="3000" b="1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TRAINING </a:t>
            </a:r>
            <a:r>
              <a:rPr sz="3000" b="1" spc="-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000" b="1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ACTIVITIES</a:t>
            </a:r>
            <a:endParaRPr sz="30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263525" marR="185420" indent="-60325" algn="ctr">
              <a:lnSpc>
                <a:spcPct val="100000"/>
              </a:lnSpc>
              <a:spcBef>
                <a:spcPts val="1560"/>
              </a:spcBef>
            </a:pPr>
            <a:r>
              <a:rPr sz="24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</a:t>
            </a:r>
            <a:r>
              <a:rPr sz="2400" b="1" spc="-2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operat</a:t>
            </a:r>
            <a:r>
              <a:rPr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</a:t>
            </a:r>
            <a:r>
              <a:rPr sz="2400" b="1" spc="-204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  </a:t>
            </a:r>
            <a:r>
              <a:rPr sz="24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ride-o</a:t>
            </a:r>
            <a:r>
              <a:rPr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</a:t>
            </a:r>
            <a:r>
              <a:rPr sz="2400" b="1" spc="-19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mower  </a:t>
            </a:r>
            <a:r>
              <a:rPr sz="2400" b="1" spc="-8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safely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5370" y="2635567"/>
            <a:ext cx="2327732" cy="22153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marR="5080" indent="1459230">
              <a:lnSpc>
                <a:spcPct val="100000"/>
              </a:lnSpc>
              <a:spcBef>
                <a:spcPts val="100"/>
              </a:spcBef>
            </a:pPr>
            <a:r>
              <a:rPr sz="3600" spc="-2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sz="3600" spc="-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rainin</a:t>
            </a:r>
            <a:r>
              <a:rPr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sz="3600" spc="-2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3600" spc="-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ideas  </a:t>
            </a:r>
            <a:r>
              <a:rPr sz="3600" spc="-9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KNOWLEDGE</a:t>
            </a:r>
            <a:r>
              <a:rPr sz="3600" spc="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3600" spc="-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QUESTIONS</a:t>
            </a:r>
            <a:endParaRPr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62" y="1714563"/>
            <a:ext cx="4620895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r>
              <a:rPr sz="14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training</a:t>
            </a:r>
            <a:r>
              <a:rPr sz="14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tasks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lots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ways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book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training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tool.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followin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idea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suggestion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onl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1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and/o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traine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can  decide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ones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60" dirty="0">
                <a:solidFill>
                  <a:srgbClr val="231F20"/>
                </a:solidFill>
                <a:latin typeface="Arial Black"/>
                <a:cs typeface="Arial Black"/>
              </a:rPr>
              <a:t>Training</a:t>
            </a:r>
            <a:r>
              <a:rPr sz="24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spc="-45" dirty="0">
                <a:solidFill>
                  <a:srgbClr val="231F20"/>
                </a:solidFill>
                <a:latin typeface="Arial Black"/>
                <a:cs typeface="Arial Black"/>
              </a:rPr>
              <a:t>Idea</a:t>
            </a:r>
            <a:r>
              <a:rPr sz="2400" spc="-3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231F20"/>
                </a:solidFill>
                <a:latin typeface="Arial Black"/>
                <a:cs typeface="Arial Black"/>
              </a:rPr>
              <a:t>1</a:t>
            </a:r>
            <a:endParaRPr sz="2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WRITE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endParaRPr sz="1200" dirty="0">
              <a:latin typeface="Arial"/>
              <a:cs typeface="Arial"/>
            </a:endParaRPr>
          </a:p>
          <a:p>
            <a:pPr marL="12700" marR="82169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First,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read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knowledge</a:t>
            </a: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section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of this guide. When you have read and understood 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information,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try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following: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70739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Carefully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each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answer.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COVER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3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answer.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WRITE the answer on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pad.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CHECK your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answer.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right,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try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again.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140" y="379412"/>
            <a:ext cx="6442075" cy="1160780"/>
          </a:xfrm>
          <a:custGeom>
            <a:avLst/>
            <a:gdLst/>
            <a:ahLst/>
            <a:cxnLst/>
            <a:rect l="l" t="t" r="r" b="b"/>
            <a:pathLst>
              <a:path w="6442075" h="1160780">
                <a:moveTo>
                  <a:pt x="78117" y="78117"/>
                </a:moveTo>
                <a:lnTo>
                  <a:pt x="119194" y="43944"/>
                </a:lnTo>
                <a:lnTo>
                  <a:pt x="164317" y="19532"/>
                </a:lnTo>
                <a:lnTo>
                  <a:pt x="213486" y="4883"/>
                </a:lnTo>
                <a:lnTo>
                  <a:pt x="266699" y="0"/>
                </a:lnTo>
                <a:lnTo>
                  <a:pt x="6175375" y="0"/>
                </a:lnTo>
                <a:lnTo>
                  <a:pt x="6228588" y="4883"/>
                </a:lnTo>
                <a:lnTo>
                  <a:pt x="6277759" y="19532"/>
                </a:lnTo>
                <a:lnTo>
                  <a:pt x="6322886" y="43944"/>
                </a:lnTo>
                <a:lnTo>
                  <a:pt x="6363970" y="78117"/>
                </a:lnTo>
                <a:lnTo>
                  <a:pt x="6398140" y="119194"/>
                </a:lnTo>
                <a:lnTo>
                  <a:pt x="6422548" y="164317"/>
                </a:lnTo>
                <a:lnTo>
                  <a:pt x="6437193" y="213486"/>
                </a:lnTo>
                <a:lnTo>
                  <a:pt x="6442075" y="266700"/>
                </a:lnTo>
                <a:lnTo>
                  <a:pt x="6442075" y="894080"/>
                </a:lnTo>
                <a:lnTo>
                  <a:pt x="6437193" y="947293"/>
                </a:lnTo>
                <a:lnTo>
                  <a:pt x="6422548" y="996462"/>
                </a:lnTo>
                <a:lnTo>
                  <a:pt x="6398140" y="1041585"/>
                </a:lnTo>
                <a:lnTo>
                  <a:pt x="6363970" y="1082662"/>
                </a:lnTo>
                <a:lnTo>
                  <a:pt x="6322886" y="1116840"/>
                </a:lnTo>
                <a:lnTo>
                  <a:pt x="6277759" y="1141252"/>
                </a:lnTo>
                <a:lnTo>
                  <a:pt x="6228588" y="1155898"/>
                </a:lnTo>
                <a:lnTo>
                  <a:pt x="6175375" y="1160780"/>
                </a:lnTo>
                <a:lnTo>
                  <a:pt x="266699" y="1160780"/>
                </a:lnTo>
                <a:lnTo>
                  <a:pt x="213486" y="1155898"/>
                </a:lnTo>
                <a:lnTo>
                  <a:pt x="164317" y="1141252"/>
                </a:lnTo>
                <a:lnTo>
                  <a:pt x="119194" y="1116840"/>
                </a:lnTo>
                <a:lnTo>
                  <a:pt x="78117" y="1082662"/>
                </a:lnTo>
                <a:lnTo>
                  <a:pt x="43944" y="1041585"/>
                </a:lnTo>
                <a:lnTo>
                  <a:pt x="19532" y="996462"/>
                </a:lnTo>
                <a:lnTo>
                  <a:pt x="4883" y="947293"/>
                </a:lnTo>
                <a:lnTo>
                  <a:pt x="0" y="894080"/>
                </a:lnTo>
                <a:lnTo>
                  <a:pt x="0" y="266700"/>
                </a:lnTo>
                <a:lnTo>
                  <a:pt x="4883" y="213486"/>
                </a:lnTo>
                <a:lnTo>
                  <a:pt x="19532" y="164317"/>
                </a:lnTo>
                <a:lnTo>
                  <a:pt x="43944" y="119194"/>
                </a:lnTo>
                <a:lnTo>
                  <a:pt x="78117" y="78117"/>
                </a:lnTo>
                <a:close/>
              </a:path>
            </a:pathLst>
          </a:custGeom>
          <a:ln w="380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7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FFA2A-A851-47F1-BBA8-450367551C62}"/>
              </a:ext>
            </a:extLst>
          </p:cNvPr>
          <p:cNvSpPr/>
          <p:nvPr/>
        </p:nvSpPr>
        <p:spPr>
          <a:xfrm>
            <a:off x="309811" y="1576838"/>
            <a:ext cx="5151480" cy="1058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607970" y="2803555"/>
            <a:ext cx="4130907" cy="131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607969" y="4191000"/>
            <a:ext cx="4130907" cy="62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62" y="225869"/>
            <a:ext cx="3318510" cy="6654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16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</a:t>
            </a:r>
            <a:r>
              <a:rPr sz="2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ainin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g</a:t>
            </a:r>
            <a:r>
              <a:rPr sz="2400" spc="-21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ide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2400" spc="-21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2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latin typeface="Arial"/>
                <a:cs typeface="Arial"/>
              </a:rPr>
              <a:t>Get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workmate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test</a:t>
            </a:r>
            <a:r>
              <a:rPr sz="1200" b="1" spc="-5" dirty="0">
                <a:latin typeface="Arial"/>
                <a:cs typeface="Arial"/>
              </a:rPr>
              <a:t> you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-5" dirty="0">
                <a:latin typeface="Arial"/>
                <a:cs typeface="Arial"/>
              </a:rPr>
              <a:t> each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question.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1016952"/>
            <a:ext cx="1597660" cy="17481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9120" y="3240087"/>
            <a:ext cx="1541145" cy="1454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262" y="1150175"/>
            <a:ext cx="6506209" cy="380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3595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Read</a:t>
            </a:r>
            <a:r>
              <a:rPr sz="12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2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knowledge</a:t>
            </a:r>
            <a:r>
              <a:rPr sz="1200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2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answers.</a:t>
            </a:r>
            <a:r>
              <a:rPr sz="1200" spc="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sz="1200" spc="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sure </a:t>
            </a:r>
            <a:r>
              <a:rPr sz="1200" spc="-3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 understand each one.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If you do not understand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question,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ask someone who is an experienced ride on mower operator -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they may be able to explain the answer to you. When you feel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ready,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ask someone to ask you each question.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Tick </a:t>
            </a:r>
            <a:r>
              <a:rPr sz="1000" dirty="0">
                <a:solidFill>
                  <a:srgbClr val="231F20"/>
                </a:solidFill>
                <a:latin typeface="Wingdings"/>
                <a:cs typeface="Wingdings"/>
              </a:rPr>
              <a:t></a:t>
            </a:r>
            <a:r>
              <a:rPr sz="10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 ones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 get right. Keep learning until you know and understand all of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questions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answers.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spc="-160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sz="2400" spc="-10" dirty="0">
                <a:solidFill>
                  <a:srgbClr val="231F20"/>
                </a:solidFill>
                <a:latin typeface="Arial Black"/>
                <a:cs typeface="Arial Black"/>
              </a:rPr>
              <a:t>r</a:t>
            </a:r>
            <a:r>
              <a:rPr sz="2400" spc="-55" dirty="0">
                <a:solidFill>
                  <a:srgbClr val="231F20"/>
                </a:solidFill>
                <a:latin typeface="Arial Black"/>
                <a:cs typeface="Arial Black"/>
              </a:rPr>
              <a:t>ainin</a:t>
            </a:r>
            <a:r>
              <a:rPr sz="2400" dirty="0">
                <a:solidFill>
                  <a:srgbClr val="231F20"/>
                </a:solidFill>
                <a:latin typeface="Arial Black"/>
                <a:cs typeface="Arial Black"/>
              </a:rPr>
              <a:t>g</a:t>
            </a:r>
            <a:r>
              <a:rPr sz="2400" spc="-2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spc="-55" dirty="0">
                <a:solidFill>
                  <a:srgbClr val="231F20"/>
                </a:solidFill>
                <a:latin typeface="Arial Black"/>
                <a:cs typeface="Arial Black"/>
              </a:rPr>
              <a:t>ide</a:t>
            </a:r>
            <a:r>
              <a:rPr sz="2400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2400" spc="-2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231F20"/>
                </a:solidFill>
                <a:latin typeface="Arial Black"/>
                <a:cs typeface="Arial Black"/>
              </a:rPr>
              <a:t>3</a:t>
            </a:r>
            <a:endParaRPr sz="2400" dirty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200" b="1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ride-on</a:t>
            </a:r>
            <a:r>
              <a:rPr sz="12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200" b="1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PowerPoint</a:t>
            </a:r>
            <a:r>
              <a:rPr sz="1200" b="1" spc="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presentation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training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task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done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individually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class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training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activity.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12700" marR="1637664" algn="just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Put the PowerPoint CD into the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computer.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Click the mouse until the first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question comes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onto the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screen. Write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down what you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think 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answer is (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don’t cheat and look ahead!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). Click the mouse again and 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picture</a:t>
            </a:r>
            <a:r>
              <a:rPr sz="1200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answer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onto</a:t>
            </a:r>
            <a:r>
              <a:rPr sz="1200" spc="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screen.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answer</a:t>
            </a:r>
            <a:r>
              <a:rPr sz="12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right.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Add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extra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details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may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missed.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8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8777" y="579437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Wingdings"/>
                <a:cs typeface="Wingdings"/>
              </a:rPr>
              <a:t>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062629-24AE-4B35-8FF5-7DA03A170084}"/>
              </a:ext>
            </a:extLst>
          </p:cNvPr>
          <p:cNvSpPr/>
          <p:nvPr/>
        </p:nvSpPr>
        <p:spPr>
          <a:xfrm>
            <a:off x="707262" y="661958"/>
            <a:ext cx="6652388" cy="215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C5102-E124-49C1-BEA8-FC3D4579746B}"/>
              </a:ext>
            </a:extLst>
          </p:cNvPr>
          <p:cNvSpPr/>
          <p:nvPr/>
        </p:nvSpPr>
        <p:spPr>
          <a:xfrm>
            <a:off x="561083" y="2944685"/>
            <a:ext cx="4389480" cy="36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E4A3B-427A-40C5-9BF4-D4762FF6266B}"/>
              </a:ext>
            </a:extLst>
          </p:cNvPr>
          <p:cNvSpPr/>
          <p:nvPr/>
        </p:nvSpPr>
        <p:spPr>
          <a:xfrm>
            <a:off x="707262" y="3331178"/>
            <a:ext cx="4951858" cy="169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5421" y="1955355"/>
            <a:ext cx="32626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8690" marR="5080" indent="-93662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UNIT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CONDUCT</a:t>
            </a:r>
            <a:r>
              <a:rPr sz="14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ROUTINE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CHECKS </a:t>
            </a:r>
            <a:r>
              <a:rPr sz="1400" b="1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4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7589" y="4624649"/>
            <a:ext cx="2435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UNIT</a:t>
            </a:r>
            <a:r>
              <a:rPr sz="14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4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400" b="1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Arial"/>
                <a:cs typeface="Arial"/>
              </a:rPr>
              <a:t>OPERATE</a:t>
            </a:r>
            <a:r>
              <a:rPr sz="14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7282" y="4624649"/>
            <a:ext cx="2996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UNIT</a:t>
            </a:r>
            <a:r>
              <a:rPr sz="14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SHUT</a:t>
            </a:r>
            <a:r>
              <a:rPr sz="14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DOWN</a:t>
            </a:r>
            <a:r>
              <a:rPr sz="14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262" y="302069"/>
            <a:ext cx="5870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PART</a:t>
            </a:r>
            <a:r>
              <a:rPr sz="18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</a:t>
            </a:r>
            <a:r>
              <a:rPr sz="18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</a:t>
            </a:r>
            <a:r>
              <a:rPr sz="1800" b="1" spc="-9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</a:t>
            </a:r>
            <a:r>
              <a:rPr sz="1800" b="1" spc="-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GUIDE</a:t>
            </a:r>
            <a:r>
              <a:rPr sz="1800" b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TO</a:t>
            </a:r>
            <a:r>
              <a:rPr sz="18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THE</a:t>
            </a:r>
            <a:r>
              <a:rPr sz="18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KNOWLEDGE</a:t>
            </a:r>
            <a:r>
              <a:rPr sz="1800" b="1" spc="4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QUESTIONS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11690" y="3381546"/>
            <a:ext cx="1226185" cy="1040765"/>
            <a:chOff x="5211690" y="3381546"/>
            <a:chExt cx="1226185" cy="1040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1690" y="3381546"/>
              <a:ext cx="1172122" cy="10405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00241" y="3904424"/>
              <a:ext cx="437515" cy="322580"/>
            </a:xfrm>
            <a:custGeom>
              <a:avLst/>
              <a:gdLst/>
              <a:ahLst/>
              <a:cxnLst/>
              <a:rect l="l" t="t" r="r" b="b"/>
              <a:pathLst>
                <a:path w="437514" h="322579">
                  <a:moveTo>
                    <a:pt x="437261" y="0"/>
                  </a:moveTo>
                  <a:lnTo>
                    <a:pt x="0" y="0"/>
                  </a:lnTo>
                  <a:lnTo>
                    <a:pt x="0" y="322326"/>
                  </a:lnTo>
                  <a:lnTo>
                    <a:pt x="437261" y="322326"/>
                  </a:lnTo>
                  <a:lnTo>
                    <a:pt x="437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84580" y="1339532"/>
            <a:ext cx="2119630" cy="1548130"/>
            <a:chOff x="1084580" y="1339532"/>
            <a:chExt cx="2119630" cy="15481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580" y="1339532"/>
              <a:ext cx="2119630" cy="15481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2165" y="1684337"/>
              <a:ext cx="80645" cy="1219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524635" y="2988627"/>
            <a:ext cx="1589405" cy="1622425"/>
            <a:chOff x="1524635" y="2988627"/>
            <a:chExt cx="1589405" cy="16224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635" y="2988627"/>
              <a:ext cx="1589405" cy="162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7355" y="3517582"/>
              <a:ext cx="221614" cy="2330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7262" y="731583"/>
            <a:ext cx="6191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5080" indent="-1524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operate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ride-on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mower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safely,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show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400" spc="-3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knowledge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following: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spc="-5" dirty="0">
                <a:latin typeface="Symbol"/>
                <a:cs typeface="Symbol"/>
              </a:rPr>
              <a:t>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pc="-5" dirty="0"/>
              <a:t>Easy</a:t>
            </a:r>
            <a:r>
              <a:rPr spc="15" dirty="0"/>
              <a:t> </a:t>
            </a:r>
            <a:r>
              <a:rPr spc="-5" dirty="0"/>
              <a:t>Guides</a:t>
            </a:r>
            <a:r>
              <a:rPr spc="-40" dirty="0"/>
              <a:t> </a:t>
            </a:r>
            <a:r>
              <a:rPr spc="-5" dirty="0"/>
              <a:t>Australia</a:t>
            </a:r>
            <a:r>
              <a:rPr spc="15" dirty="0"/>
              <a:t> </a:t>
            </a:r>
            <a:r>
              <a:rPr spc="-5" dirty="0"/>
              <a:t>Pty</a:t>
            </a:r>
            <a:r>
              <a:rPr spc="10" dirty="0"/>
              <a:t> </a:t>
            </a:r>
            <a:r>
              <a:rPr spc="-5" dirty="0"/>
              <a:t>Ltd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7972" y="4949283"/>
            <a:ext cx="267970" cy="2298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400" b="1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fld>
            <a:endParaRPr sz="1400">
              <a:latin typeface="Arial Narrow"/>
              <a:cs typeface="Arial Narrow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911379" y="1319632"/>
            <a:ext cx="6141156" cy="1587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981529" y="2963290"/>
            <a:ext cx="2513892" cy="1997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1F202D-7CC4-4FC2-ABFC-B701E571851D}"/>
              </a:ext>
            </a:extLst>
          </p:cNvPr>
          <p:cNvSpPr/>
          <p:nvPr/>
        </p:nvSpPr>
        <p:spPr>
          <a:xfrm>
            <a:off x="3848047" y="3051265"/>
            <a:ext cx="3275800" cy="1898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1468</Words>
  <Application>Microsoft Office PowerPoint</Application>
  <PresentationFormat>Custom</PresentationFormat>
  <Paragraphs>217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Comic Sans MS</vt:lpstr>
      <vt:lpstr>Symbol</vt:lpstr>
      <vt:lpstr>Times New Roman</vt:lpstr>
      <vt:lpstr>Wingdings</vt:lpstr>
      <vt:lpstr>Office Theme</vt:lpstr>
      <vt:lpstr>PowerPoint Presentation</vt:lpstr>
      <vt:lpstr>The Easy Guides Series</vt:lpstr>
      <vt:lpstr>EMPLOYEES</vt:lpstr>
      <vt:lpstr>This book is for  operating a ride-on mower</vt:lpstr>
      <vt:lpstr>Example of a ride-on mower</vt:lpstr>
      <vt:lpstr>PART 1</vt:lpstr>
      <vt:lpstr>Training ideas  KNOWLEDGE QUESTIONS</vt:lpstr>
      <vt:lpstr>Training idea 2 Get a workmate to test you on each question.</vt:lpstr>
      <vt:lpstr>PART 1 - A GUIDE TO THE KNOWLEDGE QUESTIONS</vt:lpstr>
      <vt:lpstr>UNIT 1</vt:lpstr>
      <vt:lpstr>DAILY INSPECTION CHECKLIST</vt:lpstr>
      <vt:lpstr>Question 1. Inspect your mower before using it. Name at least four liquid levels  you inspect.</vt:lpstr>
      <vt:lpstr>PowerPoint Presentation</vt:lpstr>
      <vt:lpstr>Question 2 (continued)</vt:lpstr>
      <vt:lpstr>Question 3. Why are pre-start operational checks necessary?</vt:lpstr>
      <vt:lpstr>Question 4. If you find any defects what must you do?</vt:lpstr>
      <vt:lpstr>PowerPoint Presentation</vt:lpstr>
      <vt:lpstr>PowerPoint Presentation</vt:lpstr>
      <vt:lpstr>Question 7. Is an untrained person allowed to operate a ride-on mower without  supervision (explain your answer)?</vt:lpstr>
      <vt:lpstr>MINOR REPAIRS</vt:lpstr>
      <vt:lpstr>PowerPoint Presentation</vt:lpstr>
      <vt:lpstr>Think your an expert now? Try the quiz and see!!!</vt:lpstr>
      <vt:lpstr>Welcome to Easy Guides  ride- on mower quiz</vt:lpstr>
      <vt:lpstr>Who is allowed to use a ride-on mower?</vt:lpstr>
      <vt:lpstr>PowerPoint Presentation</vt:lpstr>
      <vt:lpstr>QUIZ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Ride On Mower 2008</dc:title>
  <dc:subject>Ride On Mower 2008</dc:subject>
  <dc:creator>User</dc:creator>
  <cp:lastModifiedBy>User</cp:lastModifiedBy>
  <cp:revision>53</cp:revision>
  <dcterms:created xsi:type="dcterms:W3CDTF">2021-04-16T04:11:31Z</dcterms:created>
  <dcterms:modified xsi:type="dcterms:W3CDTF">2025-01-13T02:16:51Z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2021-04-16T00:00:00Z</vt:filetime>
  </property>
  <property fmtid="{D5CDD505-2E9C-101B-9397-08002B2CF9AE}" pid="3" name="Creator">
    <vt:lpwstr>Adobe PageMaker 7.0</vt:lpwstr>
  </property>
  <property fmtid="{D5CDD505-2E9C-101B-9397-08002B2CF9AE}" pid="4" name="LastSaved">
    <vt:filetime>2021-04-16T00:00:00Z</vt:filetime>
  </property>
</Properties>
</file>