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52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EE45A-70FC-4E53-AEEE-7BCB3FB651EA}" type="datetimeFigureOut">
              <a:rPr lang="en-AU" smtClean="0"/>
              <a:t>25/06/2020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666750"/>
            <a:ext cx="2549525" cy="1800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2566988"/>
            <a:ext cx="6045200" cy="21002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506730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3C10B-42A0-499B-B987-39BDE81C7E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07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3C10B-42A0-499B-B987-39BDE81C7E0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305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7549515" cy="3185795"/>
          </a:xfrm>
          <a:custGeom>
            <a:avLst/>
            <a:gdLst/>
            <a:ahLst/>
            <a:cxnLst/>
            <a:rect l="l" t="t" r="r" b="b"/>
            <a:pathLst>
              <a:path w="7549515" h="3185795">
                <a:moveTo>
                  <a:pt x="7549400" y="0"/>
                </a:moveTo>
                <a:lnTo>
                  <a:pt x="0" y="0"/>
                </a:lnTo>
                <a:lnTo>
                  <a:pt x="0" y="3185426"/>
                </a:lnTo>
                <a:lnTo>
                  <a:pt x="754940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9819" y="717486"/>
            <a:ext cx="6503210" cy="1042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5D69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FFF20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05E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5D69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FFF20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7549515" cy="3185795"/>
          </a:xfrm>
          <a:custGeom>
            <a:avLst/>
            <a:gdLst/>
            <a:ahLst/>
            <a:cxnLst/>
            <a:rect l="l" t="t" r="r" b="b"/>
            <a:pathLst>
              <a:path w="7549515" h="3185795">
                <a:moveTo>
                  <a:pt x="7549400" y="0"/>
                </a:moveTo>
                <a:lnTo>
                  <a:pt x="0" y="0"/>
                </a:lnTo>
                <a:lnTo>
                  <a:pt x="0" y="3185426"/>
                </a:lnTo>
                <a:lnTo>
                  <a:pt x="7549400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00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FFF20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6A77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0" y="90424"/>
            <a:ext cx="7560309" cy="62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FFF200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2099" y="1371983"/>
            <a:ext cx="6572250" cy="314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05E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31" y="5093439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93723" y="5083075"/>
            <a:ext cx="18224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ustice.qld.gov.au/" TargetMode="External"/><Relationship Id="rId3" Type="http://schemas.openxmlformats.org/officeDocument/2006/relationships/hyperlink" Target="http://www.worksafe.vic.gov.au/" TargetMode="External"/><Relationship Id="rId7" Type="http://schemas.openxmlformats.org/officeDocument/2006/relationships/hyperlink" Target="http://www.commerce.wa.gov.au/WorkSafe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ksafe.act.gov.au/" TargetMode="External"/><Relationship Id="rId11" Type="http://schemas.openxmlformats.org/officeDocument/2006/relationships/hyperlink" Target="http://www.safework.sa.gov.au/" TargetMode="External"/><Relationship Id="rId5" Type="http://schemas.openxmlformats.org/officeDocument/2006/relationships/hyperlink" Target="http://www.workcover.nsw.gov.au/" TargetMode="External"/><Relationship Id="rId10" Type="http://schemas.openxmlformats.org/officeDocument/2006/relationships/hyperlink" Target="http://www.worksafe.nt.gov.au/" TargetMode="External"/><Relationship Id="rId4" Type="http://schemas.openxmlformats.org/officeDocument/2006/relationships/hyperlink" Target="http://www.worksafe.tas.gov.au/home" TargetMode="External"/><Relationship Id="rId9" Type="http://schemas.openxmlformats.org/officeDocument/2006/relationships/hyperlink" Target="http://www.safeworkaustralia.gov.a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5D69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6880" y="386976"/>
            <a:ext cx="182880" cy="296545"/>
          </a:xfrm>
          <a:custGeom>
            <a:avLst/>
            <a:gdLst/>
            <a:ahLst/>
            <a:cxnLst/>
            <a:rect l="l" t="t" r="r" b="b"/>
            <a:pathLst>
              <a:path w="182880" h="296545">
                <a:moveTo>
                  <a:pt x="182308" y="247865"/>
                </a:moveTo>
                <a:lnTo>
                  <a:pt x="56210" y="247865"/>
                </a:lnTo>
                <a:lnTo>
                  <a:pt x="56210" y="0"/>
                </a:lnTo>
                <a:lnTo>
                  <a:pt x="0" y="0"/>
                </a:lnTo>
                <a:lnTo>
                  <a:pt x="0" y="296265"/>
                </a:lnTo>
                <a:lnTo>
                  <a:pt x="182308" y="296265"/>
                </a:lnTo>
                <a:lnTo>
                  <a:pt x="182308" y="247865"/>
                </a:lnTo>
                <a:close/>
              </a:path>
            </a:pathLst>
          </a:custGeom>
          <a:ln w="283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37358" y="386976"/>
            <a:ext cx="193040" cy="296545"/>
          </a:xfrm>
          <a:custGeom>
            <a:avLst/>
            <a:gdLst/>
            <a:ahLst/>
            <a:cxnLst/>
            <a:rect l="l" t="t" r="r" b="b"/>
            <a:pathLst>
              <a:path w="193040" h="296545">
                <a:moveTo>
                  <a:pt x="192519" y="250253"/>
                </a:moveTo>
                <a:lnTo>
                  <a:pt x="53390" y="250253"/>
                </a:lnTo>
                <a:lnTo>
                  <a:pt x="53390" y="167347"/>
                </a:lnTo>
                <a:lnTo>
                  <a:pt x="163652" y="167347"/>
                </a:lnTo>
                <a:lnTo>
                  <a:pt x="163652" y="124371"/>
                </a:lnTo>
                <a:lnTo>
                  <a:pt x="53390" y="124371"/>
                </a:lnTo>
                <a:lnTo>
                  <a:pt x="53390" y="44068"/>
                </a:lnTo>
                <a:lnTo>
                  <a:pt x="190563" y="44068"/>
                </a:lnTo>
                <a:lnTo>
                  <a:pt x="190563" y="0"/>
                </a:lnTo>
                <a:lnTo>
                  <a:pt x="0" y="0"/>
                </a:lnTo>
                <a:lnTo>
                  <a:pt x="0" y="296265"/>
                </a:lnTo>
                <a:lnTo>
                  <a:pt x="192519" y="296265"/>
                </a:lnTo>
                <a:lnTo>
                  <a:pt x="192519" y="250253"/>
                </a:lnTo>
                <a:close/>
              </a:path>
            </a:pathLst>
          </a:custGeom>
          <a:ln w="283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53744" y="386981"/>
            <a:ext cx="263525" cy="296545"/>
          </a:xfrm>
          <a:custGeom>
            <a:avLst/>
            <a:gdLst/>
            <a:ahLst/>
            <a:cxnLst/>
            <a:rect l="l" t="t" r="r" b="b"/>
            <a:pathLst>
              <a:path w="263525" h="296545">
                <a:moveTo>
                  <a:pt x="164084" y="0"/>
                </a:moveTo>
                <a:lnTo>
                  <a:pt x="98323" y="0"/>
                </a:lnTo>
                <a:lnTo>
                  <a:pt x="0" y="296265"/>
                </a:lnTo>
                <a:lnTo>
                  <a:pt x="45580" y="296265"/>
                </a:lnTo>
                <a:lnTo>
                  <a:pt x="68808" y="225717"/>
                </a:lnTo>
                <a:lnTo>
                  <a:pt x="182753" y="225717"/>
                </a:lnTo>
                <a:lnTo>
                  <a:pt x="206413" y="296265"/>
                </a:lnTo>
                <a:lnTo>
                  <a:pt x="263486" y="296265"/>
                </a:lnTo>
                <a:lnTo>
                  <a:pt x="164084" y="0"/>
                </a:lnTo>
                <a:close/>
              </a:path>
            </a:pathLst>
          </a:custGeom>
          <a:ln w="283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5786" y="437769"/>
            <a:ext cx="86995" cy="132715"/>
          </a:xfrm>
          <a:custGeom>
            <a:avLst/>
            <a:gdLst/>
            <a:ahLst/>
            <a:cxnLst/>
            <a:rect l="l" t="t" r="r" b="b"/>
            <a:pathLst>
              <a:path w="86994" h="132715">
                <a:moveTo>
                  <a:pt x="0" y="132181"/>
                </a:moveTo>
                <a:lnTo>
                  <a:pt x="43192" y="0"/>
                </a:lnTo>
                <a:lnTo>
                  <a:pt x="86385" y="132181"/>
                </a:lnTo>
                <a:lnTo>
                  <a:pt x="0" y="132181"/>
                </a:lnTo>
                <a:close/>
              </a:path>
            </a:pathLst>
          </a:custGeom>
          <a:ln w="283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1719" y="386988"/>
            <a:ext cx="233045" cy="296545"/>
          </a:xfrm>
          <a:custGeom>
            <a:avLst/>
            <a:gdLst/>
            <a:ahLst/>
            <a:cxnLst/>
            <a:rect l="l" t="t" r="r" b="b"/>
            <a:pathLst>
              <a:path w="233044" h="296545">
                <a:moveTo>
                  <a:pt x="179057" y="165379"/>
                </a:moveTo>
                <a:lnTo>
                  <a:pt x="202417" y="152410"/>
                </a:lnTo>
                <a:lnTo>
                  <a:pt x="219101" y="134993"/>
                </a:lnTo>
                <a:lnTo>
                  <a:pt x="229111" y="113124"/>
                </a:lnTo>
                <a:lnTo>
                  <a:pt x="232448" y="86804"/>
                </a:lnTo>
                <a:lnTo>
                  <a:pt x="230874" y="68490"/>
                </a:lnTo>
                <a:lnTo>
                  <a:pt x="207276" y="24193"/>
                </a:lnTo>
                <a:lnTo>
                  <a:pt x="153512" y="1512"/>
                </a:lnTo>
                <a:lnTo>
                  <a:pt x="128485" y="0"/>
                </a:lnTo>
                <a:lnTo>
                  <a:pt x="0" y="0"/>
                </a:lnTo>
                <a:lnTo>
                  <a:pt x="0" y="296252"/>
                </a:lnTo>
                <a:lnTo>
                  <a:pt x="53390" y="296252"/>
                </a:lnTo>
                <a:lnTo>
                  <a:pt x="53390" y="174497"/>
                </a:lnTo>
                <a:lnTo>
                  <a:pt x="128485" y="174497"/>
                </a:lnTo>
                <a:lnTo>
                  <a:pt x="174498" y="296252"/>
                </a:lnTo>
                <a:lnTo>
                  <a:pt x="230924" y="296252"/>
                </a:lnTo>
                <a:lnTo>
                  <a:pt x="179057" y="165379"/>
                </a:lnTo>
                <a:close/>
              </a:path>
            </a:pathLst>
          </a:custGeom>
          <a:ln w="283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923" y="415334"/>
            <a:ext cx="151866" cy="117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56228" y="386981"/>
            <a:ext cx="224154" cy="296545"/>
          </a:xfrm>
          <a:custGeom>
            <a:avLst/>
            <a:gdLst/>
            <a:ahLst/>
            <a:cxnLst/>
            <a:rect l="l" t="t" r="r" b="b"/>
            <a:pathLst>
              <a:path w="224155" h="296545">
                <a:moveTo>
                  <a:pt x="223774" y="0"/>
                </a:moveTo>
                <a:lnTo>
                  <a:pt x="181673" y="0"/>
                </a:lnTo>
                <a:lnTo>
                  <a:pt x="181673" y="206400"/>
                </a:lnTo>
                <a:lnTo>
                  <a:pt x="173898" y="193261"/>
                </a:lnTo>
                <a:lnTo>
                  <a:pt x="168159" y="183562"/>
                </a:lnTo>
                <a:lnTo>
                  <a:pt x="164455" y="177307"/>
                </a:lnTo>
                <a:lnTo>
                  <a:pt x="162788" y="174498"/>
                </a:lnTo>
                <a:lnTo>
                  <a:pt x="59042" y="0"/>
                </a:lnTo>
                <a:lnTo>
                  <a:pt x="0" y="0"/>
                </a:lnTo>
                <a:lnTo>
                  <a:pt x="0" y="296265"/>
                </a:lnTo>
                <a:lnTo>
                  <a:pt x="42976" y="296265"/>
                </a:lnTo>
                <a:lnTo>
                  <a:pt x="42976" y="79222"/>
                </a:lnTo>
                <a:lnTo>
                  <a:pt x="46596" y="85445"/>
                </a:lnTo>
                <a:lnTo>
                  <a:pt x="49276" y="90004"/>
                </a:lnTo>
                <a:lnTo>
                  <a:pt x="51003" y="92887"/>
                </a:lnTo>
                <a:lnTo>
                  <a:pt x="54914" y="99402"/>
                </a:lnTo>
                <a:lnTo>
                  <a:pt x="57734" y="104114"/>
                </a:lnTo>
                <a:lnTo>
                  <a:pt x="59474" y="106997"/>
                </a:lnTo>
                <a:lnTo>
                  <a:pt x="171907" y="296265"/>
                </a:lnTo>
                <a:lnTo>
                  <a:pt x="223774" y="296265"/>
                </a:lnTo>
                <a:lnTo>
                  <a:pt x="223774" y="0"/>
                </a:lnTo>
                <a:close/>
              </a:path>
            </a:pathLst>
          </a:custGeom>
          <a:ln w="283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54001" y="386976"/>
            <a:ext cx="193040" cy="296545"/>
          </a:xfrm>
          <a:custGeom>
            <a:avLst/>
            <a:gdLst/>
            <a:ahLst/>
            <a:cxnLst/>
            <a:rect l="l" t="t" r="r" b="b"/>
            <a:pathLst>
              <a:path w="193039" h="296545">
                <a:moveTo>
                  <a:pt x="192519" y="250253"/>
                </a:moveTo>
                <a:lnTo>
                  <a:pt x="53390" y="250253"/>
                </a:lnTo>
                <a:lnTo>
                  <a:pt x="53390" y="167347"/>
                </a:lnTo>
                <a:lnTo>
                  <a:pt x="163652" y="167347"/>
                </a:lnTo>
                <a:lnTo>
                  <a:pt x="163652" y="124371"/>
                </a:lnTo>
                <a:lnTo>
                  <a:pt x="53390" y="124371"/>
                </a:lnTo>
                <a:lnTo>
                  <a:pt x="53390" y="44068"/>
                </a:lnTo>
                <a:lnTo>
                  <a:pt x="190563" y="44068"/>
                </a:lnTo>
                <a:lnTo>
                  <a:pt x="190563" y="0"/>
                </a:lnTo>
                <a:lnTo>
                  <a:pt x="0" y="0"/>
                </a:lnTo>
                <a:lnTo>
                  <a:pt x="0" y="296265"/>
                </a:lnTo>
                <a:lnTo>
                  <a:pt x="192519" y="296265"/>
                </a:lnTo>
                <a:lnTo>
                  <a:pt x="192519" y="250253"/>
                </a:lnTo>
                <a:close/>
              </a:path>
            </a:pathLst>
          </a:custGeom>
          <a:ln w="283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01423" y="386988"/>
            <a:ext cx="233045" cy="296545"/>
          </a:xfrm>
          <a:custGeom>
            <a:avLst/>
            <a:gdLst/>
            <a:ahLst/>
            <a:cxnLst/>
            <a:rect l="l" t="t" r="r" b="b"/>
            <a:pathLst>
              <a:path w="233044" h="296545">
                <a:moveTo>
                  <a:pt x="179057" y="165379"/>
                </a:moveTo>
                <a:lnTo>
                  <a:pt x="202417" y="152410"/>
                </a:lnTo>
                <a:lnTo>
                  <a:pt x="219101" y="134993"/>
                </a:lnTo>
                <a:lnTo>
                  <a:pt x="229111" y="113124"/>
                </a:lnTo>
                <a:lnTo>
                  <a:pt x="232448" y="86804"/>
                </a:lnTo>
                <a:lnTo>
                  <a:pt x="230874" y="68490"/>
                </a:lnTo>
                <a:lnTo>
                  <a:pt x="207276" y="24193"/>
                </a:lnTo>
                <a:lnTo>
                  <a:pt x="153512" y="1512"/>
                </a:lnTo>
                <a:lnTo>
                  <a:pt x="128485" y="0"/>
                </a:lnTo>
                <a:lnTo>
                  <a:pt x="0" y="0"/>
                </a:lnTo>
                <a:lnTo>
                  <a:pt x="0" y="296252"/>
                </a:lnTo>
                <a:lnTo>
                  <a:pt x="53390" y="296252"/>
                </a:lnTo>
                <a:lnTo>
                  <a:pt x="53390" y="174497"/>
                </a:lnTo>
                <a:lnTo>
                  <a:pt x="128485" y="174497"/>
                </a:lnTo>
                <a:lnTo>
                  <a:pt x="174497" y="296252"/>
                </a:lnTo>
                <a:lnTo>
                  <a:pt x="230924" y="296252"/>
                </a:lnTo>
                <a:lnTo>
                  <a:pt x="179057" y="165379"/>
                </a:lnTo>
                <a:close/>
              </a:path>
            </a:pathLst>
          </a:custGeom>
          <a:ln w="2837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40628" y="415334"/>
            <a:ext cx="151866" cy="117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4988" y="382421"/>
            <a:ext cx="240665" cy="305435"/>
          </a:xfrm>
          <a:custGeom>
            <a:avLst/>
            <a:gdLst/>
            <a:ahLst/>
            <a:cxnLst/>
            <a:rect l="l" t="t" r="r" b="b"/>
            <a:pathLst>
              <a:path w="240664" h="305434">
                <a:moveTo>
                  <a:pt x="128917" y="149326"/>
                </a:moveTo>
                <a:lnTo>
                  <a:pt x="128917" y="192303"/>
                </a:lnTo>
                <a:lnTo>
                  <a:pt x="190119" y="192303"/>
                </a:lnTo>
                <a:lnTo>
                  <a:pt x="188999" y="207060"/>
                </a:lnTo>
                <a:lnTo>
                  <a:pt x="172212" y="242214"/>
                </a:lnTo>
                <a:lnTo>
                  <a:pt x="126961" y="261099"/>
                </a:lnTo>
                <a:lnTo>
                  <a:pt x="96198" y="254086"/>
                </a:lnTo>
                <a:lnTo>
                  <a:pt x="74223" y="233048"/>
                </a:lnTo>
                <a:lnTo>
                  <a:pt x="61037" y="197984"/>
                </a:lnTo>
                <a:lnTo>
                  <a:pt x="56642" y="148894"/>
                </a:lnTo>
                <a:lnTo>
                  <a:pt x="57882" y="124032"/>
                </a:lnTo>
                <a:lnTo>
                  <a:pt x="67813" y="84636"/>
                </a:lnTo>
                <a:lnTo>
                  <a:pt x="99261" y="50901"/>
                </a:lnTo>
                <a:lnTo>
                  <a:pt x="127838" y="44500"/>
                </a:lnTo>
                <a:lnTo>
                  <a:pt x="150205" y="47891"/>
                </a:lnTo>
                <a:lnTo>
                  <a:pt x="168041" y="58064"/>
                </a:lnTo>
                <a:lnTo>
                  <a:pt x="181346" y="75018"/>
                </a:lnTo>
                <a:lnTo>
                  <a:pt x="190119" y="98755"/>
                </a:lnTo>
                <a:lnTo>
                  <a:pt x="236575" y="90512"/>
                </a:lnTo>
                <a:lnTo>
                  <a:pt x="213210" y="39699"/>
                </a:lnTo>
                <a:lnTo>
                  <a:pt x="167278" y="6484"/>
                </a:lnTo>
                <a:lnTo>
                  <a:pt x="126530" y="0"/>
                </a:lnTo>
                <a:lnTo>
                  <a:pt x="98238" y="2774"/>
                </a:lnTo>
                <a:lnTo>
                  <a:pt x="51631" y="24967"/>
                </a:lnTo>
                <a:lnTo>
                  <a:pt x="18736" y="67808"/>
                </a:lnTo>
                <a:lnTo>
                  <a:pt x="2081" y="122014"/>
                </a:lnTo>
                <a:lnTo>
                  <a:pt x="0" y="152793"/>
                </a:lnTo>
                <a:lnTo>
                  <a:pt x="1864" y="182164"/>
                </a:lnTo>
                <a:lnTo>
                  <a:pt x="16780" y="235452"/>
                </a:lnTo>
                <a:lnTo>
                  <a:pt x="46677" y="279500"/>
                </a:lnTo>
                <a:lnTo>
                  <a:pt x="91877" y="302507"/>
                </a:lnTo>
                <a:lnTo>
                  <a:pt x="120230" y="305384"/>
                </a:lnTo>
                <a:lnTo>
                  <a:pt x="145589" y="302602"/>
                </a:lnTo>
                <a:lnTo>
                  <a:pt x="167390" y="294258"/>
                </a:lnTo>
                <a:lnTo>
                  <a:pt x="185637" y="280352"/>
                </a:lnTo>
                <a:lnTo>
                  <a:pt x="200329" y="260883"/>
                </a:lnTo>
                <a:lnTo>
                  <a:pt x="216598" y="300824"/>
                </a:lnTo>
                <a:lnTo>
                  <a:pt x="240258" y="300824"/>
                </a:lnTo>
                <a:lnTo>
                  <a:pt x="240258" y="149326"/>
                </a:lnTo>
                <a:lnTo>
                  <a:pt x="128917" y="149326"/>
                </a:lnTo>
                <a:close/>
              </a:path>
            </a:pathLst>
          </a:custGeom>
          <a:ln w="28371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71868" y="386981"/>
            <a:ext cx="206375" cy="300990"/>
          </a:xfrm>
          <a:custGeom>
            <a:avLst/>
            <a:gdLst/>
            <a:ahLst/>
            <a:cxnLst/>
            <a:rect l="l" t="t" r="r" b="b"/>
            <a:pathLst>
              <a:path w="206375" h="300990">
                <a:moveTo>
                  <a:pt x="163868" y="0"/>
                </a:moveTo>
                <a:lnTo>
                  <a:pt x="163868" y="190347"/>
                </a:lnTo>
                <a:lnTo>
                  <a:pt x="162932" y="207502"/>
                </a:lnTo>
                <a:lnTo>
                  <a:pt x="140782" y="246553"/>
                </a:lnTo>
                <a:lnTo>
                  <a:pt x="108953" y="253936"/>
                </a:lnTo>
                <a:lnTo>
                  <a:pt x="98435" y="253169"/>
                </a:lnTo>
                <a:lnTo>
                  <a:pt x="63698" y="233872"/>
                </a:lnTo>
                <a:lnTo>
                  <a:pt x="54482" y="190347"/>
                </a:lnTo>
                <a:lnTo>
                  <a:pt x="54482" y="0"/>
                </a:lnTo>
                <a:lnTo>
                  <a:pt x="0" y="0"/>
                </a:lnTo>
                <a:lnTo>
                  <a:pt x="0" y="194246"/>
                </a:lnTo>
                <a:lnTo>
                  <a:pt x="637" y="211048"/>
                </a:lnTo>
                <a:lnTo>
                  <a:pt x="10198" y="252095"/>
                </a:lnTo>
                <a:lnTo>
                  <a:pt x="43738" y="287794"/>
                </a:lnTo>
                <a:lnTo>
                  <a:pt x="85995" y="300010"/>
                </a:lnTo>
                <a:lnTo>
                  <a:pt x="103314" y="300824"/>
                </a:lnTo>
                <a:lnTo>
                  <a:pt x="120535" y="299881"/>
                </a:lnTo>
                <a:lnTo>
                  <a:pt x="163982" y="285737"/>
                </a:lnTo>
                <a:lnTo>
                  <a:pt x="192157" y="259869"/>
                </a:lnTo>
                <a:lnTo>
                  <a:pt x="205652" y="208552"/>
                </a:lnTo>
                <a:lnTo>
                  <a:pt x="206197" y="190347"/>
                </a:lnTo>
                <a:lnTo>
                  <a:pt x="206197" y="0"/>
                </a:lnTo>
                <a:lnTo>
                  <a:pt x="163868" y="0"/>
                </a:lnTo>
                <a:close/>
              </a:path>
            </a:pathLst>
          </a:custGeom>
          <a:ln w="28371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47935" y="386981"/>
            <a:ext cx="53975" cy="296545"/>
          </a:xfrm>
          <a:custGeom>
            <a:avLst/>
            <a:gdLst/>
            <a:ahLst/>
            <a:cxnLst/>
            <a:rect l="l" t="t" r="r" b="b"/>
            <a:pathLst>
              <a:path w="53975" h="296545">
                <a:moveTo>
                  <a:pt x="53390" y="0"/>
                </a:moveTo>
                <a:lnTo>
                  <a:pt x="0" y="0"/>
                </a:lnTo>
                <a:lnTo>
                  <a:pt x="0" y="296265"/>
                </a:lnTo>
                <a:lnTo>
                  <a:pt x="53390" y="296265"/>
                </a:lnTo>
                <a:lnTo>
                  <a:pt x="53390" y="0"/>
                </a:lnTo>
                <a:close/>
              </a:path>
            </a:pathLst>
          </a:custGeom>
          <a:ln w="28371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73817" y="386976"/>
            <a:ext cx="243204" cy="296545"/>
          </a:xfrm>
          <a:custGeom>
            <a:avLst/>
            <a:gdLst/>
            <a:ahLst/>
            <a:cxnLst/>
            <a:rect l="l" t="t" r="r" b="b"/>
            <a:pathLst>
              <a:path w="243204" h="296545">
                <a:moveTo>
                  <a:pt x="97231" y="296265"/>
                </a:moveTo>
                <a:lnTo>
                  <a:pt x="159410" y="285683"/>
                </a:lnTo>
                <a:lnTo>
                  <a:pt x="205320" y="253936"/>
                </a:lnTo>
                <a:lnTo>
                  <a:pt x="233638" y="206465"/>
                </a:lnTo>
                <a:lnTo>
                  <a:pt x="243078" y="148678"/>
                </a:lnTo>
                <a:lnTo>
                  <a:pt x="240785" y="118463"/>
                </a:lnTo>
                <a:lnTo>
                  <a:pt x="222445" y="65561"/>
                </a:lnTo>
                <a:lnTo>
                  <a:pt x="186571" y="24120"/>
                </a:lnTo>
                <a:lnTo>
                  <a:pt x="137956" y="2680"/>
                </a:lnTo>
                <a:lnTo>
                  <a:pt x="109169" y="0"/>
                </a:lnTo>
                <a:lnTo>
                  <a:pt x="0" y="0"/>
                </a:lnTo>
                <a:lnTo>
                  <a:pt x="0" y="296265"/>
                </a:lnTo>
                <a:lnTo>
                  <a:pt x="97231" y="296265"/>
                </a:lnTo>
                <a:close/>
              </a:path>
            </a:pathLst>
          </a:custGeom>
          <a:ln w="28371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14533" y="414904"/>
            <a:ext cx="158597" cy="238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75270" y="386976"/>
            <a:ext cx="193040" cy="296545"/>
          </a:xfrm>
          <a:custGeom>
            <a:avLst/>
            <a:gdLst/>
            <a:ahLst/>
            <a:cxnLst/>
            <a:rect l="l" t="t" r="r" b="b"/>
            <a:pathLst>
              <a:path w="193039" h="296545">
                <a:moveTo>
                  <a:pt x="192519" y="250253"/>
                </a:moveTo>
                <a:lnTo>
                  <a:pt x="53390" y="250253"/>
                </a:lnTo>
                <a:lnTo>
                  <a:pt x="53390" y="167347"/>
                </a:lnTo>
                <a:lnTo>
                  <a:pt x="163652" y="167347"/>
                </a:lnTo>
                <a:lnTo>
                  <a:pt x="163652" y="124371"/>
                </a:lnTo>
                <a:lnTo>
                  <a:pt x="53390" y="124371"/>
                </a:lnTo>
                <a:lnTo>
                  <a:pt x="53390" y="44068"/>
                </a:lnTo>
                <a:lnTo>
                  <a:pt x="190563" y="44068"/>
                </a:lnTo>
                <a:lnTo>
                  <a:pt x="190563" y="0"/>
                </a:lnTo>
                <a:lnTo>
                  <a:pt x="0" y="0"/>
                </a:lnTo>
                <a:lnTo>
                  <a:pt x="0" y="296265"/>
                </a:lnTo>
                <a:lnTo>
                  <a:pt x="192519" y="296265"/>
                </a:lnTo>
                <a:lnTo>
                  <a:pt x="192519" y="250253"/>
                </a:lnTo>
                <a:close/>
              </a:path>
            </a:pathLst>
          </a:custGeom>
          <a:ln w="28371">
            <a:solidFill>
              <a:srgbClr val="F794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61617" y="226042"/>
            <a:ext cx="324104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55" dirty="0">
                <a:solidFill>
                  <a:srgbClr val="FFFFFF"/>
                </a:solidFill>
              </a:rPr>
              <a:t>LEARNER</a:t>
            </a:r>
            <a:r>
              <a:rPr sz="3500" spc="-210" dirty="0">
                <a:solidFill>
                  <a:srgbClr val="FFFFFF"/>
                </a:solidFill>
              </a:rPr>
              <a:t> </a:t>
            </a:r>
            <a:r>
              <a:rPr sz="3500" spc="65" dirty="0">
                <a:solidFill>
                  <a:srgbClr val="F7941D"/>
                </a:solidFill>
              </a:rPr>
              <a:t>GUIDE</a:t>
            </a:r>
            <a:endParaRPr sz="3500"/>
          </a:p>
        </p:txBody>
      </p:sp>
      <p:sp>
        <p:nvSpPr>
          <p:cNvPr id="20" name="object 20"/>
          <p:cNvSpPr/>
          <p:nvPr/>
        </p:nvSpPr>
        <p:spPr>
          <a:xfrm>
            <a:off x="5741053" y="4359540"/>
            <a:ext cx="1345803" cy="598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64799" y="527623"/>
            <a:ext cx="861364" cy="870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95527" y="2487775"/>
            <a:ext cx="360680" cy="40005"/>
          </a:xfrm>
          <a:custGeom>
            <a:avLst/>
            <a:gdLst/>
            <a:ahLst/>
            <a:cxnLst/>
            <a:rect l="l" t="t" r="r" b="b"/>
            <a:pathLst>
              <a:path w="360679" h="40005">
                <a:moveTo>
                  <a:pt x="38867" y="0"/>
                </a:moveTo>
                <a:lnTo>
                  <a:pt x="11397" y="1282"/>
                </a:lnTo>
                <a:lnTo>
                  <a:pt x="7193" y="2705"/>
                </a:lnTo>
                <a:lnTo>
                  <a:pt x="4640" y="5422"/>
                </a:lnTo>
                <a:lnTo>
                  <a:pt x="2837" y="13398"/>
                </a:lnTo>
                <a:lnTo>
                  <a:pt x="1643" y="15824"/>
                </a:lnTo>
                <a:lnTo>
                  <a:pt x="145" y="16687"/>
                </a:lnTo>
                <a:lnTo>
                  <a:pt x="0" y="20774"/>
                </a:lnTo>
                <a:lnTo>
                  <a:pt x="1375" y="25984"/>
                </a:lnTo>
                <a:lnTo>
                  <a:pt x="4272" y="32318"/>
                </a:lnTo>
                <a:lnTo>
                  <a:pt x="8692" y="39776"/>
                </a:lnTo>
                <a:lnTo>
                  <a:pt x="127839" y="38169"/>
                </a:lnTo>
                <a:lnTo>
                  <a:pt x="341482" y="38061"/>
                </a:lnTo>
                <a:lnTo>
                  <a:pt x="348391" y="37350"/>
                </a:lnTo>
                <a:lnTo>
                  <a:pt x="352290" y="35420"/>
                </a:lnTo>
                <a:lnTo>
                  <a:pt x="354398" y="28155"/>
                </a:lnTo>
                <a:lnTo>
                  <a:pt x="356799" y="25311"/>
                </a:lnTo>
                <a:lnTo>
                  <a:pt x="360405" y="23736"/>
                </a:lnTo>
                <a:lnTo>
                  <a:pt x="351846" y="22669"/>
                </a:lnTo>
                <a:lnTo>
                  <a:pt x="355452" y="19964"/>
                </a:lnTo>
                <a:lnTo>
                  <a:pt x="357256" y="17462"/>
                </a:lnTo>
                <a:lnTo>
                  <a:pt x="357256" y="13906"/>
                </a:lnTo>
                <a:lnTo>
                  <a:pt x="356354" y="11937"/>
                </a:lnTo>
                <a:lnTo>
                  <a:pt x="354625" y="9410"/>
                </a:lnTo>
                <a:lnTo>
                  <a:pt x="150093" y="9410"/>
                </a:lnTo>
                <a:lnTo>
                  <a:pt x="150995" y="6413"/>
                </a:lnTo>
                <a:lnTo>
                  <a:pt x="149039" y="4559"/>
                </a:lnTo>
                <a:lnTo>
                  <a:pt x="137330" y="2857"/>
                </a:lnTo>
                <a:lnTo>
                  <a:pt x="135670" y="2349"/>
                </a:lnTo>
                <a:lnTo>
                  <a:pt x="36619" y="2349"/>
                </a:lnTo>
                <a:lnTo>
                  <a:pt x="38714" y="1358"/>
                </a:lnTo>
                <a:lnTo>
                  <a:pt x="39464" y="571"/>
                </a:lnTo>
                <a:lnTo>
                  <a:pt x="38867" y="0"/>
                </a:lnTo>
                <a:close/>
              </a:path>
              <a:path w="360679" h="40005">
                <a:moveTo>
                  <a:pt x="171417" y="6629"/>
                </a:moveTo>
                <a:lnTo>
                  <a:pt x="161206" y="6629"/>
                </a:lnTo>
                <a:lnTo>
                  <a:pt x="155199" y="7556"/>
                </a:lnTo>
                <a:lnTo>
                  <a:pt x="150093" y="9410"/>
                </a:lnTo>
                <a:lnTo>
                  <a:pt x="354625" y="9410"/>
                </a:lnTo>
                <a:lnTo>
                  <a:pt x="354190" y="8775"/>
                </a:lnTo>
                <a:lnTo>
                  <a:pt x="194531" y="8775"/>
                </a:lnTo>
                <a:lnTo>
                  <a:pt x="189578" y="8407"/>
                </a:lnTo>
                <a:lnTo>
                  <a:pt x="176370" y="6984"/>
                </a:lnTo>
                <a:lnTo>
                  <a:pt x="171417" y="6629"/>
                </a:lnTo>
                <a:close/>
              </a:path>
              <a:path w="360679" h="40005">
                <a:moveTo>
                  <a:pt x="221696" y="2349"/>
                </a:moveTo>
                <a:lnTo>
                  <a:pt x="215397" y="6629"/>
                </a:lnTo>
                <a:lnTo>
                  <a:pt x="207434" y="8775"/>
                </a:lnTo>
                <a:lnTo>
                  <a:pt x="289247" y="8775"/>
                </a:lnTo>
                <a:lnTo>
                  <a:pt x="278608" y="8561"/>
                </a:lnTo>
                <a:lnTo>
                  <a:pt x="263355" y="7918"/>
                </a:lnTo>
                <a:lnTo>
                  <a:pt x="219004" y="5346"/>
                </a:lnTo>
                <a:lnTo>
                  <a:pt x="221696" y="2349"/>
                </a:lnTo>
                <a:close/>
              </a:path>
              <a:path w="360679" h="40005">
                <a:moveTo>
                  <a:pt x="351846" y="2349"/>
                </a:moveTo>
                <a:lnTo>
                  <a:pt x="337461" y="5159"/>
                </a:lnTo>
                <a:lnTo>
                  <a:pt x="322232" y="7167"/>
                </a:lnTo>
                <a:lnTo>
                  <a:pt x="306161" y="8373"/>
                </a:lnTo>
                <a:lnTo>
                  <a:pt x="289247" y="8775"/>
                </a:lnTo>
                <a:lnTo>
                  <a:pt x="354190" y="8775"/>
                </a:lnTo>
                <a:lnTo>
                  <a:pt x="352747" y="6667"/>
                </a:lnTo>
                <a:lnTo>
                  <a:pt x="351929" y="4559"/>
                </a:lnTo>
                <a:lnTo>
                  <a:pt x="351846" y="2349"/>
                </a:lnTo>
                <a:close/>
              </a:path>
              <a:path w="360679" h="40005">
                <a:moveTo>
                  <a:pt x="70985" y="1066"/>
                </a:moveTo>
                <a:lnTo>
                  <a:pt x="66794" y="1066"/>
                </a:lnTo>
                <a:lnTo>
                  <a:pt x="58150" y="1147"/>
                </a:lnTo>
                <a:lnTo>
                  <a:pt x="50240" y="1389"/>
                </a:lnTo>
                <a:lnTo>
                  <a:pt x="43063" y="1790"/>
                </a:lnTo>
                <a:lnTo>
                  <a:pt x="36619" y="2349"/>
                </a:lnTo>
                <a:lnTo>
                  <a:pt x="135670" y="2349"/>
                </a:lnTo>
                <a:lnTo>
                  <a:pt x="133139" y="1574"/>
                </a:lnTo>
                <a:lnTo>
                  <a:pt x="99814" y="1498"/>
                </a:lnTo>
                <a:lnTo>
                  <a:pt x="70985" y="1066"/>
                </a:lnTo>
                <a:close/>
              </a:path>
              <a:path w="360679" h="40005">
                <a:moveTo>
                  <a:pt x="131640" y="0"/>
                </a:moveTo>
                <a:lnTo>
                  <a:pt x="125666" y="657"/>
                </a:lnTo>
                <a:lnTo>
                  <a:pt x="119020" y="1125"/>
                </a:lnTo>
                <a:lnTo>
                  <a:pt x="111702" y="1405"/>
                </a:lnTo>
                <a:lnTo>
                  <a:pt x="103713" y="1498"/>
                </a:lnTo>
                <a:lnTo>
                  <a:pt x="133066" y="1498"/>
                </a:lnTo>
                <a:lnTo>
                  <a:pt x="131640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61555" y="2487777"/>
            <a:ext cx="360680" cy="40005"/>
          </a:xfrm>
          <a:custGeom>
            <a:avLst/>
            <a:gdLst/>
            <a:ahLst/>
            <a:cxnLst/>
            <a:rect l="l" t="t" r="r" b="b"/>
            <a:pathLst>
              <a:path w="360679" h="40005">
                <a:moveTo>
                  <a:pt x="356666" y="30365"/>
                </a:moveTo>
                <a:lnTo>
                  <a:pt x="210311" y="30365"/>
                </a:lnTo>
                <a:lnTo>
                  <a:pt x="209410" y="33362"/>
                </a:lnTo>
                <a:lnTo>
                  <a:pt x="211366" y="35217"/>
                </a:lnTo>
                <a:lnTo>
                  <a:pt x="223075" y="36918"/>
                </a:lnTo>
                <a:lnTo>
                  <a:pt x="227266" y="38201"/>
                </a:lnTo>
                <a:lnTo>
                  <a:pt x="228765" y="39776"/>
                </a:lnTo>
                <a:lnTo>
                  <a:pt x="234739" y="39118"/>
                </a:lnTo>
                <a:lnTo>
                  <a:pt x="241385" y="38650"/>
                </a:lnTo>
                <a:lnTo>
                  <a:pt x="248703" y="38370"/>
                </a:lnTo>
                <a:lnTo>
                  <a:pt x="256692" y="38277"/>
                </a:lnTo>
                <a:lnTo>
                  <a:pt x="312126" y="38277"/>
                </a:lnTo>
                <a:lnTo>
                  <a:pt x="317342" y="37986"/>
                </a:lnTo>
                <a:lnTo>
                  <a:pt x="323786" y="37426"/>
                </a:lnTo>
                <a:lnTo>
                  <a:pt x="352161" y="37426"/>
                </a:lnTo>
                <a:lnTo>
                  <a:pt x="353212" y="37071"/>
                </a:lnTo>
                <a:lnTo>
                  <a:pt x="355765" y="34353"/>
                </a:lnTo>
                <a:lnTo>
                  <a:pt x="356666" y="30365"/>
                </a:lnTo>
                <a:close/>
              </a:path>
              <a:path w="360679" h="40005">
                <a:moveTo>
                  <a:pt x="352161" y="37426"/>
                </a:moveTo>
                <a:lnTo>
                  <a:pt x="323786" y="37426"/>
                </a:lnTo>
                <a:lnTo>
                  <a:pt x="321690" y="38417"/>
                </a:lnTo>
                <a:lnTo>
                  <a:pt x="320941" y="39204"/>
                </a:lnTo>
                <a:lnTo>
                  <a:pt x="321538" y="39776"/>
                </a:lnTo>
                <a:lnTo>
                  <a:pt x="349008" y="38493"/>
                </a:lnTo>
                <a:lnTo>
                  <a:pt x="352161" y="37426"/>
                </a:lnTo>
                <a:close/>
              </a:path>
              <a:path w="360679" h="40005">
                <a:moveTo>
                  <a:pt x="312126" y="38277"/>
                </a:moveTo>
                <a:lnTo>
                  <a:pt x="260591" y="38277"/>
                </a:lnTo>
                <a:lnTo>
                  <a:pt x="289420" y="38709"/>
                </a:lnTo>
                <a:lnTo>
                  <a:pt x="293611" y="38709"/>
                </a:lnTo>
                <a:lnTo>
                  <a:pt x="302255" y="38628"/>
                </a:lnTo>
                <a:lnTo>
                  <a:pt x="310165" y="38387"/>
                </a:lnTo>
                <a:lnTo>
                  <a:pt x="312126" y="38277"/>
                </a:lnTo>
                <a:close/>
              </a:path>
              <a:path w="360679" h="40005">
                <a:moveTo>
                  <a:pt x="351713" y="0"/>
                </a:moveTo>
                <a:lnTo>
                  <a:pt x="316109" y="750"/>
                </a:lnTo>
                <a:lnTo>
                  <a:pt x="184632" y="1714"/>
                </a:lnTo>
                <a:lnTo>
                  <a:pt x="18922" y="1714"/>
                </a:lnTo>
                <a:lnTo>
                  <a:pt x="12014" y="2425"/>
                </a:lnTo>
                <a:lnTo>
                  <a:pt x="8115" y="4356"/>
                </a:lnTo>
                <a:lnTo>
                  <a:pt x="6007" y="11620"/>
                </a:lnTo>
                <a:lnTo>
                  <a:pt x="3606" y="14465"/>
                </a:lnTo>
                <a:lnTo>
                  <a:pt x="0" y="16040"/>
                </a:lnTo>
                <a:lnTo>
                  <a:pt x="8559" y="17106"/>
                </a:lnTo>
                <a:lnTo>
                  <a:pt x="4952" y="19812"/>
                </a:lnTo>
                <a:lnTo>
                  <a:pt x="3149" y="22313"/>
                </a:lnTo>
                <a:lnTo>
                  <a:pt x="3149" y="25869"/>
                </a:lnTo>
                <a:lnTo>
                  <a:pt x="4051" y="27838"/>
                </a:lnTo>
                <a:lnTo>
                  <a:pt x="7658" y="33108"/>
                </a:lnTo>
                <a:lnTo>
                  <a:pt x="8476" y="35217"/>
                </a:lnTo>
                <a:lnTo>
                  <a:pt x="8559" y="37426"/>
                </a:lnTo>
                <a:lnTo>
                  <a:pt x="22944" y="34617"/>
                </a:lnTo>
                <a:lnTo>
                  <a:pt x="38173" y="32608"/>
                </a:lnTo>
                <a:lnTo>
                  <a:pt x="54244" y="31402"/>
                </a:lnTo>
                <a:lnTo>
                  <a:pt x="71158" y="31000"/>
                </a:lnTo>
                <a:lnTo>
                  <a:pt x="208563" y="31000"/>
                </a:lnTo>
                <a:lnTo>
                  <a:pt x="210311" y="30365"/>
                </a:lnTo>
                <a:lnTo>
                  <a:pt x="356666" y="30365"/>
                </a:lnTo>
                <a:lnTo>
                  <a:pt x="357568" y="26377"/>
                </a:lnTo>
                <a:lnTo>
                  <a:pt x="358762" y="23952"/>
                </a:lnTo>
                <a:lnTo>
                  <a:pt x="360260" y="23088"/>
                </a:lnTo>
                <a:lnTo>
                  <a:pt x="360405" y="19002"/>
                </a:lnTo>
                <a:lnTo>
                  <a:pt x="359030" y="13792"/>
                </a:lnTo>
                <a:lnTo>
                  <a:pt x="356133" y="7458"/>
                </a:lnTo>
                <a:lnTo>
                  <a:pt x="351713" y="0"/>
                </a:lnTo>
                <a:close/>
              </a:path>
              <a:path w="360679" h="40005">
                <a:moveTo>
                  <a:pt x="152971" y="31000"/>
                </a:moveTo>
                <a:lnTo>
                  <a:pt x="71158" y="31000"/>
                </a:lnTo>
                <a:lnTo>
                  <a:pt x="81797" y="31215"/>
                </a:lnTo>
                <a:lnTo>
                  <a:pt x="97050" y="31857"/>
                </a:lnTo>
                <a:lnTo>
                  <a:pt x="141401" y="34429"/>
                </a:lnTo>
                <a:lnTo>
                  <a:pt x="138709" y="37426"/>
                </a:lnTo>
                <a:lnTo>
                  <a:pt x="145008" y="33147"/>
                </a:lnTo>
                <a:lnTo>
                  <a:pt x="152971" y="31000"/>
                </a:lnTo>
                <a:close/>
              </a:path>
              <a:path w="360679" h="40005">
                <a:moveTo>
                  <a:pt x="208563" y="31000"/>
                </a:moveTo>
                <a:lnTo>
                  <a:pt x="165874" y="31000"/>
                </a:lnTo>
                <a:lnTo>
                  <a:pt x="170827" y="31369"/>
                </a:lnTo>
                <a:lnTo>
                  <a:pt x="184035" y="32791"/>
                </a:lnTo>
                <a:lnTo>
                  <a:pt x="188988" y="33147"/>
                </a:lnTo>
                <a:lnTo>
                  <a:pt x="199199" y="33147"/>
                </a:lnTo>
                <a:lnTo>
                  <a:pt x="205206" y="32219"/>
                </a:lnTo>
                <a:lnTo>
                  <a:pt x="208563" y="3100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17996" y="2487775"/>
            <a:ext cx="360680" cy="40005"/>
          </a:xfrm>
          <a:custGeom>
            <a:avLst/>
            <a:gdLst/>
            <a:ahLst/>
            <a:cxnLst/>
            <a:rect l="l" t="t" r="r" b="b"/>
            <a:pathLst>
              <a:path w="360679" h="40005">
                <a:moveTo>
                  <a:pt x="38867" y="0"/>
                </a:moveTo>
                <a:lnTo>
                  <a:pt x="11397" y="1282"/>
                </a:lnTo>
                <a:lnTo>
                  <a:pt x="7193" y="2705"/>
                </a:lnTo>
                <a:lnTo>
                  <a:pt x="4640" y="5422"/>
                </a:lnTo>
                <a:lnTo>
                  <a:pt x="2837" y="13398"/>
                </a:lnTo>
                <a:lnTo>
                  <a:pt x="1643" y="15824"/>
                </a:lnTo>
                <a:lnTo>
                  <a:pt x="145" y="16687"/>
                </a:lnTo>
                <a:lnTo>
                  <a:pt x="0" y="20774"/>
                </a:lnTo>
                <a:lnTo>
                  <a:pt x="1375" y="25984"/>
                </a:lnTo>
                <a:lnTo>
                  <a:pt x="4272" y="32318"/>
                </a:lnTo>
                <a:lnTo>
                  <a:pt x="8692" y="39776"/>
                </a:lnTo>
                <a:lnTo>
                  <a:pt x="45329" y="37821"/>
                </a:lnTo>
                <a:lnTo>
                  <a:pt x="87319" y="34636"/>
                </a:lnTo>
                <a:lnTo>
                  <a:pt x="133416" y="31664"/>
                </a:lnTo>
                <a:lnTo>
                  <a:pt x="182377" y="30352"/>
                </a:lnTo>
                <a:lnTo>
                  <a:pt x="348099" y="30352"/>
                </a:lnTo>
                <a:lnTo>
                  <a:pt x="353935" y="29752"/>
                </a:lnTo>
                <a:lnTo>
                  <a:pt x="354398" y="28155"/>
                </a:lnTo>
                <a:lnTo>
                  <a:pt x="356799" y="25311"/>
                </a:lnTo>
                <a:lnTo>
                  <a:pt x="360405" y="23736"/>
                </a:lnTo>
                <a:lnTo>
                  <a:pt x="351846" y="22669"/>
                </a:lnTo>
                <a:lnTo>
                  <a:pt x="355452" y="19964"/>
                </a:lnTo>
                <a:lnTo>
                  <a:pt x="357243" y="17462"/>
                </a:lnTo>
                <a:lnTo>
                  <a:pt x="357243" y="13906"/>
                </a:lnTo>
                <a:lnTo>
                  <a:pt x="356354" y="11937"/>
                </a:lnTo>
                <a:lnTo>
                  <a:pt x="354625" y="9410"/>
                </a:lnTo>
                <a:lnTo>
                  <a:pt x="150093" y="9410"/>
                </a:lnTo>
                <a:lnTo>
                  <a:pt x="150995" y="6413"/>
                </a:lnTo>
                <a:lnTo>
                  <a:pt x="149039" y="4559"/>
                </a:lnTo>
                <a:lnTo>
                  <a:pt x="137330" y="2857"/>
                </a:lnTo>
                <a:lnTo>
                  <a:pt x="135670" y="2349"/>
                </a:lnTo>
                <a:lnTo>
                  <a:pt x="36619" y="2349"/>
                </a:lnTo>
                <a:lnTo>
                  <a:pt x="38714" y="1358"/>
                </a:lnTo>
                <a:lnTo>
                  <a:pt x="39464" y="571"/>
                </a:lnTo>
                <a:lnTo>
                  <a:pt x="38867" y="0"/>
                </a:lnTo>
                <a:close/>
              </a:path>
              <a:path w="360679" h="40005">
                <a:moveTo>
                  <a:pt x="355008" y="29641"/>
                </a:moveTo>
                <a:lnTo>
                  <a:pt x="353935" y="29752"/>
                </a:lnTo>
                <a:lnTo>
                  <a:pt x="352290" y="35420"/>
                </a:lnTo>
                <a:lnTo>
                  <a:pt x="355008" y="29641"/>
                </a:lnTo>
                <a:close/>
              </a:path>
              <a:path w="360679" h="40005">
                <a:moveTo>
                  <a:pt x="171417" y="6629"/>
                </a:moveTo>
                <a:lnTo>
                  <a:pt x="161206" y="6629"/>
                </a:lnTo>
                <a:lnTo>
                  <a:pt x="155199" y="7556"/>
                </a:lnTo>
                <a:lnTo>
                  <a:pt x="150093" y="9410"/>
                </a:lnTo>
                <a:lnTo>
                  <a:pt x="354625" y="9410"/>
                </a:lnTo>
                <a:lnTo>
                  <a:pt x="354190" y="8775"/>
                </a:lnTo>
                <a:lnTo>
                  <a:pt x="194531" y="8775"/>
                </a:lnTo>
                <a:lnTo>
                  <a:pt x="189578" y="8407"/>
                </a:lnTo>
                <a:lnTo>
                  <a:pt x="176370" y="6984"/>
                </a:lnTo>
                <a:lnTo>
                  <a:pt x="171417" y="6629"/>
                </a:lnTo>
                <a:close/>
              </a:path>
              <a:path w="360679" h="40005">
                <a:moveTo>
                  <a:pt x="221696" y="2349"/>
                </a:moveTo>
                <a:lnTo>
                  <a:pt x="215397" y="6629"/>
                </a:lnTo>
                <a:lnTo>
                  <a:pt x="207434" y="8775"/>
                </a:lnTo>
                <a:lnTo>
                  <a:pt x="289247" y="8775"/>
                </a:lnTo>
                <a:lnTo>
                  <a:pt x="278606" y="8561"/>
                </a:lnTo>
                <a:lnTo>
                  <a:pt x="263350" y="7918"/>
                </a:lnTo>
                <a:lnTo>
                  <a:pt x="219004" y="5346"/>
                </a:lnTo>
                <a:lnTo>
                  <a:pt x="221696" y="2349"/>
                </a:lnTo>
                <a:close/>
              </a:path>
              <a:path w="360679" h="40005">
                <a:moveTo>
                  <a:pt x="351846" y="2349"/>
                </a:moveTo>
                <a:lnTo>
                  <a:pt x="337461" y="5159"/>
                </a:lnTo>
                <a:lnTo>
                  <a:pt x="322232" y="7167"/>
                </a:lnTo>
                <a:lnTo>
                  <a:pt x="306161" y="8373"/>
                </a:lnTo>
                <a:lnTo>
                  <a:pt x="289247" y="8775"/>
                </a:lnTo>
                <a:lnTo>
                  <a:pt x="354190" y="8775"/>
                </a:lnTo>
                <a:lnTo>
                  <a:pt x="352747" y="6667"/>
                </a:lnTo>
                <a:lnTo>
                  <a:pt x="351929" y="4559"/>
                </a:lnTo>
                <a:lnTo>
                  <a:pt x="351846" y="2349"/>
                </a:lnTo>
                <a:close/>
              </a:path>
              <a:path w="360679" h="40005">
                <a:moveTo>
                  <a:pt x="70985" y="1066"/>
                </a:moveTo>
                <a:lnTo>
                  <a:pt x="66781" y="1066"/>
                </a:lnTo>
                <a:lnTo>
                  <a:pt x="58145" y="1147"/>
                </a:lnTo>
                <a:lnTo>
                  <a:pt x="50238" y="1389"/>
                </a:lnTo>
                <a:lnTo>
                  <a:pt x="43062" y="1790"/>
                </a:lnTo>
                <a:lnTo>
                  <a:pt x="36619" y="2349"/>
                </a:lnTo>
                <a:lnTo>
                  <a:pt x="135670" y="2349"/>
                </a:lnTo>
                <a:lnTo>
                  <a:pt x="133139" y="1574"/>
                </a:lnTo>
                <a:lnTo>
                  <a:pt x="99814" y="1498"/>
                </a:lnTo>
                <a:lnTo>
                  <a:pt x="70985" y="1066"/>
                </a:lnTo>
                <a:close/>
              </a:path>
              <a:path w="360679" h="40005">
                <a:moveTo>
                  <a:pt x="131640" y="0"/>
                </a:moveTo>
                <a:lnTo>
                  <a:pt x="125666" y="657"/>
                </a:lnTo>
                <a:lnTo>
                  <a:pt x="119020" y="1125"/>
                </a:lnTo>
                <a:lnTo>
                  <a:pt x="111702" y="1405"/>
                </a:lnTo>
                <a:lnTo>
                  <a:pt x="103713" y="1498"/>
                </a:lnTo>
                <a:lnTo>
                  <a:pt x="133066" y="1498"/>
                </a:lnTo>
                <a:lnTo>
                  <a:pt x="131640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51741" y="2487775"/>
            <a:ext cx="382905" cy="40005"/>
          </a:xfrm>
          <a:custGeom>
            <a:avLst/>
            <a:gdLst/>
            <a:ahLst/>
            <a:cxnLst/>
            <a:rect l="l" t="t" r="r" b="b"/>
            <a:pathLst>
              <a:path w="382904" h="40005">
                <a:moveTo>
                  <a:pt x="9093" y="2349"/>
                </a:moveTo>
                <a:lnTo>
                  <a:pt x="9004" y="4559"/>
                </a:lnTo>
                <a:lnTo>
                  <a:pt x="8140" y="6667"/>
                </a:lnTo>
                <a:lnTo>
                  <a:pt x="4305" y="11937"/>
                </a:lnTo>
                <a:lnTo>
                  <a:pt x="3352" y="13906"/>
                </a:lnTo>
                <a:lnTo>
                  <a:pt x="3352" y="17462"/>
                </a:lnTo>
                <a:lnTo>
                  <a:pt x="5270" y="19964"/>
                </a:lnTo>
                <a:lnTo>
                  <a:pt x="9093" y="22669"/>
                </a:lnTo>
                <a:lnTo>
                  <a:pt x="0" y="23736"/>
                </a:lnTo>
                <a:lnTo>
                  <a:pt x="3835" y="25311"/>
                </a:lnTo>
                <a:lnTo>
                  <a:pt x="6388" y="28155"/>
                </a:lnTo>
                <a:lnTo>
                  <a:pt x="8610" y="35420"/>
                </a:lnTo>
                <a:lnTo>
                  <a:pt x="12763" y="37350"/>
                </a:lnTo>
                <a:lnTo>
                  <a:pt x="20091" y="38061"/>
                </a:lnTo>
                <a:lnTo>
                  <a:pt x="247037" y="38169"/>
                </a:lnTo>
                <a:lnTo>
                  <a:pt x="373595" y="39776"/>
                </a:lnTo>
                <a:lnTo>
                  <a:pt x="378290" y="32318"/>
                </a:lnTo>
                <a:lnTo>
                  <a:pt x="381365" y="25984"/>
                </a:lnTo>
                <a:lnTo>
                  <a:pt x="382825" y="20774"/>
                </a:lnTo>
                <a:lnTo>
                  <a:pt x="382676" y="16687"/>
                </a:lnTo>
                <a:lnTo>
                  <a:pt x="381088" y="15824"/>
                </a:lnTo>
                <a:lnTo>
                  <a:pt x="379806" y="13398"/>
                </a:lnTo>
                <a:lnTo>
                  <a:pt x="378853" y="9410"/>
                </a:lnTo>
                <a:lnTo>
                  <a:pt x="223393" y="9410"/>
                </a:lnTo>
                <a:lnTo>
                  <a:pt x="221535" y="8775"/>
                </a:lnTo>
                <a:lnTo>
                  <a:pt x="75577" y="8775"/>
                </a:lnTo>
                <a:lnTo>
                  <a:pt x="57613" y="8373"/>
                </a:lnTo>
                <a:lnTo>
                  <a:pt x="40544" y="7167"/>
                </a:lnTo>
                <a:lnTo>
                  <a:pt x="24371" y="5159"/>
                </a:lnTo>
                <a:lnTo>
                  <a:pt x="9093" y="2349"/>
                </a:lnTo>
                <a:close/>
              </a:path>
              <a:path w="382904" h="40005">
                <a:moveTo>
                  <a:pt x="243001" y="0"/>
                </a:moveTo>
                <a:lnTo>
                  <a:pt x="241414" y="1574"/>
                </a:lnTo>
                <a:lnTo>
                  <a:pt x="236943" y="2857"/>
                </a:lnTo>
                <a:lnTo>
                  <a:pt x="224510" y="4559"/>
                </a:lnTo>
                <a:lnTo>
                  <a:pt x="222440" y="6413"/>
                </a:lnTo>
                <a:lnTo>
                  <a:pt x="223393" y="9410"/>
                </a:lnTo>
                <a:lnTo>
                  <a:pt x="378853" y="9410"/>
                </a:lnTo>
                <a:lnTo>
                  <a:pt x="377901" y="5422"/>
                </a:lnTo>
                <a:lnTo>
                  <a:pt x="375196" y="2705"/>
                </a:lnTo>
                <a:lnTo>
                  <a:pt x="374078" y="2349"/>
                </a:lnTo>
                <a:lnTo>
                  <a:pt x="343928" y="2349"/>
                </a:lnTo>
                <a:lnTo>
                  <a:pt x="337082" y="1790"/>
                </a:lnTo>
                <a:lnTo>
                  <a:pt x="331542" y="1498"/>
                </a:lnTo>
                <a:lnTo>
                  <a:pt x="272656" y="1498"/>
                </a:lnTo>
                <a:lnTo>
                  <a:pt x="264172" y="1405"/>
                </a:lnTo>
                <a:lnTo>
                  <a:pt x="256400" y="1125"/>
                </a:lnTo>
                <a:lnTo>
                  <a:pt x="249342" y="657"/>
                </a:lnTo>
                <a:lnTo>
                  <a:pt x="243001" y="0"/>
                </a:lnTo>
                <a:close/>
              </a:path>
              <a:path w="382904" h="40005">
                <a:moveTo>
                  <a:pt x="147332" y="2349"/>
                </a:moveTo>
                <a:lnTo>
                  <a:pt x="150202" y="5346"/>
                </a:lnTo>
                <a:lnTo>
                  <a:pt x="103089" y="7918"/>
                </a:lnTo>
                <a:lnTo>
                  <a:pt x="86884" y="8561"/>
                </a:lnTo>
                <a:lnTo>
                  <a:pt x="75577" y="8775"/>
                </a:lnTo>
                <a:lnTo>
                  <a:pt x="172681" y="8775"/>
                </a:lnTo>
                <a:lnTo>
                  <a:pt x="165359" y="8373"/>
                </a:lnTo>
                <a:lnTo>
                  <a:pt x="158692" y="7167"/>
                </a:lnTo>
                <a:lnTo>
                  <a:pt x="152682" y="5159"/>
                </a:lnTo>
                <a:lnTo>
                  <a:pt x="147332" y="2349"/>
                </a:lnTo>
                <a:close/>
              </a:path>
              <a:path w="382904" h="40005">
                <a:moveTo>
                  <a:pt x="211594" y="6629"/>
                </a:moveTo>
                <a:lnTo>
                  <a:pt x="200748" y="6629"/>
                </a:lnTo>
                <a:lnTo>
                  <a:pt x="195491" y="6984"/>
                </a:lnTo>
                <a:lnTo>
                  <a:pt x="181457" y="8407"/>
                </a:lnTo>
                <a:lnTo>
                  <a:pt x="176199" y="8775"/>
                </a:lnTo>
                <a:lnTo>
                  <a:pt x="221535" y="8775"/>
                </a:lnTo>
                <a:lnTo>
                  <a:pt x="217970" y="7556"/>
                </a:lnTo>
                <a:lnTo>
                  <a:pt x="211594" y="6629"/>
                </a:lnTo>
                <a:close/>
              </a:path>
              <a:path w="382904" h="40005">
                <a:moveTo>
                  <a:pt x="341541" y="0"/>
                </a:moveTo>
                <a:lnTo>
                  <a:pt x="340906" y="571"/>
                </a:lnTo>
                <a:lnTo>
                  <a:pt x="341706" y="1358"/>
                </a:lnTo>
                <a:lnTo>
                  <a:pt x="343928" y="2349"/>
                </a:lnTo>
                <a:lnTo>
                  <a:pt x="374078" y="2349"/>
                </a:lnTo>
                <a:lnTo>
                  <a:pt x="370725" y="1282"/>
                </a:lnTo>
                <a:lnTo>
                  <a:pt x="341541" y="0"/>
                </a:lnTo>
                <a:close/>
              </a:path>
              <a:path w="382904" h="40005">
                <a:moveTo>
                  <a:pt x="311886" y="1066"/>
                </a:moveTo>
                <a:lnTo>
                  <a:pt x="307416" y="1066"/>
                </a:lnTo>
                <a:lnTo>
                  <a:pt x="276809" y="1498"/>
                </a:lnTo>
                <a:lnTo>
                  <a:pt x="331542" y="1498"/>
                </a:lnTo>
                <a:lnTo>
                  <a:pt x="329460" y="1389"/>
                </a:lnTo>
                <a:lnTo>
                  <a:pt x="321061" y="1147"/>
                </a:lnTo>
                <a:lnTo>
                  <a:pt x="311886" y="1066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17899" y="2487775"/>
            <a:ext cx="382905" cy="40005"/>
          </a:xfrm>
          <a:custGeom>
            <a:avLst/>
            <a:gdLst/>
            <a:ahLst/>
            <a:cxnLst/>
            <a:rect l="l" t="t" r="r" b="b"/>
            <a:pathLst>
              <a:path w="382904" h="40005">
                <a:moveTo>
                  <a:pt x="9093" y="2349"/>
                </a:moveTo>
                <a:lnTo>
                  <a:pt x="9004" y="4559"/>
                </a:lnTo>
                <a:lnTo>
                  <a:pt x="8140" y="6667"/>
                </a:lnTo>
                <a:lnTo>
                  <a:pt x="4305" y="11937"/>
                </a:lnTo>
                <a:lnTo>
                  <a:pt x="3352" y="13906"/>
                </a:lnTo>
                <a:lnTo>
                  <a:pt x="3352" y="17462"/>
                </a:lnTo>
                <a:lnTo>
                  <a:pt x="5270" y="19964"/>
                </a:lnTo>
                <a:lnTo>
                  <a:pt x="9093" y="22669"/>
                </a:lnTo>
                <a:lnTo>
                  <a:pt x="0" y="23736"/>
                </a:lnTo>
                <a:lnTo>
                  <a:pt x="3835" y="25311"/>
                </a:lnTo>
                <a:lnTo>
                  <a:pt x="6388" y="28155"/>
                </a:lnTo>
                <a:lnTo>
                  <a:pt x="8610" y="35420"/>
                </a:lnTo>
                <a:lnTo>
                  <a:pt x="12763" y="37350"/>
                </a:lnTo>
                <a:lnTo>
                  <a:pt x="20091" y="38061"/>
                </a:lnTo>
                <a:lnTo>
                  <a:pt x="247037" y="38169"/>
                </a:lnTo>
                <a:lnTo>
                  <a:pt x="373595" y="39776"/>
                </a:lnTo>
                <a:lnTo>
                  <a:pt x="378290" y="32318"/>
                </a:lnTo>
                <a:lnTo>
                  <a:pt x="381365" y="25984"/>
                </a:lnTo>
                <a:lnTo>
                  <a:pt x="382825" y="20774"/>
                </a:lnTo>
                <a:lnTo>
                  <a:pt x="382676" y="16687"/>
                </a:lnTo>
                <a:lnTo>
                  <a:pt x="381088" y="15824"/>
                </a:lnTo>
                <a:lnTo>
                  <a:pt x="379806" y="13398"/>
                </a:lnTo>
                <a:lnTo>
                  <a:pt x="378853" y="9410"/>
                </a:lnTo>
                <a:lnTo>
                  <a:pt x="223393" y="9410"/>
                </a:lnTo>
                <a:lnTo>
                  <a:pt x="221535" y="8775"/>
                </a:lnTo>
                <a:lnTo>
                  <a:pt x="75577" y="8775"/>
                </a:lnTo>
                <a:lnTo>
                  <a:pt x="57613" y="8373"/>
                </a:lnTo>
                <a:lnTo>
                  <a:pt x="40544" y="7167"/>
                </a:lnTo>
                <a:lnTo>
                  <a:pt x="24371" y="5159"/>
                </a:lnTo>
                <a:lnTo>
                  <a:pt x="9093" y="2349"/>
                </a:lnTo>
                <a:close/>
              </a:path>
              <a:path w="382904" h="40005">
                <a:moveTo>
                  <a:pt x="243001" y="0"/>
                </a:moveTo>
                <a:lnTo>
                  <a:pt x="241414" y="1574"/>
                </a:lnTo>
                <a:lnTo>
                  <a:pt x="236943" y="2857"/>
                </a:lnTo>
                <a:lnTo>
                  <a:pt x="224510" y="4559"/>
                </a:lnTo>
                <a:lnTo>
                  <a:pt x="222440" y="6413"/>
                </a:lnTo>
                <a:lnTo>
                  <a:pt x="223393" y="9410"/>
                </a:lnTo>
                <a:lnTo>
                  <a:pt x="378853" y="9410"/>
                </a:lnTo>
                <a:lnTo>
                  <a:pt x="377901" y="5422"/>
                </a:lnTo>
                <a:lnTo>
                  <a:pt x="375196" y="2705"/>
                </a:lnTo>
                <a:lnTo>
                  <a:pt x="374078" y="2349"/>
                </a:lnTo>
                <a:lnTo>
                  <a:pt x="343928" y="2349"/>
                </a:lnTo>
                <a:lnTo>
                  <a:pt x="337082" y="1790"/>
                </a:lnTo>
                <a:lnTo>
                  <a:pt x="331542" y="1498"/>
                </a:lnTo>
                <a:lnTo>
                  <a:pt x="272656" y="1498"/>
                </a:lnTo>
                <a:lnTo>
                  <a:pt x="264172" y="1405"/>
                </a:lnTo>
                <a:lnTo>
                  <a:pt x="256400" y="1125"/>
                </a:lnTo>
                <a:lnTo>
                  <a:pt x="249342" y="657"/>
                </a:lnTo>
                <a:lnTo>
                  <a:pt x="243001" y="0"/>
                </a:lnTo>
                <a:close/>
              </a:path>
              <a:path w="382904" h="40005">
                <a:moveTo>
                  <a:pt x="147332" y="2349"/>
                </a:moveTo>
                <a:lnTo>
                  <a:pt x="150202" y="5346"/>
                </a:lnTo>
                <a:lnTo>
                  <a:pt x="103089" y="7918"/>
                </a:lnTo>
                <a:lnTo>
                  <a:pt x="86884" y="8561"/>
                </a:lnTo>
                <a:lnTo>
                  <a:pt x="75577" y="8775"/>
                </a:lnTo>
                <a:lnTo>
                  <a:pt x="172681" y="8775"/>
                </a:lnTo>
                <a:lnTo>
                  <a:pt x="165359" y="8373"/>
                </a:lnTo>
                <a:lnTo>
                  <a:pt x="158692" y="7167"/>
                </a:lnTo>
                <a:lnTo>
                  <a:pt x="152682" y="5159"/>
                </a:lnTo>
                <a:lnTo>
                  <a:pt x="147332" y="2349"/>
                </a:lnTo>
                <a:close/>
              </a:path>
              <a:path w="382904" h="40005">
                <a:moveTo>
                  <a:pt x="211594" y="6629"/>
                </a:moveTo>
                <a:lnTo>
                  <a:pt x="200748" y="6629"/>
                </a:lnTo>
                <a:lnTo>
                  <a:pt x="195491" y="6984"/>
                </a:lnTo>
                <a:lnTo>
                  <a:pt x="181457" y="8407"/>
                </a:lnTo>
                <a:lnTo>
                  <a:pt x="176199" y="8775"/>
                </a:lnTo>
                <a:lnTo>
                  <a:pt x="221535" y="8775"/>
                </a:lnTo>
                <a:lnTo>
                  <a:pt x="217970" y="7556"/>
                </a:lnTo>
                <a:lnTo>
                  <a:pt x="211594" y="6629"/>
                </a:lnTo>
                <a:close/>
              </a:path>
              <a:path w="382904" h="40005">
                <a:moveTo>
                  <a:pt x="341541" y="0"/>
                </a:moveTo>
                <a:lnTo>
                  <a:pt x="340906" y="571"/>
                </a:lnTo>
                <a:lnTo>
                  <a:pt x="341706" y="1358"/>
                </a:lnTo>
                <a:lnTo>
                  <a:pt x="343928" y="2349"/>
                </a:lnTo>
                <a:lnTo>
                  <a:pt x="374078" y="2349"/>
                </a:lnTo>
                <a:lnTo>
                  <a:pt x="370725" y="1282"/>
                </a:lnTo>
                <a:lnTo>
                  <a:pt x="341541" y="0"/>
                </a:lnTo>
                <a:close/>
              </a:path>
              <a:path w="382904" h="40005">
                <a:moveTo>
                  <a:pt x="311886" y="1066"/>
                </a:moveTo>
                <a:lnTo>
                  <a:pt x="307428" y="1066"/>
                </a:lnTo>
                <a:lnTo>
                  <a:pt x="276809" y="1498"/>
                </a:lnTo>
                <a:lnTo>
                  <a:pt x="331542" y="1498"/>
                </a:lnTo>
                <a:lnTo>
                  <a:pt x="329460" y="1389"/>
                </a:lnTo>
                <a:lnTo>
                  <a:pt x="321061" y="1147"/>
                </a:lnTo>
                <a:lnTo>
                  <a:pt x="311886" y="1066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68972" y="2771428"/>
            <a:ext cx="358140" cy="41275"/>
          </a:xfrm>
          <a:custGeom>
            <a:avLst/>
            <a:gdLst/>
            <a:ahLst/>
            <a:cxnLst/>
            <a:rect l="l" t="t" r="r" b="b"/>
            <a:pathLst>
              <a:path w="358140" h="41275">
                <a:moveTo>
                  <a:pt x="350288" y="38354"/>
                </a:moveTo>
                <a:lnTo>
                  <a:pt x="321373" y="38354"/>
                </a:lnTo>
                <a:lnTo>
                  <a:pt x="319278" y="39331"/>
                </a:lnTo>
                <a:lnTo>
                  <a:pt x="318528" y="40106"/>
                </a:lnTo>
                <a:lnTo>
                  <a:pt x="319112" y="40678"/>
                </a:lnTo>
                <a:lnTo>
                  <a:pt x="346405" y="39636"/>
                </a:lnTo>
                <a:lnTo>
                  <a:pt x="350288" y="38354"/>
                </a:lnTo>
                <a:close/>
              </a:path>
              <a:path w="358140" h="41275">
                <a:moveTo>
                  <a:pt x="354378" y="30314"/>
                </a:moveTo>
                <a:lnTo>
                  <a:pt x="208724" y="30314"/>
                </a:lnTo>
                <a:lnTo>
                  <a:pt x="207810" y="33299"/>
                </a:lnTo>
                <a:lnTo>
                  <a:pt x="209740" y="35166"/>
                </a:lnTo>
                <a:lnTo>
                  <a:pt x="221348" y="36982"/>
                </a:lnTo>
                <a:lnTo>
                  <a:pt x="225513" y="38303"/>
                </a:lnTo>
                <a:lnTo>
                  <a:pt x="226987" y="39878"/>
                </a:lnTo>
                <a:lnTo>
                  <a:pt x="232921" y="39277"/>
                </a:lnTo>
                <a:lnTo>
                  <a:pt x="239522" y="38868"/>
                </a:lnTo>
                <a:lnTo>
                  <a:pt x="246789" y="38649"/>
                </a:lnTo>
                <a:lnTo>
                  <a:pt x="317954" y="38620"/>
                </a:lnTo>
                <a:lnTo>
                  <a:pt x="321373" y="38354"/>
                </a:lnTo>
                <a:lnTo>
                  <a:pt x="350288" y="38354"/>
                </a:lnTo>
                <a:lnTo>
                  <a:pt x="350596" y="38252"/>
                </a:lnTo>
                <a:lnTo>
                  <a:pt x="353148" y="35560"/>
                </a:lnTo>
                <a:lnTo>
                  <a:pt x="354378" y="30314"/>
                </a:lnTo>
                <a:close/>
              </a:path>
              <a:path w="358140" h="41275">
                <a:moveTo>
                  <a:pt x="317954" y="38620"/>
                </a:moveTo>
                <a:lnTo>
                  <a:pt x="254723" y="38620"/>
                </a:lnTo>
                <a:lnTo>
                  <a:pt x="258610" y="38658"/>
                </a:lnTo>
                <a:lnTo>
                  <a:pt x="287223" y="39331"/>
                </a:lnTo>
                <a:lnTo>
                  <a:pt x="291401" y="39370"/>
                </a:lnTo>
                <a:lnTo>
                  <a:pt x="299981" y="39363"/>
                </a:lnTo>
                <a:lnTo>
                  <a:pt x="307835" y="39190"/>
                </a:lnTo>
                <a:lnTo>
                  <a:pt x="314965" y="38853"/>
                </a:lnTo>
                <a:lnTo>
                  <a:pt x="317954" y="38620"/>
                </a:lnTo>
                <a:close/>
              </a:path>
              <a:path w="358140" h="41275">
                <a:moveTo>
                  <a:pt x="354512" y="29743"/>
                </a:moveTo>
                <a:lnTo>
                  <a:pt x="70523" y="29743"/>
                </a:lnTo>
                <a:lnTo>
                  <a:pt x="81090" y="30052"/>
                </a:lnTo>
                <a:lnTo>
                  <a:pt x="96239" y="30827"/>
                </a:lnTo>
                <a:lnTo>
                  <a:pt x="140271" y="33769"/>
                </a:lnTo>
                <a:lnTo>
                  <a:pt x="137553" y="36741"/>
                </a:lnTo>
                <a:lnTo>
                  <a:pt x="143852" y="32524"/>
                </a:lnTo>
                <a:lnTo>
                  <a:pt x="151777" y="30454"/>
                </a:lnTo>
                <a:lnTo>
                  <a:pt x="208330" y="30454"/>
                </a:lnTo>
                <a:lnTo>
                  <a:pt x="208724" y="30314"/>
                </a:lnTo>
                <a:lnTo>
                  <a:pt x="354378" y="30314"/>
                </a:lnTo>
                <a:lnTo>
                  <a:pt x="354512" y="29743"/>
                </a:lnTo>
                <a:close/>
              </a:path>
              <a:path w="358140" h="41275">
                <a:moveTo>
                  <a:pt x="18910" y="0"/>
                </a:moveTo>
                <a:lnTo>
                  <a:pt x="12039" y="647"/>
                </a:lnTo>
                <a:lnTo>
                  <a:pt x="8153" y="2540"/>
                </a:lnTo>
                <a:lnTo>
                  <a:pt x="6007" y="9791"/>
                </a:lnTo>
                <a:lnTo>
                  <a:pt x="3581" y="12623"/>
                </a:lnTo>
                <a:lnTo>
                  <a:pt x="0" y="14160"/>
                </a:lnTo>
                <a:lnTo>
                  <a:pt x="8483" y="15303"/>
                </a:lnTo>
                <a:lnTo>
                  <a:pt x="4876" y="17983"/>
                </a:lnTo>
                <a:lnTo>
                  <a:pt x="3073" y="20459"/>
                </a:lnTo>
                <a:lnTo>
                  <a:pt x="3035" y="24028"/>
                </a:lnTo>
                <a:lnTo>
                  <a:pt x="3911" y="25996"/>
                </a:lnTo>
                <a:lnTo>
                  <a:pt x="7454" y="31305"/>
                </a:lnTo>
                <a:lnTo>
                  <a:pt x="8199" y="33299"/>
                </a:lnTo>
                <a:lnTo>
                  <a:pt x="8305" y="35623"/>
                </a:lnTo>
                <a:lnTo>
                  <a:pt x="22617" y="32934"/>
                </a:lnTo>
                <a:lnTo>
                  <a:pt x="37757" y="31059"/>
                </a:lnTo>
                <a:lnTo>
                  <a:pt x="53725" y="29996"/>
                </a:lnTo>
                <a:lnTo>
                  <a:pt x="70523" y="29743"/>
                </a:lnTo>
                <a:lnTo>
                  <a:pt x="354512" y="29743"/>
                </a:lnTo>
                <a:lnTo>
                  <a:pt x="355015" y="27597"/>
                </a:lnTo>
                <a:lnTo>
                  <a:pt x="356222" y="25184"/>
                </a:lnTo>
                <a:lnTo>
                  <a:pt x="357720" y="24333"/>
                </a:lnTo>
                <a:lnTo>
                  <a:pt x="357896" y="20249"/>
                </a:lnTo>
                <a:lnTo>
                  <a:pt x="356574" y="15027"/>
                </a:lnTo>
                <a:lnTo>
                  <a:pt x="353752" y="8666"/>
                </a:lnTo>
                <a:lnTo>
                  <a:pt x="349793" y="1801"/>
                </a:lnTo>
                <a:lnTo>
                  <a:pt x="274616" y="1801"/>
                </a:lnTo>
                <a:lnTo>
                  <a:pt x="18910" y="0"/>
                </a:lnTo>
                <a:close/>
              </a:path>
              <a:path w="358140" h="41275">
                <a:moveTo>
                  <a:pt x="208330" y="30454"/>
                </a:moveTo>
                <a:lnTo>
                  <a:pt x="151777" y="30454"/>
                </a:lnTo>
                <a:lnTo>
                  <a:pt x="164604" y="30568"/>
                </a:lnTo>
                <a:lnTo>
                  <a:pt x="169519" y="30962"/>
                </a:lnTo>
                <a:lnTo>
                  <a:pt x="182626" y="32512"/>
                </a:lnTo>
                <a:lnTo>
                  <a:pt x="187540" y="32905"/>
                </a:lnTo>
                <a:lnTo>
                  <a:pt x="197675" y="32994"/>
                </a:lnTo>
                <a:lnTo>
                  <a:pt x="203644" y="32118"/>
                </a:lnTo>
                <a:lnTo>
                  <a:pt x="208330" y="30454"/>
                </a:lnTo>
                <a:close/>
              </a:path>
              <a:path w="358140" h="41275">
                <a:moveTo>
                  <a:pt x="349427" y="1168"/>
                </a:moveTo>
                <a:lnTo>
                  <a:pt x="274616" y="1801"/>
                </a:lnTo>
                <a:lnTo>
                  <a:pt x="349793" y="1801"/>
                </a:lnTo>
                <a:lnTo>
                  <a:pt x="349427" y="1168"/>
                </a:lnTo>
                <a:close/>
              </a:path>
            </a:pathLst>
          </a:custGeom>
          <a:solidFill>
            <a:srgbClr val="E08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06783" y="2764985"/>
            <a:ext cx="358140" cy="41275"/>
          </a:xfrm>
          <a:custGeom>
            <a:avLst/>
            <a:gdLst/>
            <a:ahLst/>
            <a:cxnLst/>
            <a:rect l="l" t="t" r="r" b="b"/>
            <a:pathLst>
              <a:path w="358139" h="41275">
                <a:moveTo>
                  <a:pt x="348227" y="38876"/>
                </a:moveTo>
                <a:lnTo>
                  <a:pt x="83279" y="38876"/>
                </a:lnTo>
                <a:lnTo>
                  <a:pt x="338986" y="40678"/>
                </a:lnTo>
                <a:lnTo>
                  <a:pt x="345857" y="40030"/>
                </a:lnTo>
                <a:lnTo>
                  <a:pt x="348227" y="38876"/>
                </a:lnTo>
                <a:close/>
              </a:path>
              <a:path w="358139" h="41275">
                <a:moveTo>
                  <a:pt x="38783" y="0"/>
                </a:moveTo>
                <a:lnTo>
                  <a:pt x="11491" y="1041"/>
                </a:lnTo>
                <a:lnTo>
                  <a:pt x="7300" y="2425"/>
                </a:lnTo>
                <a:lnTo>
                  <a:pt x="4747" y="5118"/>
                </a:lnTo>
                <a:lnTo>
                  <a:pt x="2880" y="13080"/>
                </a:lnTo>
                <a:lnTo>
                  <a:pt x="1674" y="15493"/>
                </a:lnTo>
                <a:lnTo>
                  <a:pt x="175" y="16344"/>
                </a:lnTo>
                <a:lnTo>
                  <a:pt x="0" y="20428"/>
                </a:lnTo>
                <a:lnTo>
                  <a:pt x="1321" y="25650"/>
                </a:lnTo>
                <a:lnTo>
                  <a:pt x="4144" y="32011"/>
                </a:lnTo>
                <a:lnTo>
                  <a:pt x="8468" y="39509"/>
                </a:lnTo>
                <a:lnTo>
                  <a:pt x="348227" y="38876"/>
                </a:lnTo>
                <a:lnTo>
                  <a:pt x="349743" y="38138"/>
                </a:lnTo>
                <a:lnTo>
                  <a:pt x="351889" y="30886"/>
                </a:lnTo>
                <a:lnTo>
                  <a:pt x="354315" y="28054"/>
                </a:lnTo>
                <a:lnTo>
                  <a:pt x="357896" y="26517"/>
                </a:lnTo>
                <a:lnTo>
                  <a:pt x="349413" y="25374"/>
                </a:lnTo>
                <a:lnTo>
                  <a:pt x="353019" y="22694"/>
                </a:lnTo>
                <a:lnTo>
                  <a:pt x="354823" y="20218"/>
                </a:lnTo>
                <a:lnTo>
                  <a:pt x="354861" y="16649"/>
                </a:lnTo>
                <a:lnTo>
                  <a:pt x="353985" y="14681"/>
                </a:lnTo>
                <a:lnTo>
                  <a:pt x="351484" y="10934"/>
                </a:lnTo>
                <a:lnTo>
                  <a:pt x="287373" y="10934"/>
                </a:lnTo>
                <a:lnTo>
                  <a:pt x="276805" y="10625"/>
                </a:lnTo>
                <a:lnTo>
                  <a:pt x="271681" y="10363"/>
                </a:lnTo>
                <a:lnTo>
                  <a:pt x="149172" y="10363"/>
                </a:lnTo>
                <a:lnTo>
                  <a:pt x="150086" y="7378"/>
                </a:lnTo>
                <a:lnTo>
                  <a:pt x="148156" y="5511"/>
                </a:lnTo>
                <a:lnTo>
                  <a:pt x="136548" y="3695"/>
                </a:lnTo>
                <a:lnTo>
                  <a:pt x="132382" y="2374"/>
                </a:lnTo>
                <a:lnTo>
                  <a:pt x="36523" y="2324"/>
                </a:lnTo>
                <a:lnTo>
                  <a:pt x="38618" y="1346"/>
                </a:lnTo>
                <a:lnTo>
                  <a:pt x="39368" y="571"/>
                </a:lnTo>
                <a:lnTo>
                  <a:pt x="38783" y="0"/>
                </a:lnTo>
                <a:close/>
              </a:path>
              <a:path w="358139" h="41275">
                <a:moveTo>
                  <a:pt x="349590" y="5054"/>
                </a:moveTo>
                <a:lnTo>
                  <a:pt x="335279" y="7743"/>
                </a:lnTo>
                <a:lnTo>
                  <a:pt x="320139" y="9618"/>
                </a:lnTo>
                <a:lnTo>
                  <a:pt x="304170" y="10682"/>
                </a:lnTo>
                <a:lnTo>
                  <a:pt x="287373" y="10934"/>
                </a:lnTo>
                <a:lnTo>
                  <a:pt x="351484" y="10934"/>
                </a:lnTo>
                <a:lnTo>
                  <a:pt x="350441" y="9372"/>
                </a:lnTo>
                <a:lnTo>
                  <a:pt x="349696" y="7378"/>
                </a:lnTo>
                <a:lnTo>
                  <a:pt x="349590" y="5054"/>
                </a:lnTo>
                <a:close/>
              </a:path>
              <a:path w="358139" h="41275">
                <a:moveTo>
                  <a:pt x="160221" y="7683"/>
                </a:moveTo>
                <a:lnTo>
                  <a:pt x="154252" y="8559"/>
                </a:lnTo>
                <a:lnTo>
                  <a:pt x="149172" y="10363"/>
                </a:lnTo>
                <a:lnTo>
                  <a:pt x="271681" y="10363"/>
                </a:lnTo>
                <a:lnTo>
                  <a:pt x="268950" y="10223"/>
                </a:lnTo>
                <a:lnTo>
                  <a:pt x="206119" y="10223"/>
                </a:lnTo>
                <a:lnTo>
                  <a:pt x="193292" y="10109"/>
                </a:lnTo>
                <a:lnTo>
                  <a:pt x="188377" y="9715"/>
                </a:lnTo>
                <a:lnTo>
                  <a:pt x="175270" y="8166"/>
                </a:lnTo>
                <a:lnTo>
                  <a:pt x="170355" y="7772"/>
                </a:lnTo>
                <a:lnTo>
                  <a:pt x="160221" y="7683"/>
                </a:lnTo>
                <a:close/>
              </a:path>
              <a:path w="358139" h="41275">
                <a:moveTo>
                  <a:pt x="220343" y="3936"/>
                </a:moveTo>
                <a:lnTo>
                  <a:pt x="214043" y="8153"/>
                </a:lnTo>
                <a:lnTo>
                  <a:pt x="206119" y="10223"/>
                </a:lnTo>
                <a:lnTo>
                  <a:pt x="268950" y="10223"/>
                </a:lnTo>
                <a:lnTo>
                  <a:pt x="261657" y="9850"/>
                </a:lnTo>
                <a:lnTo>
                  <a:pt x="217625" y="6908"/>
                </a:lnTo>
                <a:lnTo>
                  <a:pt x="220343" y="3936"/>
                </a:lnTo>
                <a:close/>
              </a:path>
              <a:path w="358139" h="41275">
                <a:moveTo>
                  <a:pt x="66495" y="1308"/>
                </a:moveTo>
                <a:lnTo>
                  <a:pt x="57915" y="1315"/>
                </a:lnTo>
                <a:lnTo>
                  <a:pt x="50061" y="1487"/>
                </a:lnTo>
                <a:lnTo>
                  <a:pt x="42931" y="1824"/>
                </a:lnTo>
                <a:lnTo>
                  <a:pt x="36523" y="2324"/>
                </a:lnTo>
                <a:lnTo>
                  <a:pt x="132335" y="2324"/>
                </a:lnTo>
                <a:lnTo>
                  <a:pt x="132085" y="2057"/>
                </a:lnTo>
                <a:lnTo>
                  <a:pt x="103172" y="2057"/>
                </a:lnTo>
                <a:lnTo>
                  <a:pt x="99286" y="2019"/>
                </a:lnTo>
                <a:lnTo>
                  <a:pt x="70673" y="1346"/>
                </a:lnTo>
                <a:lnTo>
                  <a:pt x="66495" y="1308"/>
                </a:lnTo>
                <a:close/>
              </a:path>
              <a:path w="358139" h="41275">
                <a:moveTo>
                  <a:pt x="130909" y="800"/>
                </a:moveTo>
                <a:lnTo>
                  <a:pt x="124975" y="1400"/>
                </a:lnTo>
                <a:lnTo>
                  <a:pt x="118374" y="1809"/>
                </a:lnTo>
                <a:lnTo>
                  <a:pt x="111107" y="2028"/>
                </a:lnTo>
                <a:lnTo>
                  <a:pt x="103172" y="2057"/>
                </a:lnTo>
                <a:lnTo>
                  <a:pt x="132085" y="2057"/>
                </a:lnTo>
                <a:lnTo>
                  <a:pt x="130909" y="800"/>
                </a:lnTo>
                <a:close/>
              </a:path>
            </a:pathLst>
          </a:custGeom>
          <a:solidFill>
            <a:srgbClr val="E08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52154" y="2764300"/>
            <a:ext cx="358140" cy="41275"/>
          </a:xfrm>
          <a:custGeom>
            <a:avLst/>
            <a:gdLst/>
            <a:ahLst/>
            <a:cxnLst/>
            <a:rect l="l" t="t" r="r" b="b"/>
            <a:pathLst>
              <a:path w="358139" h="41275">
                <a:moveTo>
                  <a:pt x="350288" y="38354"/>
                </a:moveTo>
                <a:lnTo>
                  <a:pt x="321373" y="38354"/>
                </a:lnTo>
                <a:lnTo>
                  <a:pt x="319278" y="39331"/>
                </a:lnTo>
                <a:lnTo>
                  <a:pt x="318528" y="40106"/>
                </a:lnTo>
                <a:lnTo>
                  <a:pt x="319112" y="40678"/>
                </a:lnTo>
                <a:lnTo>
                  <a:pt x="346405" y="39636"/>
                </a:lnTo>
                <a:lnTo>
                  <a:pt x="350288" y="38354"/>
                </a:lnTo>
                <a:close/>
              </a:path>
              <a:path w="358139" h="41275">
                <a:moveTo>
                  <a:pt x="354378" y="30314"/>
                </a:moveTo>
                <a:lnTo>
                  <a:pt x="208724" y="30314"/>
                </a:lnTo>
                <a:lnTo>
                  <a:pt x="207810" y="33299"/>
                </a:lnTo>
                <a:lnTo>
                  <a:pt x="209740" y="35166"/>
                </a:lnTo>
                <a:lnTo>
                  <a:pt x="221348" y="36982"/>
                </a:lnTo>
                <a:lnTo>
                  <a:pt x="225513" y="38303"/>
                </a:lnTo>
                <a:lnTo>
                  <a:pt x="226987" y="39878"/>
                </a:lnTo>
                <a:lnTo>
                  <a:pt x="232921" y="39277"/>
                </a:lnTo>
                <a:lnTo>
                  <a:pt x="239522" y="38868"/>
                </a:lnTo>
                <a:lnTo>
                  <a:pt x="246789" y="38649"/>
                </a:lnTo>
                <a:lnTo>
                  <a:pt x="317954" y="38620"/>
                </a:lnTo>
                <a:lnTo>
                  <a:pt x="321373" y="38354"/>
                </a:lnTo>
                <a:lnTo>
                  <a:pt x="350288" y="38354"/>
                </a:lnTo>
                <a:lnTo>
                  <a:pt x="350596" y="38252"/>
                </a:lnTo>
                <a:lnTo>
                  <a:pt x="353148" y="35560"/>
                </a:lnTo>
                <a:lnTo>
                  <a:pt x="354378" y="30314"/>
                </a:lnTo>
                <a:close/>
              </a:path>
              <a:path w="358139" h="41275">
                <a:moveTo>
                  <a:pt x="317954" y="38620"/>
                </a:moveTo>
                <a:lnTo>
                  <a:pt x="254723" y="38620"/>
                </a:lnTo>
                <a:lnTo>
                  <a:pt x="258610" y="38658"/>
                </a:lnTo>
                <a:lnTo>
                  <a:pt x="287223" y="39331"/>
                </a:lnTo>
                <a:lnTo>
                  <a:pt x="291401" y="39370"/>
                </a:lnTo>
                <a:lnTo>
                  <a:pt x="299981" y="39363"/>
                </a:lnTo>
                <a:lnTo>
                  <a:pt x="307835" y="39190"/>
                </a:lnTo>
                <a:lnTo>
                  <a:pt x="314965" y="38853"/>
                </a:lnTo>
                <a:lnTo>
                  <a:pt x="317954" y="38620"/>
                </a:lnTo>
                <a:close/>
              </a:path>
              <a:path w="358139" h="41275">
                <a:moveTo>
                  <a:pt x="354512" y="29743"/>
                </a:moveTo>
                <a:lnTo>
                  <a:pt x="70523" y="29743"/>
                </a:lnTo>
                <a:lnTo>
                  <a:pt x="81090" y="30052"/>
                </a:lnTo>
                <a:lnTo>
                  <a:pt x="96239" y="30827"/>
                </a:lnTo>
                <a:lnTo>
                  <a:pt x="140271" y="33769"/>
                </a:lnTo>
                <a:lnTo>
                  <a:pt x="137553" y="36741"/>
                </a:lnTo>
                <a:lnTo>
                  <a:pt x="143852" y="32524"/>
                </a:lnTo>
                <a:lnTo>
                  <a:pt x="151777" y="30454"/>
                </a:lnTo>
                <a:lnTo>
                  <a:pt x="208330" y="30454"/>
                </a:lnTo>
                <a:lnTo>
                  <a:pt x="208724" y="30314"/>
                </a:lnTo>
                <a:lnTo>
                  <a:pt x="354378" y="30314"/>
                </a:lnTo>
                <a:lnTo>
                  <a:pt x="354512" y="29743"/>
                </a:lnTo>
                <a:close/>
              </a:path>
              <a:path w="358139" h="41275">
                <a:moveTo>
                  <a:pt x="18910" y="0"/>
                </a:moveTo>
                <a:lnTo>
                  <a:pt x="12039" y="647"/>
                </a:lnTo>
                <a:lnTo>
                  <a:pt x="8153" y="2540"/>
                </a:lnTo>
                <a:lnTo>
                  <a:pt x="6007" y="9791"/>
                </a:lnTo>
                <a:lnTo>
                  <a:pt x="3581" y="12623"/>
                </a:lnTo>
                <a:lnTo>
                  <a:pt x="0" y="14160"/>
                </a:lnTo>
                <a:lnTo>
                  <a:pt x="8483" y="15303"/>
                </a:lnTo>
                <a:lnTo>
                  <a:pt x="4876" y="17983"/>
                </a:lnTo>
                <a:lnTo>
                  <a:pt x="3073" y="20459"/>
                </a:lnTo>
                <a:lnTo>
                  <a:pt x="3035" y="24028"/>
                </a:lnTo>
                <a:lnTo>
                  <a:pt x="3911" y="25996"/>
                </a:lnTo>
                <a:lnTo>
                  <a:pt x="7454" y="31305"/>
                </a:lnTo>
                <a:lnTo>
                  <a:pt x="8199" y="33299"/>
                </a:lnTo>
                <a:lnTo>
                  <a:pt x="8305" y="35623"/>
                </a:lnTo>
                <a:lnTo>
                  <a:pt x="22617" y="32934"/>
                </a:lnTo>
                <a:lnTo>
                  <a:pt x="37757" y="31059"/>
                </a:lnTo>
                <a:lnTo>
                  <a:pt x="53725" y="29996"/>
                </a:lnTo>
                <a:lnTo>
                  <a:pt x="70523" y="29743"/>
                </a:lnTo>
                <a:lnTo>
                  <a:pt x="354512" y="29743"/>
                </a:lnTo>
                <a:lnTo>
                  <a:pt x="355015" y="27597"/>
                </a:lnTo>
                <a:lnTo>
                  <a:pt x="356222" y="25184"/>
                </a:lnTo>
                <a:lnTo>
                  <a:pt x="357720" y="24333"/>
                </a:lnTo>
                <a:lnTo>
                  <a:pt x="357896" y="20249"/>
                </a:lnTo>
                <a:lnTo>
                  <a:pt x="356574" y="15027"/>
                </a:lnTo>
                <a:lnTo>
                  <a:pt x="353752" y="8666"/>
                </a:lnTo>
                <a:lnTo>
                  <a:pt x="349793" y="1801"/>
                </a:lnTo>
                <a:lnTo>
                  <a:pt x="274616" y="1801"/>
                </a:lnTo>
                <a:lnTo>
                  <a:pt x="18910" y="0"/>
                </a:lnTo>
                <a:close/>
              </a:path>
              <a:path w="358139" h="41275">
                <a:moveTo>
                  <a:pt x="208330" y="30454"/>
                </a:moveTo>
                <a:lnTo>
                  <a:pt x="151777" y="30454"/>
                </a:lnTo>
                <a:lnTo>
                  <a:pt x="164604" y="30568"/>
                </a:lnTo>
                <a:lnTo>
                  <a:pt x="169519" y="30962"/>
                </a:lnTo>
                <a:lnTo>
                  <a:pt x="182626" y="32512"/>
                </a:lnTo>
                <a:lnTo>
                  <a:pt x="187540" y="32905"/>
                </a:lnTo>
                <a:lnTo>
                  <a:pt x="197675" y="32994"/>
                </a:lnTo>
                <a:lnTo>
                  <a:pt x="203644" y="32118"/>
                </a:lnTo>
                <a:lnTo>
                  <a:pt x="208330" y="30454"/>
                </a:lnTo>
                <a:close/>
              </a:path>
              <a:path w="358139" h="41275">
                <a:moveTo>
                  <a:pt x="349427" y="1168"/>
                </a:moveTo>
                <a:lnTo>
                  <a:pt x="274616" y="1801"/>
                </a:lnTo>
                <a:lnTo>
                  <a:pt x="349793" y="1801"/>
                </a:lnTo>
                <a:lnTo>
                  <a:pt x="349427" y="1168"/>
                </a:lnTo>
                <a:close/>
              </a:path>
            </a:pathLst>
          </a:custGeom>
          <a:solidFill>
            <a:srgbClr val="E08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88099" y="2772412"/>
            <a:ext cx="380365" cy="41275"/>
          </a:xfrm>
          <a:custGeom>
            <a:avLst/>
            <a:gdLst/>
            <a:ahLst/>
            <a:cxnLst/>
            <a:rect l="l" t="t" r="r" b="b"/>
            <a:pathLst>
              <a:path w="380365" h="41275">
                <a:moveTo>
                  <a:pt x="141130" y="39116"/>
                </a:moveTo>
                <a:lnTo>
                  <a:pt x="105114" y="39116"/>
                </a:lnTo>
                <a:lnTo>
                  <a:pt x="109242" y="39154"/>
                </a:lnTo>
                <a:lnTo>
                  <a:pt x="117669" y="39320"/>
                </a:lnTo>
                <a:lnTo>
                  <a:pt x="125385" y="39668"/>
                </a:lnTo>
                <a:lnTo>
                  <a:pt x="132389" y="40197"/>
                </a:lnTo>
                <a:lnTo>
                  <a:pt x="138681" y="40906"/>
                </a:lnTo>
                <a:lnTo>
                  <a:pt x="140268" y="39357"/>
                </a:lnTo>
                <a:lnTo>
                  <a:pt x="141130" y="39116"/>
                </a:lnTo>
                <a:close/>
              </a:path>
              <a:path w="380365" h="41275">
                <a:moveTo>
                  <a:pt x="373968" y="33591"/>
                </a:moveTo>
                <a:lnTo>
                  <a:pt x="305025" y="33591"/>
                </a:lnTo>
                <a:lnTo>
                  <a:pt x="322865" y="34149"/>
                </a:lnTo>
                <a:lnTo>
                  <a:pt x="339809" y="35499"/>
                </a:lnTo>
                <a:lnTo>
                  <a:pt x="355855" y="37645"/>
                </a:lnTo>
                <a:lnTo>
                  <a:pt x="371002" y="40589"/>
                </a:lnTo>
                <a:lnTo>
                  <a:pt x="371041" y="38519"/>
                </a:lnTo>
                <a:lnTo>
                  <a:pt x="371992" y="36283"/>
                </a:lnTo>
                <a:lnTo>
                  <a:pt x="373968" y="33591"/>
                </a:lnTo>
                <a:close/>
              </a:path>
              <a:path w="380365" h="41275">
                <a:moveTo>
                  <a:pt x="9331" y="0"/>
                </a:moveTo>
                <a:lnTo>
                  <a:pt x="4556" y="7518"/>
                </a:lnTo>
                <a:lnTo>
                  <a:pt x="1497" y="13725"/>
                </a:lnTo>
                <a:lnTo>
                  <a:pt x="0" y="18923"/>
                </a:lnTo>
                <a:lnTo>
                  <a:pt x="111" y="23012"/>
                </a:lnTo>
                <a:lnTo>
                  <a:pt x="1686" y="23888"/>
                </a:lnTo>
                <a:lnTo>
                  <a:pt x="2930" y="26327"/>
                </a:lnTo>
                <a:lnTo>
                  <a:pt x="4771" y="34340"/>
                </a:lnTo>
                <a:lnTo>
                  <a:pt x="7426" y="37058"/>
                </a:lnTo>
                <a:lnTo>
                  <a:pt x="11846" y="38519"/>
                </a:lnTo>
                <a:lnTo>
                  <a:pt x="40814" y="40055"/>
                </a:lnTo>
                <a:lnTo>
                  <a:pt x="41449" y="39497"/>
                </a:lnTo>
                <a:lnTo>
                  <a:pt x="40662" y="38696"/>
                </a:lnTo>
                <a:lnTo>
                  <a:pt x="38465" y="37680"/>
                </a:lnTo>
                <a:lnTo>
                  <a:pt x="148051" y="37680"/>
                </a:lnTo>
                <a:lnTo>
                  <a:pt x="157083" y="36512"/>
                </a:lnTo>
                <a:lnTo>
                  <a:pt x="159166" y="34671"/>
                </a:lnTo>
                <a:lnTo>
                  <a:pt x="158239" y="31673"/>
                </a:lnTo>
                <a:lnTo>
                  <a:pt x="375374" y="31673"/>
                </a:lnTo>
                <a:lnTo>
                  <a:pt x="375840" y="31038"/>
                </a:lnTo>
                <a:lnTo>
                  <a:pt x="376806" y="29083"/>
                </a:lnTo>
                <a:lnTo>
                  <a:pt x="376831" y="25527"/>
                </a:lnTo>
                <a:lnTo>
                  <a:pt x="374951" y="23012"/>
                </a:lnTo>
                <a:lnTo>
                  <a:pt x="371179" y="20269"/>
                </a:lnTo>
                <a:lnTo>
                  <a:pt x="380209" y="19278"/>
                </a:lnTo>
                <a:lnTo>
                  <a:pt x="376425" y="17678"/>
                </a:lnTo>
                <a:lnTo>
                  <a:pt x="373910" y="14808"/>
                </a:lnTo>
                <a:lnTo>
                  <a:pt x="371764" y="7518"/>
                </a:lnTo>
                <a:lnTo>
                  <a:pt x="367662" y="5562"/>
                </a:lnTo>
                <a:lnTo>
                  <a:pt x="360384" y="4775"/>
                </a:lnTo>
                <a:lnTo>
                  <a:pt x="88777" y="1982"/>
                </a:lnTo>
                <a:lnTo>
                  <a:pt x="9331" y="0"/>
                </a:lnTo>
                <a:close/>
              </a:path>
              <a:path w="380365" h="41275">
                <a:moveTo>
                  <a:pt x="374610" y="32715"/>
                </a:moveTo>
                <a:lnTo>
                  <a:pt x="205102" y="32715"/>
                </a:lnTo>
                <a:lnTo>
                  <a:pt x="208594" y="32753"/>
                </a:lnTo>
                <a:lnTo>
                  <a:pt x="215859" y="33217"/>
                </a:lnTo>
                <a:lnTo>
                  <a:pt x="222469" y="34477"/>
                </a:lnTo>
                <a:lnTo>
                  <a:pt x="228422" y="36532"/>
                </a:lnTo>
                <a:lnTo>
                  <a:pt x="233715" y="39382"/>
                </a:lnTo>
                <a:lnTo>
                  <a:pt x="230883" y="36360"/>
                </a:lnTo>
                <a:lnTo>
                  <a:pt x="277698" y="34209"/>
                </a:lnTo>
                <a:lnTo>
                  <a:pt x="293798" y="33707"/>
                </a:lnTo>
                <a:lnTo>
                  <a:pt x="305025" y="33591"/>
                </a:lnTo>
                <a:lnTo>
                  <a:pt x="373968" y="33591"/>
                </a:lnTo>
                <a:lnTo>
                  <a:pt x="374610" y="32715"/>
                </a:lnTo>
                <a:close/>
              </a:path>
              <a:path w="380365" h="41275">
                <a:moveTo>
                  <a:pt x="148051" y="37680"/>
                </a:moveTo>
                <a:lnTo>
                  <a:pt x="38465" y="37680"/>
                </a:lnTo>
                <a:lnTo>
                  <a:pt x="45254" y="38300"/>
                </a:lnTo>
                <a:lnTo>
                  <a:pt x="52819" y="38766"/>
                </a:lnTo>
                <a:lnTo>
                  <a:pt x="61161" y="39081"/>
                </a:lnTo>
                <a:lnTo>
                  <a:pt x="74711" y="39281"/>
                </a:lnTo>
                <a:lnTo>
                  <a:pt x="141130" y="39116"/>
                </a:lnTo>
                <a:lnTo>
                  <a:pt x="144713" y="38112"/>
                </a:lnTo>
                <a:lnTo>
                  <a:pt x="148051" y="37680"/>
                </a:lnTo>
                <a:close/>
              </a:path>
              <a:path w="380365" h="41275">
                <a:moveTo>
                  <a:pt x="375374" y="31673"/>
                </a:moveTo>
                <a:lnTo>
                  <a:pt x="158239" y="31673"/>
                </a:lnTo>
                <a:lnTo>
                  <a:pt x="163598" y="33566"/>
                </a:lnTo>
                <a:lnTo>
                  <a:pt x="169923" y="34556"/>
                </a:lnTo>
                <a:lnTo>
                  <a:pt x="180692" y="34645"/>
                </a:lnTo>
                <a:lnTo>
                  <a:pt x="185925" y="34340"/>
                </a:lnTo>
                <a:lnTo>
                  <a:pt x="199869" y="33032"/>
                </a:lnTo>
                <a:lnTo>
                  <a:pt x="205102" y="32715"/>
                </a:lnTo>
                <a:lnTo>
                  <a:pt x="374610" y="32715"/>
                </a:lnTo>
                <a:lnTo>
                  <a:pt x="375374" y="31673"/>
                </a:lnTo>
                <a:close/>
              </a:path>
            </a:pathLst>
          </a:custGeom>
          <a:solidFill>
            <a:srgbClr val="E08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25831" y="2767505"/>
            <a:ext cx="380365" cy="41275"/>
          </a:xfrm>
          <a:custGeom>
            <a:avLst/>
            <a:gdLst/>
            <a:ahLst/>
            <a:cxnLst/>
            <a:rect l="l" t="t" r="r" b="b"/>
            <a:pathLst>
              <a:path w="380365" h="41275">
                <a:moveTo>
                  <a:pt x="141130" y="39116"/>
                </a:moveTo>
                <a:lnTo>
                  <a:pt x="105114" y="39116"/>
                </a:lnTo>
                <a:lnTo>
                  <a:pt x="109242" y="39154"/>
                </a:lnTo>
                <a:lnTo>
                  <a:pt x="117669" y="39320"/>
                </a:lnTo>
                <a:lnTo>
                  <a:pt x="125385" y="39668"/>
                </a:lnTo>
                <a:lnTo>
                  <a:pt x="132389" y="40197"/>
                </a:lnTo>
                <a:lnTo>
                  <a:pt x="138681" y="40906"/>
                </a:lnTo>
                <a:lnTo>
                  <a:pt x="140268" y="39357"/>
                </a:lnTo>
                <a:lnTo>
                  <a:pt x="141130" y="39116"/>
                </a:lnTo>
                <a:close/>
              </a:path>
              <a:path w="380365" h="41275">
                <a:moveTo>
                  <a:pt x="373968" y="33591"/>
                </a:moveTo>
                <a:lnTo>
                  <a:pt x="305025" y="33591"/>
                </a:lnTo>
                <a:lnTo>
                  <a:pt x="322865" y="34149"/>
                </a:lnTo>
                <a:lnTo>
                  <a:pt x="339809" y="35499"/>
                </a:lnTo>
                <a:lnTo>
                  <a:pt x="355855" y="37645"/>
                </a:lnTo>
                <a:lnTo>
                  <a:pt x="371002" y="40589"/>
                </a:lnTo>
                <a:lnTo>
                  <a:pt x="371041" y="38519"/>
                </a:lnTo>
                <a:lnTo>
                  <a:pt x="371992" y="36283"/>
                </a:lnTo>
                <a:lnTo>
                  <a:pt x="373968" y="33591"/>
                </a:lnTo>
                <a:close/>
              </a:path>
              <a:path w="380365" h="41275">
                <a:moveTo>
                  <a:pt x="9331" y="0"/>
                </a:moveTo>
                <a:lnTo>
                  <a:pt x="4556" y="7518"/>
                </a:lnTo>
                <a:lnTo>
                  <a:pt x="1497" y="13725"/>
                </a:lnTo>
                <a:lnTo>
                  <a:pt x="0" y="18923"/>
                </a:lnTo>
                <a:lnTo>
                  <a:pt x="111" y="23012"/>
                </a:lnTo>
                <a:lnTo>
                  <a:pt x="1686" y="23888"/>
                </a:lnTo>
                <a:lnTo>
                  <a:pt x="2930" y="26327"/>
                </a:lnTo>
                <a:lnTo>
                  <a:pt x="4771" y="34340"/>
                </a:lnTo>
                <a:lnTo>
                  <a:pt x="7426" y="37058"/>
                </a:lnTo>
                <a:lnTo>
                  <a:pt x="11846" y="38519"/>
                </a:lnTo>
                <a:lnTo>
                  <a:pt x="40814" y="40055"/>
                </a:lnTo>
                <a:lnTo>
                  <a:pt x="41449" y="39497"/>
                </a:lnTo>
                <a:lnTo>
                  <a:pt x="40662" y="38696"/>
                </a:lnTo>
                <a:lnTo>
                  <a:pt x="38465" y="37680"/>
                </a:lnTo>
                <a:lnTo>
                  <a:pt x="148051" y="37680"/>
                </a:lnTo>
                <a:lnTo>
                  <a:pt x="157083" y="36512"/>
                </a:lnTo>
                <a:lnTo>
                  <a:pt x="159166" y="34671"/>
                </a:lnTo>
                <a:lnTo>
                  <a:pt x="158239" y="31673"/>
                </a:lnTo>
                <a:lnTo>
                  <a:pt x="375374" y="31673"/>
                </a:lnTo>
                <a:lnTo>
                  <a:pt x="375840" y="31038"/>
                </a:lnTo>
                <a:lnTo>
                  <a:pt x="376806" y="29083"/>
                </a:lnTo>
                <a:lnTo>
                  <a:pt x="376831" y="25527"/>
                </a:lnTo>
                <a:lnTo>
                  <a:pt x="374951" y="23012"/>
                </a:lnTo>
                <a:lnTo>
                  <a:pt x="371179" y="20269"/>
                </a:lnTo>
                <a:lnTo>
                  <a:pt x="380209" y="19278"/>
                </a:lnTo>
                <a:lnTo>
                  <a:pt x="376425" y="17678"/>
                </a:lnTo>
                <a:lnTo>
                  <a:pt x="373910" y="14808"/>
                </a:lnTo>
                <a:lnTo>
                  <a:pt x="371764" y="7518"/>
                </a:lnTo>
                <a:lnTo>
                  <a:pt x="367662" y="5562"/>
                </a:lnTo>
                <a:lnTo>
                  <a:pt x="360384" y="4775"/>
                </a:lnTo>
                <a:lnTo>
                  <a:pt x="88777" y="1982"/>
                </a:lnTo>
                <a:lnTo>
                  <a:pt x="9331" y="0"/>
                </a:lnTo>
                <a:close/>
              </a:path>
              <a:path w="380365" h="41275">
                <a:moveTo>
                  <a:pt x="374610" y="32715"/>
                </a:moveTo>
                <a:lnTo>
                  <a:pt x="205102" y="32715"/>
                </a:lnTo>
                <a:lnTo>
                  <a:pt x="208594" y="32753"/>
                </a:lnTo>
                <a:lnTo>
                  <a:pt x="215859" y="33217"/>
                </a:lnTo>
                <a:lnTo>
                  <a:pt x="222469" y="34477"/>
                </a:lnTo>
                <a:lnTo>
                  <a:pt x="228422" y="36532"/>
                </a:lnTo>
                <a:lnTo>
                  <a:pt x="233715" y="39382"/>
                </a:lnTo>
                <a:lnTo>
                  <a:pt x="230883" y="36372"/>
                </a:lnTo>
                <a:lnTo>
                  <a:pt x="277698" y="34210"/>
                </a:lnTo>
                <a:lnTo>
                  <a:pt x="293798" y="33708"/>
                </a:lnTo>
                <a:lnTo>
                  <a:pt x="305025" y="33591"/>
                </a:lnTo>
                <a:lnTo>
                  <a:pt x="373968" y="33591"/>
                </a:lnTo>
                <a:lnTo>
                  <a:pt x="374610" y="32715"/>
                </a:lnTo>
                <a:close/>
              </a:path>
              <a:path w="380365" h="41275">
                <a:moveTo>
                  <a:pt x="148051" y="37680"/>
                </a:moveTo>
                <a:lnTo>
                  <a:pt x="38465" y="37680"/>
                </a:lnTo>
                <a:lnTo>
                  <a:pt x="45254" y="38300"/>
                </a:lnTo>
                <a:lnTo>
                  <a:pt x="52819" y="38766"/>
                </a:lnTo>
                <a:lnTo>
                  <a:pt x="61161" y="39081"/>
                </a:lnTo>
                <a:lnTo>
                  <a:pt x="74711" y="39281"/>
                </a:lnTo>
                <a:lnTo>
                  <a:pt x="141130" y="39116"/>
                </a:lnTo>
                <a:lnTo>
                  <a:pt x="144713" y="38112"/>
                </a:lnTo>
                <a:lnTo>
                  <a:pt x="148051" y="37680"/>
                </a:lnTo>
                <a:close/>
              </a:path>
              <a:path w="380365" h="41275">
                <a:moveTo>
                  <a:pt x="375374" y="31673"/>
                </a:moveTo>
                <a:lnTo>
                  <a:pt x="158239" y="31673"/>
                </a:lnTo>
                <a:lnTo>
                  <a:pt x="163598" y="33566"/>
                </a:lnTo>
                <a:lnTo>
                  <a:pt x="169923" y="34556"/>
                </a:lnTo>
                <a:lnTo>
                  <a:pt x="180692" y="34645"/>
                </a:lnTo>
                <a:lnTo>
                  <a:pt x="185925" y="34340"/>
                </a:lnTo>
                <a:lnTo>
                  <a:pt x="199869" y="33032"/>
                </a:lnTo>
                <a:lnTo>
                  <a:pt x="205102" y="32715"/>
                </a:lnTo>
                <a:lnTo>
                  <a:pt x="374610" y="32715"/>
                </a:lnTo>
                <a:lnTo>
                  <a:pt x="375374" y="31673"/>
                </a:lnTo>
                <a:close/>
              </a:path>
            </a:pathLst>
          </a:custGeom>
          <a:solidFill>
            <a:srgbClr val="E086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3242" y="4756679"/>
            <a:ext cx="414401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636466"/>
                </a:solidFill>
                <a:latin typeface="Franklin Gothic Demi"/>
                <a:cs typeface="Franklin Gothic Demi"/>
              </a:rPr>
              <a:t>Includes question/answer and practical training</a:t>
            </a:r>
            <a:r>
              <a:rPr sz="1300" b="1" spc="125" dirty="0">
                <a:solidFill>
                  <a:srgbClr val="636466"/>
                </a:solidFill>
                <a:latin typeface="Franklin Gothic Demi"/>
                <a:cs typeface="Franklin Gothic Demi"/>
              </a:rPr>
              <a:t> </a:t>
            </a:r>
            <a:r>
              <a:rPr sz="1300" b="1" dirty="0">
                <a:solidFill>
                  <a:srgbClr val="636466"/>
                </a:solidFill>
                <a:latin typeface="Franklin Gothic Demi"/>
                <a:cs typeface="Franklin Gothic Demi"/>
              </a:rPr>
              <a:t>records</a:t>
            </a:r>
            <a:endParaRPr sz="1300">
              <a:latin typeface="Franklin Gothic Demi"/>
              <a:cs typeface="Franklin Gothic Dem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25374" y="1472459"/>
            <a:ext cx="3314700" cy="13188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507365">
              <a:lnSpc>
                <a:spcPts val="3400"/>
              </a:lnSpc>
              <a:spcBef>
                <a:spcPts val="480"/>
              </a:spcBef>
            </a:pPr>
            <a:r>
              <a:rPr sz="3100" spc="-25" dirty="0">
                <a:solidFill>
                  <a:srgbClr val="231F20"/>
                </a:solidFill>
                <a:latin typeface="Trebuchet MS"/>
                <a:cs typeface="Trebuchet MS"/>
              </a:rPr>
              <a:t>Overhead</a:t>
            </a:r>
            <a:r>
              <a:rPr sz="31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100" spc="-15" dirty="0">
                <a:solidFill>
                  <a:srgbClr val="231F20"/>
                </a:solidFill>
                <a:latin typeface="Trebuchet MS"/>
                <a:cs typeface="Trebuchet MS"/>
              </a:rPr>
              <a:t>Crane  </a:t>
            </a:r>
            <a:r>
              <a:rPr sz="3100" spc="-40" dirty="0">
                <a:solidFill>
                  <a:srgbClr val="231F20"/>
                </a:solidFill>
                <a:latin typeface="Trebuchet MS"/>
                <a:cs typeface="Trebuchet MS"/>
              </a:rPr>
              <a:t>(Remote</a:t>
            </a:r>
            <a:r>
              <a:rPr sz="3100" spc="-1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3100" spc="-20" dirty="0">
                <a:solidFill>
                  <a:srgbClr val="231F20"/>
                </a:solidFill>
                <a:latin typeface="Trebuchet MS"/>
                <a:cs typeface="Trebuchet MS"/>
              </a:rPr>
              <a:t>operated)</a:t>
            </a:r>
            <a:endParaRPr sz="3100" dirty="0">
              <a:latin typeface="Trebuchet MS"/>
              <a:cs typeface="Trebuchet MS"/>
            </a:endParaRPr>
          </a:p>
          <a:p>
            <a:pPr marL="1723389">
              <a:lnSpc>
                <a:spcPct val="100000"/>
              </a:lnSpc>
              <a:spcBef>
                <a:spcPts val="1015"/>
              </a:spcBef>
            </a:pPr>
            <a:r>
              <a:rPr sz="1650" spc="5" dirty="0">
                <a:solidFill>
                  <a:srgbClr val="F7941D"/>
                </a:solidFill>
                <a:latin typeface="Trebuchet MS"/>
                <a:cs typeface="Trebuchet MS"/>
              </a:rPr>
              <a:t>RII</a:t>
            </a:r>
            <a:r>
              <a:rPr sz="1650" spc="-95" dirty="0">
                <a:solidFill>
                  <a:srgbClr val="F7941D"/>
                </a:solidFill>
                <a:latin typeface="Trebuchet MS"/>
                <a:cs typeface="Trebuchet MS"/>
              </a:rPr>
              <a:t> </a:t>
            </a:r>
            <a:r>
              <a:rPr sz="1650" spc="-5" dirty="0">
                <a:solidFill>
                  <a:srgbClr val="F7941D"/>
                </a:solidFill>
                <a:latin typeface="Trebuchet MS"/>
                <a:cs typeface="Trebuchet MS"/>
              </a:rPr>
              <a:t>COMPETENCY</a:t>
            </a:r>
            <a:endParaRPr sz="1650" dirty="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29005" y="2254161"/>
            <a:ext cx="3112858" cy="24212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880983" y="3285681"/>
            <a:ext cx="2332355" cy="93408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769620" algn="ctr">
              <a:lnSpc>
                <a:spcPct val="100000"/>
              </a:lnSpc>
              <a:spcBef>
                <a:spcPts val="250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Training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support material</a:t>
            </a:r>
            <a:r>
              <a:rPr sz="1000" spc="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for:</a:t>
            </a:r>
            <a:endParaRPr sz="1000" dirty="0">
              <a:latin typeface="Franklin Gothic Demi"/>
              <a:cs typeface="Franklin Gothic Demi"/>
            </a:endParaRPr>
          </a:p>
          <a:p>
            <a:pPr marL="1355725">
              <a:lnSpc>
                <a:spcPts val="1320"/>
              </a:lnSpc>
              <a:spcBef>
                <a:spcPts val="185"/>
              </a:spcBef>
            </a:pPr>
            <a:r>
              <a:rPr sz="1200" spc="-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RIIHAN305D</a:t>
            </a:r>
            <a:r>
              <a:rPr sz="1200" spc="-9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–</a:t>
            </a:r>
            <a:endParaRPr sz="1200" dirty="0">
              <a:latin typeface="Franklin Gothic Medium"/>
              <a:cs typeface="Franklin Gothic Medium"/>
            </a:endParaRPr>
          </a:p>
          <a:p>
            <a:pPr marR="5080" algn="r">
              <a:lnSpc>
                <a:spcPts val="1250"/>
              </a:lnSpc>
            </a:pPr>
            <a:r>
              <a:rPr sz="1200" spc="-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Operate </a:t>
            </a:r>
            <a:r>
              <a:rPr sz="12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a gantry or </a:t>
            </a:r>
            <a:r>
              <a:rPr sz="12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overhead</a:t>
            </a:r>
            <a:r>
              <a:rPr sz="1200" spc="-5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120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crane</a:t>
            </a:r>
            <a:endParaRPr sz="1200" dirty="0">
              <a:latin typeface="Franklin Gothic Medium"/>
              <a:cs typeface="Franklin Gothic Medium"/>
            </a:endParaRPr>
          </a:p>
          <a:p>
            <a:pPr marR="5080" algn="r">
              <a:lnSpc>
                <a:spcPts val="1370"/>
              </a:lnSpc>
            </a:pPr>
            <a:r>
              <a:rPr sz="1200" spc="-1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(Remote</a:t>
            </a:r>
            <a:r>
              <a:rPr sz="1200" spc="-90" dirty="0">
                <a:solidFill>
                  <a:srgbClr val="414042"/>
                </a:solidFill>
                <a:latin typeface="Franklin Gothic Medium"/>
                <a:cs typeface="Franklin Gothic Medium"/>
              </a:rPr>
              <a:t> </a:t>
            </a:r>
            <a:r>
              <a:rPr sz="1200" spc="-5" dirty="0">
                <a:solidFill>
                  <a:srgbClr val="414042"/>
                </a:solidFill>
                <a:latin typeface="Franklin Gothic Medium"/>
                <a:cs typeface="Franklin Gothic Medium"/>
              </a:rPr>
              <a:t>operated)</a:t>
            </a:r>
            <a:endParaRPr sz="1200" dirty="0">
              <a:latin typeface="Franklin Gothic Medium"/>
              <a:cs typeface="Franklin Gothic Medium"/>
            </a:endParaRPr>
          </a:p>
          <a:p>
            <a:pPr marL="740410" algn="ctr">
              <a:lnSpc>
                <a:spcPct val="100000"/>
              </a:lnSpc>
              <a:spcBef>
                <a:spcPts val="480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Produced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by:</a:t>
            </a:r>
            <a:endParaRPr sz="1000" dirty="0">
              <a:latin typeface="Franklin Gothic Demi"/>
              <a:cs typeface="Franklin Gothic Dem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5601" y="1320927"/>
            <a:ext cx="3350475" cy="309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7300" y="637878"/>
            <a:ext cx="48641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can check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these websites for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more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information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about workplace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spc="114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safety.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328802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WHERE TO FIND WHS/OHS</a:t>
            </a:r>
            <a:r>
              <a:rPr sz="1400" spc="-5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400" spc="-15" dirty="0">
                <a:solidFill>
                  <a:srgbClr val="00305E"/>
                </a:solidFill>
                <a:latin typeface="Franklin Gothic Demi"/>
                <a:cs typeface="Franklin Gothic Demi"/>
              </a:rPr>
              <a:t>INFORMATION</a:t>
            </a:r>
            <a:endParaRPr sz="1400" dirty="0">
              <a:latin typeface="Franklin Gothic Demi"/>
              <a:cs typeface="Franklin Gothic Dem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7012" y="3731526"/>
            <a:ext cx="493395" cy="336550"/>
          </a:xfrm>
          <a:custGeom>
            <a:avLst/>
            <a:gdLst/>
            <a:ahLst/>
            <a:cxnLst/>
            <a:rect l="l" t="t" r="r" b="b"/>
            <a:pathLst>
              <a:path w="493395" h="336550">
                <a:moveTo>
                  <a:pt x="492798" y="0"/>
                </a:moveTo>
                <a:lnTo>
                  <a:pt x="0" y="336486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65773" y="369218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39582" y="45816"/>
                </a:moveTo>
                <a:lnTo>
                  <a:pt x="30337" y="49855"/>
                </a:lnTo>
                <a:lnTo>
                  <a:pt x="20600" y="50028"/>
                </a:lnTo>
                <a:lnTo>
                  <a:pt x="11509" y="46536"/>
                </a:lnTo>
                <a:lnTo>
                  <a:pt x="4200" y="39581"/>
                </a:lnTo>
                <a:lnTo>
                  <a:pt x="169" y="30336"/>
                </a:lnTo>
                <a:lnTo>
                  <a:pt x="0" y="20600"/>
                </a:lnTo>
                <a:lnTo>
                  <a:pt x="3493" y="11513"/>
                </a:lnTo>
                <a:lnTo>
                  <a:pt x="10448" y="4211"/>
                </a:lnTo>
                <a:lnTo>
                  <a:pt x="19686" y="172"/>
                </a:lnTo>
                <a:lnTo>
                  <a:pt x="29419" y="0"/>
                </a:lnTo>
                <a:lnTo>
                  <a:pt x="38509" y="3491"/>
                </a:lnTo>
                <a:lnTo>
                  <a:pt x="45818" y="10447"/>
                </a:lnTo>
                <a:lnTo>
                  <a:pt x="49857" y="19692"/>
                </a:lnTo>
                <a:lnTo>
                  <a:pt x="50030" y="29427"/>
                </a:lnTo>
                <a:lnTo>
                  <a:pt x="46538" y="38515"/>
                </a:lnTo>
                <a:lnTo>
                  <a:pt x="39582" y="45816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54351" y="3822357"/>
            <a:ext cx="1679575" cy="4064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80"/>
              </a:spcBef>
            </a:pPr>
            <a:r>
              <a:rPr sz="1000" b="1" spc="5" dirty="0">
                <a:solidFill>
                  <a:srgbClr val="231F20"/>
                </a:solidFill>
                <a:latin typeface="Open Sans"/>
                <a:cs typeface="Open Sans"/>
              </a:rPr>
              <a:t>VIC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5" dirty="0">
                <a:solidFill>
                  <a:srgbClr val="231F20"/>
                </a:solidFill>
                <a:latin typeface="Open Sans"/>
                <a:cs typeface="Open Sans"/>
              </a:rPr>
              <a:t>WorkSafe</a:t>
            </a:r>
            <a:endParaRPr sz="1000">
              <a:latin typeface="Open Sans"/>
              <a:cs typeface="Open Sans"/>
            </a:endParaRPr>
          </a:p>
          <a:p>
            <a:pPr marL="78105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  <a:hlinkClick r:id="rId3"/>
              </a:rPr>
              <a:t>www.worksafe.vic.gov.au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99599" y="4246682"/>
            <a:ext cx="276860" cy="394970"/>
          </a:xfrm>
          <a:custGeom>
            <a:avLst/>
            <a:gdLst/>
            <a:ahLst/>
            <a:cxnLst/>
            <a:rect l="l" t="t" r="r" b="b"/>
            <a:pathLst>
              <a:path w="276860" h="394970">
                <a:moveTo>
                  <a:pt x="0" y="0"/>
                </a:moveTo>
                <a:lnTo>
                  <a:pt x="276402" y="394677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59628" y="420048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799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399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399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799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71592" y="4438218"/>
            <a:ext cx="1942464" cy="4064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80"/>
              </a:spcBef>
            </a:pP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TAS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5" dirty="0">
                <a:solidFill>
                  <a:srgbClr val="231F20"/>
                </a:solidFill>
                <a:latin typeface="Open Sans"/>
                <a:cs typeface="Open Sans"/>
              </a:rPr>
              <a:t>WorkSafe</a:t>
            </a:r>
            <a:endParaRPr sz="1000">
              <a:latin typeface="Open Sans"/>
              <a:cs typeface="Open Sans"/>
            </a:endParaRPr>
          </a:p>
          <a:p>
            <a:pPr marL="78105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  <a:hlinkClick r:id="rId4"/>
              </a:rPr>
              <a:t>www.worksafe.tas.gov.au/home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54699" y="2517484"/>
            <a:ext cx="1337310" cy="819150"/>
          </a:xfrm>
          <a:custGeom>
            <a:avLst/>
            <a:gdLst/>
            <a:ahLst/>
            <a:cxnLst/>
            <a:rect l="l" t="t" r="r" b="b"/>
            <a:pathLst>
              <a:path w="1337310" h="819150">
                <a:moveTo>
                  <a:pt x="0" y="818705"/>
                </a:moveTo>
                <a:lnTo>
                  <a:pt x="1337297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8017" y="3324435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10447" y="4200"/>
                </a:moveTo>
                <a:lnTo>
                  <a:pt x="19692" y="169"/>
                </a:lnTo>
                <a:lnTo>
                  <a:pt x="29427" y="0"/>
                </a:lnTo>
                <a:lnTo>
                  <a:pt x="38515" y="3493"/>
                </a:lnTo>
                <a:lnTo>
                  <a:pt x="45816" y="10448"/>
                </a:lnTo>
                <a:lnTo>
                  <a:pt x="49855" y="19693"/>
                </a:lnTo>
                <a:lnTo>
                  <a:pt x="50028" y="29429"/>
                </a:lnTo>
                <a:lnTo>
                  <a:pt x="46536" y="38516"/>
                </a:lnTo>
                <a:lnTo>
                  <a:pt x="39581" y="45818"/>
                </a:lnTo>
                <a:lnTo>
                  <a:pt x="30343" y="49857"/>
                </a:lnTo>
                <a:lnTo>
                  <a:pt x="20610" y="50030"/>
                </a:lnTo>
                <a:lnTo>
                  <a:pt x="11520" y="46538"/>
                </a:lnTo>
                <a:lnTo>
                  <a:pt x="4211" y="39582"/>
                </a:lnTo>
                <a:lnTo>
                  <a:pt x="172" y="30337"/>
                </a:lnTo>
                <a:lnTo>
                  <a:pt x="0" y="20600"/>
                </a:lnTo>
                <a:lnTo>
                  <a:pt x="3491" y="11509"/>
                </a:lnTo>
                <a:lnTo>
                  <a:pt x="10447" y="42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06621" y="2156667"/>
            <a:ext cx="15748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NSW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WorkCover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  <a:hlinkClick r:id="rId5"/>
              </a:rPr>
              <a:t>www.workcover.nsw.gov.au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40972" y="2120849"/>
            <a:ext cx="1694814" cy="406400"/>
          </a:xfrm>
          <a:custGeom>
            <a:avLst/>
            <a:gdLst/>
            <a:ahLst/>
            <a:cxnLst/>
            <a:rect l="l" t="t" r="r" b="b"/>
            <a:pathLst>
              <a:path w="1694815" h="406400">
                <a:moveTo>
                  <a:pt x="0" y="406273"/>
                </a:moveTo>
                <a:lnTo>
                  <a:pt x="1694370" y="406273"/>
                </a:lnTo>
                <a:lnTo>
                  <a:pt x="1694370" y="0"/>
                </a:lnTo>
                <a:lnTo>
                  <a:pt x="0" y="0"/>
                </a:lnTo>
                <a:lnTo>
                  <a:pt x="0" y="40627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01938" y="3555004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>
                <a:moveTo>
                  <a:pt x="0" y="0"/>
                </a:moveTo>
                <a:lnTo>
                  <a:pt x="390011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1138" y="352960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91949" y="3370808"/>
            <a:ext cx="1657985" cy="4064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80"/>
              </a:spcBef>
            </a:pPr>
            <a:r>
              <a:rPr sz="1000" b="1" spc="-10" dirty="0">
                <a:solidFill>
                  <a:srgbClr val="231F20"/>
                </a:solidFill>
                <a:latin typeface="Open Sans"/>
                <a:cs typeface="Open Sans"/>
              </a:rPr>
              <a:t>ACT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WorkCover</a:t>
            </a:r>
            <a:endParaRPr sz="1000">
              <a:latin typeface="Open Sans"/>
              <a:cs typeface="Open Sans"/>
            </a:endParaRPr>
          </a:p>
          <a:p>
            <a:pPr marL="78105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  <a:hlinkClick r:id="rId6"/>
              </a:rPr>
              <a:t>www.worksafe.act.gov.au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91949" y="3370808"/>
            <a:ext cx="1657985" cy="406400"/>
          </a:xfrm>
          <a:custGeom>
            <a:avLst/>
            <a:gdLst/>
            <a:ahLst/>
            <a:cxnLst/>
            <a:rect l="l" t="t" r="r" b="b"/>
            <a:pathLst>
              <a:path w="1657984" h="406400">
                <a:moveTo>
                  <a:pt x="0" y="406273"/>
                </a:moveTo>
                <a:lnTo>
                  <a:pt x="1657705" y="406273"/>
                </a:lnTo>
                <a:lnTo>
                  <a:pt x="1657705" y="0"/>
                </a:lnTo>
                <a:lnTo>
                  <a:pt x="0" y="0"/>
                </a:lnTo>
                <a:lnTo>
                  <a:pt x="0" y="406273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65001" y="2007010"/>
            <a:ext cx="1317625" cy="563880"/>
          </a:xfrm>
          <a:custGeom>
            <a:avLst/>
            <a:gdLst/>
            <a:ahLst/>
            <a:cxnLst/>
            <a:rect l="l" t="t" r="r" b="b"/>
            <a:pathLst>
              <a:path w="1317625" h="563880">
                <a:moveTo>
                  <a:pt x="1317332" y="563333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80288" y="255492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2"/>
                </a:lnTo>
                <a:lnTo>
                  <a:pt x="7437" y="43357"/>
                </a:lnTo>
                <a:lnTo>
                  <a:pt x="1995" y="35283"/>
                </a:lnTo>
                <a:lnTo>
                  <a:pt x="0" y="25400"/>
                </a:lnTo>
                <a:lnTo>
                  <a:pt x="1995" y="15516"/>
                </a:lnTo>
                <a:lnTo>
                  <a:pt x="7437" y="7442"/>
                </a:lnTo>
                <a:lnTo>
                  <a:pt x="15510" y="1997"/>
                </a:lnTo>
                <a:lnTo>
                  <a:pt x="25400" y="0"/>
                </a:lnTo>
                <a:lnTo>
                  <a:pt x="35289" y="1997"/>
                </a:lnTo>
                <a:lnTo>
                  <a:pt x="43362" y="7442"/>
                </a:lnTo>
                <a:lnTo>
                  <a:pt x="48804" y="15516"/>
                </a:lnTo>
                <a:lnTo>
                  <a:pt x="50800" y="25400"/>
                </a:lnTo>
                <a:lnTo>
                  <a:pt x="48804" y="35283"/>
                </a:lnTo>
                <a:lnTo>
                  <a:pt x="43362" y="43357"/>
                </a:lnTo>
                <a:lnTo>
                  <a:pt x="35289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46354" y="1604454"/>
            <a:ext cx="2237740" cy="4064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80"/>
              </a:spcBef>
            </a:pP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WA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5" dirty="0">
                <a:solidFill>
                  <a:srgbClr val="231F20"/>
                </a:solidFill>
                <a:latin typeface="Open Sans"/>
                <a:cs typeface="Open Sans"/>
              </a:rPr>
              <a:t>WorkSafe</a:t>
            </a:r>
            <a:endParaRPr sz="1000">
              <a:latin typeface="Open Sans"/>
              <a:cs typeface="Open Sans"/>
            </a:endParaRPr>
          </a:p>
          <a:p>
            <a:pPr marL="78105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  <a:hlinkClick r:id="rId7"/>
              </a:rPr>
              <a:t>www.commerce.wa.gov.au/WorkSafe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75466" y="1467002"/>
            <a:ext cx="1099820" cy="1032510"/>
          </a:xfrm>
          <a:custGeom>
            <a:avLst/>
            <a:gdLst/>
            <a:ahLst/>
            <a:cxnLst/>
            <a:rect l="l" t="t" r="r" b="b"/>
            <a:pathLst>
              <a:path w="1099820" h="1032510">
                <a:moveTo>
                  <a:pt x="0" y="1032052"/>
                </a:moveTo>
                <a:lnTo>
                  <a:pt x="1099312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31935" y="249143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10447" y="4211"/>
                </a:moveTo>
                <a:lnTo>
                  <a:pt x="19692" y="172"/>
                </a:lnTo>
                <a:lnTo>
                  <a:pt x="29429" y="0"/>
                </a:lnTo>
                <a:lnTo>
                  <a:pt x="38520" y="3491"/>
                </a:lnTo>
                <a:lnTo>
                  <a:pt x="45829" y="10447"/>
                </a:lnTo>
                <a:lnTo>
                  <a:pt x="49862" y="19692"/>
                </a:lnTo>
                <a:lnTo>
                  <a:pt x="50034" y="29427"/>
                </a:lnTo>
                <a:lnTo>
                  <a:pt x="46542" y="38515"/>
                </a:lnTo>
                <a:lnTo>
                  <a:pt x="39581" y="45816"/>
                </a:lnTo>
                <a:lnTo>
                  <a:pt x="30343" y="49855"/>
                </a:lnTo>
                <a:lnTo>
                  <a:pt x="20610" y="50028"/>
                </a:lnTo>
                <a:lnTo>
                  <a:pt x="11520" y="46536"/>
                </a:lnTo>
                <a:lnTo>
                  <a:pt x="4211" y="39581"/>
                </a:lnTo>
                <a:lnTo>
                  <a:pt x="172" y="30336"/>
                </a:lnTo>
                <a:lnTo>
                  <a:pt x="0" y="20600"/>
                </a:lnTo>
                <a:lnTo>
                  <a:pt x="3491" y="11513"/>
                </a:lnTo>
                <a:lnTo>
                  <a:pt x="10447" y="421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812347" y="1077353"/>
            <a:ext cx="2201545" cy="4064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80"/>
              </a:spcBef>
            </a:pPr>
            <a:r>
              <a:rPr sz="1000" b="1" spc="-15" dirty="0">
                <a:solidFill>
                  <a:srgbClr val="231F20"/>
                </a:solidFill>
                <a:latin typeface="Open Sans"/>
                <a:cs typeface="Open Sans"/>
              </a:rPr>
              <a:t>QLD </a:t>
            </a:r>
            <a:r>
              <a:rPr sz="1000" b="1" spc="5" dirty="0">
                <a:solidFill>
                  <a:srgbClr val="231F20"/>
                </a:solidFill>
                <a:latin typeface="Open Sans"/>
                <a:cs typeface="Open Sans"/>
              </a:rPr>
              <a:t>Workplace </a:t>
            </a:r>
            <a:r>
              <a:rPr sz="1000" b="1" spc="10" dirty="0">
                <a:solidFill>
                  <a:srgbClr val="231F20"/>
                </a:solidFill>
                <a:latin typeface="Open Sans"/>
                <a:cs typeface="Open Sans"/>
              </a:rPr>
              <a:t>Health </a:t>
            </a: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and</a:t>
            </a:r>
            <a:r>
              <a:rPr sz="1000" b="1" spc="-11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10" dirty="0">
                <a:solidFill>
                  <a:srgbClr val="231F20"/>
                </a:solidFill>
                <a:latin typeface="Open Sans"/>
                <a:cs typeface="Open Sans"/>
              </a:rPr>
              <a:t>Safety</a:t>
            </a:r>
            <a:endParaRPr sz="1000">
              <a:latin typeface="Open Sans"/>
              <a:cs typeface="Open Sans"/>
            </a:endParaRPr>
          </a:p>
          <a:p>
            <a:pPr marL="78105">
              <a:lnSpc>
                <a:spcPct val="100000"/>
              </a:lnSpc>
            </a:pP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  <a:hlinkClick r:id="rId8"/>
              </a:rPr>
              <a:t>www.justice.qld.gov.au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6354" y="4488357"/>
            <a:ext cx="3059430" cy="473709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80"/>
              </a:spcBef>
            </a:pP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You can read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more </a:t>
            </a:r>
            <a:r>
              <a:rPr sz="1000" spc="-35" dirty="0">
                <a:solidFill>
                  <a:srgbClr val="231F20"/>
                </a:solidFill>
                <a:latin typeface="Open Sans"/>
                <a:cs typeface="Open Sans"/>
              </a:rPr>
              <a:t>about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Open Sans"/>
                <a:cs typeface="Open Sans"/>
              </a:rPr>
              <a:t>new WHS/OHS </a:t>
            </a: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</a:rPr>
              <a:t>Act</a:t>
            </a:r>
            <a:r>
              <a:rPr sz="1000" spc="55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Open Sans"/>
                <a:cs typeface="Open Sans"/>
              </a:rPr>
              <a:t>at:</a:t>
            </a:r>
            <a:endParaRPr sz="1000">
              <a:latin typeface="Open Sans"/>
              <a:cs typeface="Open Sans"/>
            </a:endParaRPr>
          </a:p>
          <a:p>
            <a:pPr marL="78105">
              <a:lnSpc>
                <a:spcPct val="100000"/>
              </a:lnSpc>
            </a:pPr>
            <a:r>
              <a:rPr sz="1000" b="1" spc="10" dirty="0">
                <a:solidFill>
                  <a:srgbClr val="231F20"/>
                </a:solidFill>
                <a:latin typeface="Open Sans"/>
                <a:cs typeface="Open Sans"/>
                <a:hlinkClick r:id="rId9"/>
              </a:rPr>
              <a:t>www.safeworkaustralia.gov.au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78995" y="1215006"/>
            <a:ext cx="789940" cy="836294"/>
          </a:xfrm>
          <a:custGeom>
            <a:avLst/>
            <a:gdLst/>
            <a:ahLst/>
            <a:cxnLst/>
            <a:rect l="l" t="t" r="r" b="b"/>
            <a:pathLst>
              <a:path w="789939" h="836294">
                <a:moveTo>
                  <a:pt x="789368" y="835977"/>
                </a:moveTo>
                <a:lnTo>
                  <a:pt x="0" y="0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60402" y="2044051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2"/>
                </a:lnTo>
                <a:lnTo>
                  <a:pt x="7437" y="43357"/>
                </a:lnTo>
                <a:lnTo>
                  <a:pt x="1995" y="35283"/>
                </a:lnTo>
                <a:lnTo>
                  <a:pt x="0" y="25400"/>
                </a:lnTo>
                <a:lnTo>
                  <a:pt x="1995" y="15516"/>
                </a:lnTo>
                <a:lnTo>
                  <a:pt x="7437" y="7442"/>
                </a:lnTo>
                <a:lnTo>
                  <a:pt x="15510" y="1997"/>
                </a:lnTo>
                <a:lnTo>
                  <a:pt x="25400" y="0"/>
                </a:lnTo>
                <a:lnTo>
                  <a:pt x="35289" y="1997"/>
                </a:lnTo>
                <a:lnTo>
                  <a:pt x="43362" y="7442"/>
                </a:lnTo>
                <a:lnTo>
                  <a:pt x="48804" y="15516"/>
                </a:lnTo>
                <a:lnTo>
                  <a:pt x="50800" y="25400"/>
                </a:lnTo>
                <a:lnTo>
                  <a:pt x="48804" y="35283"/>
                </a:lnTo>
                <a:lnTo>
                  <a:pt x="43362" y="43357"/>
                </a:lnTo>
                <a:lnTo>
                  <a:pt x="35289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374355" y="1023353"/>
            <a:ext cx="1602105" cy="4108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80"/>
              </a:spcBef>
            </a:pPr>
            <a:r>
              <a:rPr sz="1000" b="1" dirty="0">
                <a:solidFill>
                  <a:srgbClr val="231F20"/>
                </a:solidFill>
                <a:latin typeface="Open Sans"/>
                <a:cs typeface="Open Sans"/>
              </a:rPr>
              <a:t>NT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5" dirty="0">
                <a:solidFill>
                  <a:srgbClr val="231F20"/>
                </a:solidFill>
                <a:latin typeface="Open Sans"/>
                <a:cs typeface="Open Sans"/>
              </a:rPr>
              <a:t>WorkSafe</a:t>
            </a:r>
            <a:endParaRPr sz="1000" dirty="0">
              <a:latin typeface="Open Sans"/>
              <a:cs typeface="Open Sans"/>
            </a:endParaRPr>
          </a:p>
          <a:p>
            <a:pPr marL="78105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  <a:hlinkClick r:id="rId10"/>
              </a:rPr>
              <a:t>www.worksafe.nt.gov.au</a:t>
            </a:r>
            <a:endParaRPr sz="1000" dirty="0">
              <a:latin typeface="Open Sans"/>
              <a:cs typeface="Open San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17648" y="3011359"/>
            <a:ext cx="1818005" cy="0"/>
          </a:xfrm>
          <a:custGeom>
            <a:avLst/>
            <a:gdLst/>
            <a:ahLst/>
            <a:cxnLst/>
            <a:rect l="l" t="t" r="r" b="b"/>
            <a:pathLst>
              <a:path w="1818004">
                <a:moveTo>
                  <a:pt x="0" y="0"/>
                </a:moveTo>
                <a:lnTo>
                  <a:pt x="1817959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35608" y="298595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10" y="48802"/>
                </a:lnTo>
                <a:lnTo>
                  <a:pt x="7437" y="43357"/>
                </a:lnTo>
                <a:lnTo>
                  <a:pt x="1995" y="35283"/>
                </a:lnTo>
                <a:lnTo>
                  <a:pt x="0" y="25400"/>
                </a:lnTo>
                <a:lnTo>
                  <a:pt x="1995" y="15510"/>
                </a:lnTo>
                <a:lnTo>
                  <a:pt x="7437" y="7437"/>
                </a:lnTo>
                <a:lnTo>
                  <a:pt x="15510" y="1995"/>
                </a:lnTo>
                <a:lnTo>
                  <a:pt x="25400" y="0"/>
                </a:lnTo>
                <a:lnTo>
                  <a:pt x="35289" y="1995"/>
                </a:lnTo>
                <a:lnTo>
                  <a:pt x="43362" y="7437"/>
                </a:lnTo>
                <a:lnTo>
                  <a:pt x="48804" y="15510"/>
                </a:lnTo>
                <a:lnTo>
                  <a:pt x="50800" y="25400"/>
                </a:lnTo>
                <a:lnTo>
                  <a:pt x="48804" y="35283"/>
                </a:lnTo>
                <a:lnTo>
                  <a:pt x="43362" y="43357"/>
                </a:lnTo>
                <a:lnTo>
                  <a:pt x="35289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6354" y="2799537"/>
            <a:ext cx="1571625" cy="40640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80"/>
              </a:spcBef>
            </a:pPr>
            <a:r>
              <a:rPr sz="1000" b="1" spc="-5" dirty="0">
                <a:solidFill>
                  <a:srgbClr val="231F20"/>
                </a:solidFill>
                <a:latin typeface="Open Sans"/>
                <a:cs typeface="Open Sans"/>
              </a:rPr>
              <a:t>SA</a:t>
            </a:r>
            <a:r>
              <a:rPr sz="1000" b="1" spc="-30" dirty="0">
                <a:solidFill>
                  <a:srgbClr val="231F20"/>
                </a:solidFill>
                <a:latin typeface="Open Sans"/>
                <a:cs typeface="Open Sans"/>
              </a:rPr>
              <a:t> </a:t>
            </a:r>
            <a:r>
              <a:rPr sz="1000" b="1" spc="5" dirty="0">
                <a:solidFill>
                  <a:srgbClr val="231F20"/>
                </a:solidFill>
                <a:latin typeface="Open Sans"/>
                <a:cs typeface="Open Sans"/>
              </a:rPr>
              <a:t>SafeWork</a:t>
            </a:r>
            <a:endParaRPr sz="1000">
              <a:latin typeface="Open Sans"/>
              <a:cs typeface="Open Sans"/>
            </a:endParaRPr>
          </a:p>
          <a:p>
            <a:pPr marL="78105">
              <a:lnSpc>
                <a:spcPct val="100000"/>
              </a:lnSpc>
            </a:pPr>
            <a:r>
              <a:rPr sz="1000" spc="-30" dirty="0">
                <a:solidFill>
                  <a:srgbClr val="231F20"/>
                </a:solidFill>
                <a:latin typeface="Open Sans"/>
                <a:cs typeface="Open Sans"/>
                <a:hlinkClick r:id="rId11"/>
              </a:rPr>
              <a:t>www.safework.sa.gov.au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854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GANTRY/OVERHEAD CRANE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4D7F94-D4B4-437D-956A-ECE374EC8301}"/>
              </a:ext>
            </a:extLst>
          </p:cNvPr>
          <p:cNvSpPr/>
          <p:nvPr/>
        </p:nvSpPr>
        <p:spPr>
          <a:xfrm>
            <a:off x="506566" y="637878"/>
            <a:ext cx="6691499" cy="4445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5D69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03814" y="117014"/>
            <a:ext cx="408495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GANTRY/OVERHEAD CRANE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88311" y="868965"/>
            <a:ext cx="3494467" cy="1724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708289"/>
              </p:ext>
            </p:extLst>
          </p:nvPr>
        </p:nvGraphicFramePr>
        <p:xfrm>
          <a:off x="536829" y="432005"/>
          <a:ext cx="6478905" cy="453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82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1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224154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Where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information about the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gantry or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overhead</a:t>
                      </a:r>
                      <a:r>
                        <a:rPr sz="1000" spc="-9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about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2117090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Information can be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found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manufacturer’s manuals,  guidelines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specifications.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2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2303145">
                        <a:lnSpc>
                          <a:spcPts val="1140"/>
                        </a:lnSpc>
                        <a:spcBef>
                          <a:spcPts val="94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documents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which set out  specifications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procedures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designed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ensure  products,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services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systems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safe,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reliable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consistently perform the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were  intended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to.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establish a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common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language  which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defines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safety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criteria.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71755">
                        <a:lnSpc>
                          <a:spcPts val="111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(source: Standards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Australia)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001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146839" y="2842907"/>
            <a:ext cx="1728276" cy="1997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4082" y="3951973"/>
            <a:ext cx="520395" cy="261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8F297A-C672-4B8A-BD3B-4816F3A320BF}"/>
              </a:ext>
            </a:extLst>
          </p:cNvPr>
          <p:cNvSpPr/>
          <p:nvPr/>
        </p:nvSpPr>
        <p:spPr>
          <a:xfrm>
            <a:off x="577849" y="725074"/>
            <a:ext cx="1490944" cy="1905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522B2-9F03-4369-BC44-F1765CC96C19}"/>
              </a:ext>
            </a:extLst>
          </p:cNvPr>
          <p:cNvSpPr/>
          <p:nvPr/>
        </p:nvSpPr>
        <p:spPr>
          <a:xfrm>
            <a:off x="2195482" y="473724"/>
            <a:ext cx="4783169" cy="2193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A7DF3D-0B8C-48ED-91A9-77F9A00C4A79}"/>
              </a:ext>
            </a:extLst>
          </p:cNvPr>
          <p:cNvSpPr/>
          <p:nvPr/>
        </p:nvSpPr>
        <p:spPr>
          <a:xfrm>
            <a:off x="577848" y="3047999"/>
            <a:ext cx="1490945" cy="1853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7F3B27-1FEF-428F-BC76-8B431BC909C0}"/>
              </a:ext>
            </a:extLst>
          </p:cNvPr>
          <p:cNvSpPr/>
          <p:nvPr/>
        </p:nvSpPr>
        <p:spPr>
          <a:xfrm>
            <a:off x="2195482" y="2740991"/>
            <a:ext cx="4713984" cy="2161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899" y="1136788"/>
            <a:ext cx="0" cy="1896745"/>
          </a:xfrm>
          <a:custGeom>
            <a:avLst/>
            <a:gdLst/>
            <a:ahLst/>
            <a:cxnLst/>
            <a:rect l="l" t="t" r="r" b="b"/>
            <a:pathLst>
              <a:path h="1896745">
                <a:moveTo>
                  <a:pt x="0" y="1896630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40899" y="3039764"/>
            <a:ext cx="0" cy="1922145"/>
          </a:xfrm>
          <a:custGeom>
            <a:avLst/>
            <a:gdLst/>
            <a:ahLst/>
            <a:cxnLst/>
            <a:rect l="l" t="t" r="r" b="b"/>
            <a:pathLst>
              <a:path h="1922145">
                <a:moveTo>
                  <a:pt x="0" y="1921891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000" y="1133611"/>
            <a:ext cx="3601085" cy="0"/>
          </a:xfrm>
          <a:custGeom>
            <a:avLst/>
            <a:gdLst/>
            <a:ahLst/>
            <a:cxnLst/>
            <a:rect l="l" t="t" r="r" b="b"/>
            <a:pathLst>
              <a:path w="3601085">
                <a:moveTo>
                  <a:pt x="0" y="0"/>
                </a:moveTo>
                <a:lnTo>
                  <a:pt x="36008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3175" y="1136788"/>
            <a:ext cx="0" cy="1896745"/>
          </a:xfrm>
          <a:custGeom>
            <a:avLst/>
            <a:gdLst/>
            <a:ahLst/>
            <a:cxnLst/>
            <a:rect l="l" t="t" r="r" b="b"/>
            <a:pathLst>
              <a:path h="1896745">
                <a:moveTo>
                  <a:pt x="0" y="1896630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40899" y="1133611"/>
            <a:ext cx="2879725" cy="0"/>
          </a:xfrm>
          <a:custGeom>
            <a:avLst/>
            <a:gdLst/>
            <a:ahLst/>
            <a:cxnLst/>
            <a:rect l="l" t="t" r="r" b="b"/>
            <a:pathLst>
              <a:path w="2879725">
                <a:moveTo>
                  <a:pt x="0" y="0"/>
                </a:moveTo>
                <a:lnTo>
                  <a:pt x="2879102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6825" y="1136788"/>
            <a:ext cx="0" cy="1899920"/>
          </a:xfrm>
          <a:custGeom>
            <a:avLst/>
            <a:gdLst/>
            <a:ahLst/>
            <a:cxnLst/>
            <a:rect l="l" t="t" r="r" b="b"/>
            <a:pathLst>
              <a:path h="1899920">
                <a:moveTo>
                  <a:pt x="0" y="189980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0" y="3036594"/>
            <a:ext cx="3604260" cy="0"/>
          </a:xfrm>
          <a:custGeom>
            <a:avLst/>
            <a:gdLst/>
            <a:ahLst/>
            <a:cxnLst/>
            <a:rect l="l" t="t" r="r" b="b"/>
            <a:pathLst>
              <a:path w="3604260">
                <a:moveTo>
                  <a:pt x="0" y="0"/>
                </a:moveTo>
                <a:lnTo>
                  <a:pt x="3604069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175" y="3039764"/>
            <a:ext cx="0" cy="1922145"/>
          </a:xfrm>
          <a:custGeom>
            <a:avLst/>
            <a:gdLst/>
            <a:ahLst/>
            <a:cxnLst/>
            <a:rect l="l" t="t" r="r" b="b"/>
            <a:pathLst>
              <a:path h="1922145">
                <a:moveTo>
                  <a:pt x="0" y="1921891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6825" y="3036589"/>
            <a:ext cx="0" cy="1925320"/>
          </a:xfrm>
          <a:custGeom>
            <a:avLst/>
            <a:gdLst/>
            <a:ahLst/>
            <a:cxnLst/>
            <a:rect l="l" t="t" r="r" b="b"/>
            <a:pathLst>
              <a:path h="1925320">
                <a:moveTo>
                  <a:pt x="0" y="192506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0000" y="4964830"/>
            <a:ext cx="3601085" cy="0"/>
          </a:xfrm>
          <a:custGeom>
            <a:avLst/>
            <a:gdLst/>
            <a:ahLst/>
            <a:cxnLst/>
            <a:rect l="l" t="t" r="r" b="b"/>
            <a:pathLst>
              <a:path w="3601085">
                <a:moveTo>
                  <a:pt x="0" y="0"/>
                </a:moveTo>
                <a:lnTo>
                  <a:pt x="360089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40899" y="4964830"/>
            <a:ext cx="2879725" cy="0"/>
          </a:xfrm>
          <a:custGeom>
            <a:avLst/>
            <a:gdLst/>
            <a:ahLst/>
            <a:cxnLst/>
            <a:rect l="l" t="t" r="r" b="b"/>
            <a:pathLst>
              <a:path w="2879725">
                <a:moveTo>
                  <a:pt x="0" y="0"/>
                </a:moveTo>
                <a:lnTo>
                  <a:pt x="2879102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27300" y="290102"/>
            <a:ext cx="4796790" cy="7366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400" spc="-15" dirty="0">
                <a:solidFill>
                  <a:srgbClr val="00305E"/>
                </a:solidFill>
              </a:rPr>
              <a:t>Work</a:t>
            </a:r>
            <a:r>
              <a:rPr sz="1400" spc="-10" dirty="0">
                <a:solidFill>
                  <a:srgbClr val="00305E"/>
                </a:solidFill>
              </a:rPr>
              <a:t> </a:t>
            </a:r>
            <a:r>
              <a:rPr sz="1400" dirty="0">
                <a:solidFill>
                  <a:srgbClr val="00305E"/>
                </a:solidFill>
              </a:rPr>
              <a:t>requirements</a:t>
            </a:r>
            <a:endParaRPr sz="1400"/>
          </a:p>
          <a:p>
            <a:pPr marL="12700" marR="5080">
              <a:lnSpc>
                <a:spcPts val="1710"/>
              </a:lnSpc>
              <a:spcBef>
                <a:spcPts val="5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know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requirements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site. 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9300" y="3131327"/>
            <a:ext cx="8737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Handover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details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9300" y="1223660"/>
            <a:ext cx="42335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3150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Shift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briefings/inductions	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orders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2455" y="1461026"/>
            <a:ext cx="2754618" cy="1512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70203" y="3349244"/>
            <a:ext cx="2740912" cy="15417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36652" y="1694592"/>
            <a:ext cx="2486296" cy="2638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854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GANTRY/OVERHEAD CRANE</a:t>
            </a:r>
            <a:r>
              <a:rPr sz="11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6042EA-CEB3-43F8-8555-F1B51E63ACB3}"/>
              </a:ext>
            </a:extLst>
          </p:cNvPr>
          <p:cNvSpPr/>
          <p:nvPr/>
        </p:nvSpPr>
        <p:spPr>
          <a:xfrm>
            <a:off x="584264" y="1205767"/>
            <a:ext cx="3422584" cy="176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AF60FB-C0B5-48C3-92CB-5413CC1B397C}"/>
              </a:ext>
            </a:extLst>
          </p:cNvPr>
          <p:cNvSpPr/>
          <p:nvPr/>
        </p:nvSpPr>
        <p:spPr>
          <a:xfrm>
            <a:off x="580223" y="3159812"/>
            <a:ext cx="3422584" cy="1768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4A4DA1-2F62-4FBB-8DBB-2629DD9EC5CC}"/>
              </a:ext>
            </a:extLst>
          </p:cNvPr>
          <p:cNvSpPr/>
          <p:nvPr/>
        </p:nvSpPr>
        <p:spPr>
          <a:xfrm>
            <a:off x="4211940" y="1199790"/>
            <a:ext cx="2666602" cy="3281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5D69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03814" y="117014"/>
            <a:ext cx="408495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GANTRY/OVERHEAD CRANE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387987"/>
            <a:ext cx="2978150" cy="419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requirements</a:t>
            </a:r>
            <a:r>
              <a:rPr sz="800" i="1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800" i="1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8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things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may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about</a:t>
            </a:r>
            <a:r>
              <a:rPr sz="1000" spc="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8409" y="1364429"/>
            <a:ext cx="2042937" cy="1508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46312" y="1324982"/>
            <a:ext cx="1239675" cy="1561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40000" y="967114"/>
          <a:ext cx="6471284" cy="40197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7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7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871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Crane/equipment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used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needs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done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charts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factors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8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Defects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Hazards 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potential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hazards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Co-ordination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requirments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604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4966243" y="1388055"/>
            <a:ext cx="2000639" cy="1397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96648" y="3477494"/>
            <a:ext cx="1945418" cy="14155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77311" y="3451579"/>
            <a:ext cx="1617988" cy="14652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8566" y="3424550"/>
            <a:ext cx="2022438" cy="14118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5D8EB4-70C0-495C-BA03-C3A76339BF03}"/>
              </a:ext>
            </a:extLst>
          </p:cNvPr>
          <p:cNvSpPr/>
          <p:nvPr/>
        </p:nvSpPr>
        <p:spPr>
          <a:xfrm>
            <a:off x="589618" y="1036160"/>
            <a:ext cx="2051728" cy="1837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9EF89A-E4B4-4495-AE3C-AA581296CAF7}"/>
              </a:ext>
            </a:extLst>
          </p:cNvPr>
          <p:cNvSpPr/>
          <p:nvPr/>
        </p:nvSpPr>
        <p:spPr>
          <a:xfrm>
            <a:off x="2756381" y="1036160"/>
            <a:ext cx="2000638" cy="19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A2EBA6-1B74-4A4E-82DC-86301A5EA6DA}"/>
              </a:ext>
            </a:extLst>
          </p:cNvPr>
          <p:cNvSpPr/>
          <p:nvPr/>
        </p:nvSpPr>
        <p:spPr>
          <a:xfrm>
            <a:off x="4921841" y="986960"/>
            <a:ext cx="2000638" cy="19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DAABE8-8932-41B9-B73B-6ECA8E2E0B27}"/>
              </a:ext>
            </a:extLst>
          </p:cNvPr>
          <p:cNvSpPr/>
          <p:nvPr/>
        </p:nvSpPr>
        <p:spPr>
          <a:xfrm>
            <a:off x="578388" y="3051216"/>
            <a:ext cx="2000638" cy="19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DB723D-9527-4AE1-B407-BF4E2747CB9F}"/>
              </a:ext>
            </a:extLst>
          </p:cNvPr>
          <p:cNvSpPr/>
          <p:nvPr/>
        </p:nvSpPr>
        <p:spPr>
          <a:xfrm>
            <a:off x="2741428" y="3025930"/>
            <a:ext cx="2000638" cy="19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780314-B5F4-42F2-ABA3-3610FAF16BA1}"/>
              </a:ext>
            </a:extLst>
          </p:cNvPr>
          <p:cNvSpPr/>
          <p:nvPr/>
        </p:nvSpPr>
        <p:spPr>
          <a:xfrm>
            <a:off x="4915759" y="3025930"/>
            <a:ext cx="2000638" cy="1935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5D69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03814" y="117014"/>
            <a:ext cx="408495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GANTRY/OVERHEAD CRANE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31860" y="779195"/>
            <a:ext cx="3505795" cy="1870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96157" y="2778512"/>
            <a:ext cx="3042146" cy="2126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36829" y="429006"/>
          <a:ext cx="6478905" cy="45326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4824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12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3</a:t>
                      </a:r>
                      <a:endParaRPr sz="110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299720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Shift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briefings,  handovers and work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orders are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all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ways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 about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requirements,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unsure about  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speak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1600" marB="0"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speak to your</a:t>
                      </a:r>
                      <a:r>
                        <a:rPr sz="1000" spc="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supervisor.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541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7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1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4</a:t>
                      </a:r>
                      <a:endParaRPr sz="1100" dirty="0">
                        <a:latin typeface="Franklin Gothic Demi"/>
                        <a:cs typeface="Franklin Gothic Demi"/>
                      </a:endParaRPr>
                    </a:p>
                    <a:p>
                      <a:pPr marL="107950">
                        <a:lnSpc>
                          <a:spcPts val="1170"/>
                        </a:lnSpc>
                        <a:spcBef>
                          <a:spcPts val="70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is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important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7950" marR="173990">
                        <a:lnSpc>
                          <a:spcPts val="1140"/>
                        </a:lnSpc>
                        <a:spcBef>
                          <a:spcPts val="6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 information about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7950">
                        <a:lnSpc>
                          <a:spcPts val="111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starting?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0" marB="0">
                    <a:lnT w="6350">
                      <a:solidFill>
                        <a:srgbClr val="687A9E"/>
                      </a:solidFill>
                      <a:prstDash val="solid"/>
                    </a:lnT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3300095">
                        <a:lnSpc>
                          <a:spcPts val="1140"/>
                        </a:lnSpc>
                        <a:spcBef>
                          <a:spcPts val="944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This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help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 able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complete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job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safely,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efficiently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within the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rules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regulations.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001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4E7717-9913-4FF6-A812-009ED25F05FA}"/>
              </a:ext>
            </a:extLst>
          </p:cNvPr>
          <p:cNvSpPr/>
          <p:nvPr/>
        </p:nvSpPr>
        <p:spPr>
          <a:xfrm>
            <a:off x="577850" y="779195"/>
            <a:ext cx="1549097" cy="1887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12C14B-36AA-495C-916E-CCA83B90C5A9}"/>
              </a:ext>
            </a:extLst>
          </p:cNvPr>
          <p:cNvSpPr/>
          <p:nvPr/>
        </p:nvSpPr>
        <p:spPr>
          <a:xfrm>
            <a:off x="2178050" y="492048"/>
            <a:ext cx="4710716" cy="2165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7DF315-DFA5-4D34-ADA8-7C7A38049C89}"/>
              </a:ext>
            </a:extLst>
          </p:cNvPr>
          <p:cNvSpPr/>
          <p:nvPr/>
        </p:nvSpPr>
        <p:spPr>
          <a:xfrm>
            <a:off x="577850" y="3134561"/>
            <a:ext cx="1549097" cy="177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CC15E2-AB4D-4ED5-86B3-E3DD82355085}"/>
              </a:ext>
            </a:extLst>
          </p:cNvPr>
          <p:cNvSpPr/>
          <p:nvPr/>
        </p:nvSpPr>
        <p:spPr>
          <a:xfrm>
            <a:off x="2178050" y="2735640"/>
            <a:ext cx="4710716" cy="222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11557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</a:rPr>
              <a:t>Indoor</a:t>
            </a:r>
            <a:r>
              <a:rPr sz="1400" spc="-80" dirty="0">
                <a:solidFill>
                  <a:srgbClr val="00305E"/>
                </a:solidFill>
              </a:rPr>
              <a:t> </a:t>
            </a:r>
            <a:r>
              <a:rPr sz="1400" dirty="0">
                <a:solidFill>
                  <a:srgbClr val="00305E"/>
                </a:solidFill>
              </a:rPr>
              <a:t>hazards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527300" y="625947"/>
            <a:ext cx="6447155" cy="5397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Before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operating the crane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potential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risks,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and environmental issues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identified. 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check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ground 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eye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level and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above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head</a:t>
            </a:r>
            <a:r>
              <a:rPr sz="1000" spc="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indoors can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include: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2720" y="1246390"/>
            <a:ext cx="4929111" cy="3773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05303" y="4181518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1996" y="0"/>
                </a:moveTo>
                <a:lnTo>
                  <a:pt x="13432" y="1729"/>
                </a:lnTo>
                <a:lnTo>
                  <a:pt x="6440" y="6446"/>
                </a:lnTo>
                <a:lnTo>
                  <a:pt x="1727" y="13442"/>
                </a:lnTo>
                <a:lnTo>
                  <a:pt x="0" y="22009"/>
                </a:lnTo>
                <a:lnTo>
                  <a:pt x="1727" y="30573"/>
                </a:lnTo>
                <a:lnTo>
                  <a:pt x="6440" y="37565"/>
                </a:lnTo>
                <a:lnTo>
                  <a:pt x="13432" y="42277"/>
                </a:lnTo>
                <a:lnTo>
                  <a:pt x="21996" y="44005"/>
                </a:lnTo>
                <a:lnTo>
                  <a:pt x="30560" y="42277"/>
                </a:lnTo>
                <a:lnTo>
                  <a:pt x="37552" y="37565"/>
                </a:lnTo>
                <a:lnTo>
                  <a:pt x="42265" y="30573"/>
                </a:lnTo>
                <a:lnTo>
                  <a:pt x="43992" y="22009"/>
                </a:lnTo>
                <a:lnTo>
                  <a:pt x="42265" y="13442"/>
                </a:lnTo>
                <a:lnTo>
                  <a:pt x="37552" y="6446"/>
                </a:lnTo>
                <a:lnTo>
                  <a:pt x="30560" y="1729"/>
                </a:lnTo>
                <a:lnTo>
                  <a:pt x="21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5967" y="3080291"/>
            <a:ext cx="1664970" cy="1108710"/>
          </a:xfrm>
          <a:custGeom>
            <a:avLst/>
            <a:gdLst/>
            <a:ahLst/>
            <a:cxnLst/>
            <a:rect l="l" t="t" r="r" b="b"/>
            <a:pathLst>
              <a:path w="1664970" h="1108710">
                <a:moveTo>
                  <a:pt x="1664792" y="0"/>
                </a:moveTo>
                <a:lnTo>
                  <a:pt x="0" y="1108621"/>
                </a:lnTo>
              </a:path>
            </a:pathLst>
          </a:custGeom>
          <a:ln w="12699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9877" y="4178044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60" y="29794"/>
                </a:moveTo>
                <a:lnTo>
                  <a:pt x="46025" y="39116"/>
                </a:lnTo>
                <a:lnTo>
                  <a:pt x="39168" y="46000"/>
                </a:lnTo>
                <a:lnTo>
                  <a:pt x="30227" y="49802"/>
                </a:lnTo>
                <a:lnTo>
                  <a:pt x="20142" y="49872"/>
                </a:lnTo>
                <a:lnTo>
                  <a:pt x="10799" y="46026"/>
                </a:lnTo>
                <a:lnTo>
                  <a:pt x="3894" y="39146"/>
                </a:lnTo>
                <a:lnTo>
                  <a:pt x="77" y="30186"/>
                </a:lnTo>
                <a:lnTo>
                  <a:pt x="0" y="20104"/>
                </a:lnTo>
                <a:lnTo>
                  <a:pt x="3850" y="10778"/>
                </a:lnTo>
                <a:lnTo>
                  <a:pt x="10742" y="3884"/>
                </a:lnTo>
                <a:lnTo>
                  <a:pt x="19718" y="74"/>
                </a:lnTo>
                <a:lnTo>
                  <a:pt x="29819" y="0"/>
                </a:lnTo>
                <a:lnTo>
                  <a:pt x="39146" y="3849"/>
                </a:lnTo>
                <a:lnTo>
                  <a:pt x="46016" y="10739"/>
                </a:lnTo>
                <a:lnTo>
                  <a:pt x="49798" y="19707"/>
                </a:lnTo>
                <a:lnTo>
                  <a:pt x="49860" y="2979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11556" y="2884830"/>
            <a:ext cx="702310" cy="3917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115570" marR="74295" indent="-34290">
              <a:lnSpc>
                <a:spcPts val="1140"/>
              </a:lnSpc>
              <a:spcBef>
                <a:spcPts val="409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dous  materials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13002" y="4618948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21" y="0"/>
                </a:moveTo>
                <a:lnTo>
                  <a:pt x="13448" y="1731"/>
                </a:lnTo>
                <a:lnTo>
                  <a:pt x="6448" y="6453"/>
                </a:lnTo>
                <a:lnTo>
                  <a:pt x="1729" y="13453"/>
                </a:lnTo>
                <a:lnTo>
                  <a:pt x="0" y="22021"/>
                </a:lnTo>
                <a:lnTo>
                  <a:pt x="1729" y="30595"/>
                </a:lnTo>
                <a:lnTo>
                  <a:pt x="6448" y="37595"/>
                </a:lnTo>
                <a:lnTo>
                  <a:pt x="13448" y="42313"/>
                </a:lnTo>
                <a:lnTo>
                  <a:pt x="22021" y="44043"/>
                </a:lnTo>
                <a:lnTo>
                  <a:pt x="30595" y="42313"/>
                </a:lnTo>
                <a:lnTo>
                  <a:pt x="37595" y="37595"/>
                </a:lnTo>
                <a:lnTo>
                  <a:pt x="42313" y="30595"/>
                </a:lnTo>
                <a:lnTo>
                  <a:pt x="44043" y="22021"/>
                </a:lnTo>
                <a:lnTo>
                  <a:pt x="42313" y="13453"/>
                </a:lnTo>
                <a:lnTo>
                  <a:pt x="37595" y="6453"/>
                </a:lnTo>
                <a:lnTo>
                  <a:pt x="30595" y="1731"/>
                </a:lnTo>
                <a:lnTo>
                  <a:pt x="22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5602" y="4548020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21" y="0"/>
                </a:moveTo>
                <a:lnTo>
                  <a:pt x="13448" y="1731"/>
                </a:lnTo>
                <a:lnTo>
                  <a:pt x="6448" y="6453"/>
                </a:lnTo>
                <a:lnTo>
                  <a:pt x="1729" y="13453"/>
                </a:lnTo>
                <a:lnTo>
                  <a:pt x="0" y="22021"/>
                </a:lnTo>
                <a:lnTo>
                  <a:pt x="1729" y="30595"/>
                </a:lnTo>
                <a:lnTo>
                  <a:pt x="6448" y="37595"/>
                </a:lnTo>
                <a:lnTo>
                  <a:pt x="13448" y="42313"/>
                </a:lnTo>
                <a:lnTo>
                  <a:pt x="22021" y="44043"/>
                </a:lnTo>
                <a:lnTo>
                  <a:pt x="30595" y="42313"/>
                </a:lnTo>
                <a:lnTo>
                  <a:pt x="37595" y="37595"/>
                </a:lnTo>
                <a:lnTo>
                  <a:pt x="42313" y="30595"/>
                </a:lnTo>
                <a:lnTo>
                  <a:pt x="44043" y="22021"/>
                </a:lnTo>
                <a:lnTo>
                  <a:pt x="42313" y="13453"/>
                </a:lnTo>
                <a:lnTo>
                  <a:pt x="37595" y="6453"/>
                </a:lnTo>
                <a:lnTo>
                  <a:pt x="30595" y="1731"/>
                </a:lnTo>
                <a:lnTo>
                  <a:pt x="22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06809" y="4642106"/>
            <a:ext cx="1004569" cy="0"/>
          </a:xfrm>
          <a:custGeom>
            <a:avLst/>
            <a:gdLst/>
            <a:ahLst/>
            <a:cxnLst/>
            <a:rect l="l" t="t" r="r" b="b"/>
            <a:pathLst>
              <a:path w="1004569">
                <a:moveTo>
                  <a:pt x="0" y="0"/>
                </a:moveTo>
                <a:lnTo>
                  <a:pt x="1004443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11697" y="4617161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81"/>
                </a:moveTo>
                <a:lnTo>
                  <a:pt x="3849" y="39110"/>
                </a:lnTo>
                <a:lnTo>
                  <a:pt x="10736" y="45999"/>
                </a:lnTo>
                <a:lnTo>
                  <a:pt x="19697" y="49801"/>
                </a:lnTo>
                <a:lnTo>
                  <a:pt x="29768" y="49872"/>
                </a:lnTo>
                <a:lnTo>
                  <a:pt x="39103" y="46032"/>
                </a:lnTo>
                <a:lnTo>
                  <a:pt x="45991" y="39149"/>
                </a:lnTo>
                <a:lnTo>
                  <a:pt x="49790" y="30182"/>
                </a:lnTo>
                <a:lnTo>
                  <a:pt x="49860" y="20091"/>
                </a:lnTo>
                <a:lnTo>
                  <a:pt x="46017" y="10769"/>
                </a:lnTo>
                <a:lnTo>
                  <a:pt x="39142" y="3883"/>
                </a:lnTo>
                <a:lnTo>
                  <a:pt x="30184" y="78"/>
                </a:lnTo>
                <a:lnTo>
                  <a:pt x="20091" y="0"/>
                </a:lnTo>
                <a:lnTo>
                  <a:pt x="10778" y="3847"/>
                </a:lnTo>
                <a:lnTo>
                  <a:pt x="3887" y="10733"/>
                </a:lnTo>
                <a:lnTo>
                  <a:pt x="76" y="19697"/>
                </a:lnTo>
                <a:lnTo>
                  <a:pt x="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6354" y="4518152"/>
            <a:ext cx="76581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Trip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31084" y="4791774"/>
            <a:ext cx="281730" cy="65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60750" y="4716030"/>
            <a:ext cx="60706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Spills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47302" y="4194502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21" y="0"/>
                </a:moveTo>
                <a:lnTo>
                  <a:pt x="13448" y="1731"/>
                </a:lnTo>
                <a:lnTo>
                  <a:pt x="6448" y="6453"/>
                </a:lnTo>
                <a:lnTo>
                  <a:pt x="1729" y="13453"/>
                </a:lnTo>
                <a:lnTo>
                  <a:pt x="0" y="22021"/>
                </a:lnTo>
                <a:lnTo>
                  <a:pt x="1729" y="30595"/>
                </a:lnTo>
                <a:lnTo>
                  <a:pt x="6448" y="37595"/>
                </a:lnTo>
                <a:lnTo>
                  <a:pt x="13448" y="42313"/>
                </a:lnTo>
                <a:lnTo>
                  <a:pt x="22021" y="44043"/>
                </a:lnTo>
                <a:lnTo>
                  <a:pt x="30595" y="42313"/>
                </a:lnTo>
                <a:lnTo>
                  <a:pt x="37595" y="37595"/>
                </a:lnTo>
                <a:lnTo>
                  <a:pt x="42313" y="30595"/>
                </a:lnTo>
                <a:lnTo>
                  <a:pt x="44043" y="22021"/>
                </a:lnTo>
                <a:lnTo>
                  <a:pt x="42313" y="13453"/>
                </a:lnTo>
                <a:lnTo>
                  <a:pt x="37595" y="6453"/>
                </a:lnTo>
                <a:lnTo>
                  <a:pt x="30595" y="1731"/>
                </a:lnTo>
                <a:lnTo>
                  <a:pt x="22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84003" y="3963609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21" y="0"/>
                </a:moveTo>
                <a:lnTo>
                  <a:pt x="13448" y="1731"/>
                </a:lnTo>
                <a:lnTo>
                  <a:pt x="6448" y="6453"/>
                </a:lnTo>
                <a:lnTo>
                  <a:pt x="1729" y="13453"/>
                </a:lnTo>
                <a:lnTo>
                  <a:pt x="0" y="22021"/>
                </a:lnTo>
                <a:lnTo>
                  <a:pt x="1729" y="30595"/>
                </a:lnTo>
                <a:lnTo>
                  <a:pt x="6448" y="37595"/>
                </a:lnTo>
                <a:lnTo>
                  <a:pt x="13448" y="42313"/>
                </a:lnTo>
                <a:lnTo>
                  <a:pt x="22021" y="44043"/>
                </a:lnTo>
                <a:lnTo>
                  <a:pt x="30595" y="42313"/>
                </a:lnTo>
                <a:lnTo>
                  <a:pt x="37595" y="37595"/>
                </a:lnTo>
                <a:lnTo>
                  <a:pt x="42313" y="30595"/>
                </a:lnTo>
                <a:lnTo>
                  <a:pt x="44043" y="22021"/>
                </a:lnTo>
                <a:lnTo>
                  <a:pt x="42313" y="13453"/>
                </a:lnTo>
                <a:lnTo>
                  <a:pt x="37595" y="6453"/>
                </a:lnTo>
                <a:lnTo>
                  <a:pt x="30595" y="1731"/>
                </a:lnTo>
                <a:lnTo>
                  <a:pt x="22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36002" y="2304013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21" y="0"/>
                </a:moveTo>
                <a:lnTo>
                  <a:pt x="13448" y="1731"/>
                </a:lnTo>
                <a:lnTo>
                  <a:pt x="6448" y="6453"/>
                </a:lnTo>
                <a:lnTo>
                  <a:pt x="1729" y="13453"/>
                </a:lnTo>
                <a:lnTo>
                  <a:pt x="0" y="22021"/>
                </a:lnTo>
                <a:lnTo>
                  <a:pt x="1729" y="30595"/>
                </a:lnTo>
                <a:lnTo>
                  <a:pt x="6448" y="37595"/>
                </a:lnTo>
                <a:lnTo>
                  <a:pt x="13448" y="42313"/>
                </a:lnTo>
                <a:lnTo>
                  <a:pt x="22021" y="44043"/>
                </a:lnTo>
                <a:lnTo>
                  <a:pt x="30595" y="42313"/>
                </a:lnTo>
                <a:lnTo>
                  <a:pt x="37595" y="37595"/>
                </a:lnTo>
                <a:lnTo>
                  <a:pt x="42313" y="30595"/>
                </a:lnTo>
                <a:lnTo>
                  <a:pt x="44043" y="22021"/>
                </a:lnTo>
                <a:lnTo>
                  <a:pt x="42313" y="13453"/>
                </a:lnTo>
                <a:lnTo>
                  <a:pt x="37595" y="6453"/>
                </a:lnTo>
                <a:lnTo>
                  <a:pt x="30595" y="1731"/>
                </a:lnTo>
                <a:lnTo>
                  <a:pt x="22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96937" y="4061974"/>
            <a:ext cx="288925" cy="393065"/>
          </a:xfrm>
          <a:custGeom>
            <a:avLst/>
            <a:gdLst/>
            <a:ahLst/>
            <a:cxnLst/>
            <a:rect l="l" t="t" r="r" b="b"/>
            <a:pathLst>
              <a:path w="288925" h="393064">
                <a:moveTo>
                  <a:pt x="0" y="0"/>
                </a:moveTo>
                <a:lnTo>
                  <a:pt x="288823" y="392455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5890" y="444995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94"/>
                </a:moveTo>
                <a:lnTo>
                  <a:pt x="3842" y="39116"/>
                </a:lnTo>
                <a:lnTo>
                  <a:pt x="10717" y="46000"/>
                </a:lnTo>
                <a:lnTo>
                  <a:pt x="19675" y="49802"/>
                </a:lnTo>
                <a:lnTo>
                  <a:pt x="29768" y="49872"/>
                </a:lnTo>
                <a:lnTo>
                  <a:pt x="39082" y="46024"/>
                </a:lnTo>
                <a:lnTo>
                  <a:pt x="45972" y="39139"/>
                </a:lnTo>
                <a:lnTo>
                  <a:pt x="49783" y="30175"/>
                </a:lnTo>
                <a:lnTo>
                  <a:pt x="49860" y="20091"/>
                </a:lnTo>
                <a:lnTo>
                  <a:pt x="46010" y="10762"/>
                </a:lnTo>
                <a:lnTo>
                  <a:pt x="39123" y="3873"/>
                </a:lnTo>
                <a:lnTo>
                  <a:pt x="30163" y="71"/>
                </a:lnTo>
                <a:lnTo>
                  <a:pt x="20091" y="0"/>
                </a:lnTo>
                <a:lnTo>
                  <a:pt x="10756" y="3848"/>
                </a:lnTo>
                <a:lnTo>
                  <a:pt x="3868" y="10734"/>
                </a:lnTo>
                <a:lnTo>
                  <a:pt x="69" y="19702"/>
                </a:lnTo>
                <a:lnTo>
                  <a:pt x="0" y="2979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11149" y="3933276"/>
            <a:ext cx="788315" cy="194284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Pedestrians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96937" y="3312700"/>
            <a:ext cx="1193165" cy="664210"/>
          </a:xfrm>
          <a:custGeom>
            <a:avLst/>
            <a:gdLst/>
            <a:ahLst/>
            <a:cxnLst/>
            <a:rect l="l" t="t" r="r" b="b"/>
            <a:pathLst>
              <a:path w="1193164" h="664210">
                <a:moveTo>
                  <a:pt x="0" y="0"/>
                </a:moveTo>
                <a:lnTo>
                  <a:pt x="1192758" y="664095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86917" y="396422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68"/>
                </a:moveTo>
                <a:lnTo>
                  <a:pt x="3857" y="39092"/>
                </a:lnTo>
                <a:lnTo>
                  <a:pt x="10761" y="45983"/>
                </a:lnTo>
                <a:lnTo>
                  <a:pt x="19739" y="49792"/>
                </a:lnTo>
                <a:lnTo>
                  <a:pt x="29819" y="49872"/>
                </a:lnTo>
                <a:lnTo>
                  <a:pt x="39154" y="46023"/>
                </a:lnTo>
                <a:lnTo>
                  <a:pt x="46042" y="39133"/>
                </a:lnTo>
                <a:lnTo>
                  <a:pt x="49841" y="30165"/>
                </a:lnTo>
                <a:lnTo>
                  <a:pt x="49911" y="20078"/>
                </a:lnTo>
                <a:lnTo>
                  <a:pt x="46068" y="10756"/>
                </a:lnTo>
                <a:lnTo>
                  <a:pt x="39193" y="3871"/>
                </a:lnTo>
                <a:lnTo>
                  <a:pt x="30235" y="70"/>
                </a:lnTo>
                <a:lnTo>
                  <a:pt x="20142" y="0"/>
                </a:lnTo>
                <a:lnTo>
                  <a:pt x="10820" y="3840"/>
                </a:lnTo>
                <a:lnTo>
                  <a:pt x="3913" y="10721"/>
                </a:lnTo>
                <a:lnTo>
                  <a:pt x="84" y="19684"/>
                </a:lnTo>
                <a:lnTo>
                  <a:pt x="0" y="29768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46354" y="3188754"/>
            <a:ext cx="75311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Doorways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96937" y="2328749"/>
            <a:ext cx="1439545" cy="466090"/>
          </a:xfrm>
          <a:custGeom>
            <a:avLst/>
            <a:gdLst/>
            <a:ahLst/>
            <a:cxnLst/>
            <a:rect l="l" t="t" r="r" b="b"/>
            <a:pathLst>
              <a:path w="1439545" h="466089">
                <a:moveTo>
                  <a:pt x="0" y="465543"/>
                </a:moveTo>
                <a:lnTo>
                  <a:pt x="1438922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35064" y="2295988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81"/>
                </a:moveTo>
                <a:lnTo>
                  <a:pt x="3849" y="39103"/>
                </a:lnTo>
                <a:lnTo>
                  <a:pt x="10736" y="45988"/>
                </a:lnTo>
                <a:lnTo>
                  <a:pt x="19697" y="49789"/>
                </a:lnTo>
                <a:lnTo>
                  <a:pt x="29768" y="49860"/>
                </a:lnTo>
                <a:lnTo>
                  <a:pt x="39103" y="46012"/>
                </a:lnTo>
                <a:lnTo>
                  <a:pt x="45991" y="39127"/>
                </a:lnTo>
                <a:lnTo>
                  <a:pt x="49790" y="30163"/>
                </a:lnTo>
                <a:lnTo>
                  <a:pt x="49860" y="20078"/>
                </a:lnTo>
                <a:lnTo>
                  <a:pt x="46009" y="10756"/>
                </a:lnTo>
                <a:lnTo>
                  <a:pt x="39117" y="3871"/>
                </a:lnTo>
                <a:lnTo>
                  <a:pt x="30141" y="70"/>
                </a:lnTo>
                <a:lnTo>
                  <a:pt x="20040" y="0"/>
                </a:lnTo>
                <a:lnTo>
                  <a:pt x="10735" y="3847"/>
                </a:lnTo>
                <a:lnTo>
                  <a:pt x="3862" y="10733"/>
                </a:lnTo>
                <a:lnTo>
                  <a:pt x="68" y="19697"/>
                </a:lnTo>
                <a:lnTo>
                  <a:pt x="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46354" y="2670352"/>
            <a:ext cx="75311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31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Bad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lighting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10203" y="4181480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21" y="0"/>
                </a:moveTo>
                <a:lnTo>
                  <a:pt x="13448" y="1731"/>
                </a:lnTo>
                <a:lnTo>
                  <a:pt x="6448" y="6453"/>
                </a:lnTo>
                <a:lnTo>
                  <a:pt x="1729" y="13453"/>
                </a:lnTo>
                <a:lnTo>
                  <a:pt x="0" y="22021"/>
                </a:lnTo>
                <a:lnTo>
                  <a:pt x="1729" y="30595"/>
                </a:lnTo>
                <a:lnTo>
                  <a:pt x="6448" y="37595"/>
                </a:lnTo>
                <a:lnTo>
                  <a:pt x="13448" y="42313"/>
                </a:lnTo>
                <a:lnTo>
                  <a:pt x="22021" y="44043"/>
                </a:lnTo>
                <a:lnTo>
                  <a:pt x="30595" y="42313"/>
                </a:lnTo>
                <a:lnTo>
                  <a:pt x="37595" y="37595"/>
                </a:lnTo>
                <a:lnTo>
                  <a:pt x="42313" y="30595"/>
                </a:lnTo>
                <a:lnTo>
                  <a:pt x="44043" y="22021"/>
                </a:lnTo>
                <a:lnTo>
                  <a:pt x="42313" y="13453"/>
                </a:lnTo>
                <a:lnTo>
                  <a:pt x="37595" y="6453"/>
                </a:lnTo>
                <a:lnTo>
                  <a:pt x="30595" y="1731"/>
                </a:lnTo>
                <a:lnTo>
                  <a:pt x="22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72202" y="4752274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21" y="0"/>
                </a:moveTo>
                <a:lnTo>
                  <a:pt x="13448" y="1731"/>
                </a:lnTo>
                <a:lnTo>
                  <a:pt x="6448" y="6453"/>
                </a:lnTo>
                <a:lnTo>
                  <a:pt x="1729" y="13453"/>
                </a:lnTo>
                <a:lnTo>
                  <a:pt x="0" y="22021"/>
                </a:lnTo>
                <a:lnTo>
                  <a:pt x="1729" y="30595"/>
                </a:lnTo>
                <a:lnTo>
                  <a:pt x="6448" y="37595"/>
                </a:lnTo>
                <a:lnTo>
                  <a:pt x="13448" y="42313"/>
                </a:lnTo>
                <a:lnTo>
                  <a:pt x="22021" y="44043"/>
                </a:lnTo>
                <a:lnTo>
                  <a:pt x="30595" y="42313"/>
                </a:lnTo>
                <a:lnTo>
                  <a:pt x="37595" y="37595"/>
                </a:lnTo>
                <a:lnTo>
                  <a:pt x="42313" y="30595"/>
                </a:lnTo>
                <a:lnTo>
                  <a:pt x="44043" y="22021"/>
                </a:lnTo>
                <a:lnTo>
                  <a:pt x="42313" y="13453"/>
                </a:lnTo>
                <a:lnTo>
                  <a:pt x="37595" y="6453"/>
                </a:lnTo>
                <a:lnTo>
                  <a:pt x="30595" y="1731"/>
                </a:lnTo>
                <a:lnTo>
                  <a:pt x="22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57835" y="4203498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92977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07580" y="417855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60" y="29794"/>
                </a:moveTo>
                <a:lnTo>
                  <a:pt x="46010" y="39116"/>
                </a:lnTo>
                <a:lnTo>
                  <a:pt x="39123" y="46000"/>
                </a:lnTo>
                <a:lnTo>
                  <a:pt x="30163" y="49802"/>
                </a:lnTo>
                <a:lnTo>
                  <a:pt x="20091" y="49872"/>
                </a:lnTo>
                <a:lnTo>
                  <a:pt x="10756" y="46026"/>
                </a:lnTo>
                <a:lnTo>
                  <a:pt x="3868" y="39146"/>
                </a:lnTo>
                <a:lnTo>
                  <a:pt x="69" y="30186"/>
                </a:lnTo>
                <a:lnTo>
                  <a:pt x="0" y="20104"/>
                </a:lnTo>
                <a:lnTo>
                  <a:pt x="3842" y="10772"/>
                </a:lnTo>
                <a:lnTo>
                  <a:pt x="10717" y="3879"/>
                </a:lnTo>
                <a:lnTo>
                  <a:pt x="19675" y="73"/>
                </a:lnTo>
                <a:lnTo>
                  <a:pt x="29768" y="0"/>
                </a:lnTo>
                <a:lnTo>
                  <a:pt x="39082" y="3848"/>
                </a:lnTo>
                <a:lnTo>
                  <a:pt x="45972" y="10734"/>
                </a:lnTo>
                <a:lnTo>
                  <a:pt x="49783" y="19702"/>
                </a:lnTo>
                <a:lnTo>
                  <a:pt x="49860" y="2979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88392" y="4008031"/>
            <a:ext cx="925830" cy="391160"/>
          </a:xfrm>
          <a:custGeom>
            <a:avLst/>
            <a:gdLst/>
            <a:ahLst/>
            <a:cxnLst/>
            <a:rect l="l" t="t" r="r" b="b"/>
            <a:pathLst>
              <a:path w="925829" h="391160">
                <a:moveTo>
                  <a:pt x="0" y="390931"/>
                </a:moveTo>
                <a:lnTo>
                  <a:pt x="925258" y="390931"/>
                </a:lnTo>
                <a:lnTo>
                  <a:pt x="925258" y="0"/>
                </a:lnTo>
                <a:lnTo>
                  <a:pt x="0" y="0"/>
                </a:lnTo>
                <a:lnTo>
                  <a:pt x="0" y="3909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088392" y="4008031"/>
            <a:ext cx="925830" cy="39116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87630" marR="80010" indent="92710">
              <a:lnSpc>
                <a:spcPts val="1140"/>
              </a:lnSpc>
              <a:spcBef>
                <a:spcPts val="4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plant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machinery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088392" y="4008031"/>
            <a:ext cx="925830" cy="391160"/>
          </a:xfrm>
          <a:custGeom>
            <a:avLst/>
            <a:gdLst/>
            <a:ahLst/>
            <a:cxnLst/>
            <a:rect l="l" t="t" r="r" b="b"/>
            <a:pathLst>
              <a:path w="925829" h="391160">
                <a:moveTo>
                  <a:pt x="0" y="390931"/>
                </a:moveTo>
                <a:lnTo>
                  <a:pt x="925258" y="390931"/>
                </a:lnTo>
                <a:lnTo>
                  <a:pt x="925258" y="0"/>
                </a:lnTo>
                <a:lnTo>
                  <a:pt x="0" y="0"/>
                </a:lnTo>
                <a:lnTo>
                  <a:pt x="0" y="39093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19964" y="4775811"/>
            <a:ext cx="767715" cy="77470"/>
          </a:xfrm>
          <a:custGeom>
            <a:avLst/>
            <a:gdLst/>
            <a:ahLst/>
            <a:cxnLst/>
            <a:rect l="l" t="t" r="r" b="b"/>
            <a:pathLst>
              <a:path w="767714" h="77470">
                <a:moveTo>
                  <a:pt x="767651" y="76961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69753" y="4748353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60" y="29781"/>
                </a:moveTo>
                <a:lnTo>
                  <a:pt x="46009" y="39110"/>
                </a:lnTo>
                <a:lnTo>
                  <a:pt x="39117" y="45999"/>
                </a:lnTo>
                <a:lnTo>
                  <a:pt x="30141" y="49801"/>
                </a:lnTo>
                <a:lnTo>
                  <a:pt x="20040" y="49872"/>
                </a:lnTo>
                <a:lnTo>
                  <a:pt x="10756" y="46030"/>
                </a:lnTo>
                <a:lnTo>
                  <a:pt x="3881" y="39142"/>
                </a:lnTo>
                <a:lnTo>
                  <a:pt x="75" y="30172"/>
                </a:lnTo>
                <a:lnTo>
                  <a:pt x="0" y="20078"/>
                </a:lnTo>
                <a:lnTo>
                  <a:pt x="3856" y="10758"/>
                </a:lnTo>
                <a:lnTo>
                  <a:pt x="10755" y="3876"/>
                </a:lnTo>
                <a:lnTo>
                  <a:pt x="19718" y="76"/>
                </a:lnTo>
                <a:lnTo>
                  <a:pt x="29768" y="0"/>
                </a:lnTo>
                <a:lnTo>
                  <a:pt x="39103" y="3847"/>
                </a:lnTo>
                <a:lnTo>
                  <a:pt x="45991" y="10733"/>
                </a:lnTo>
                <a:lnTo>
                  <a:pt x="49790" y="19697"/>
                </a:lnTo>
                <a:lnTo>
                  <a:pt x="49860" y="29781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88392" y="4716030"/>
            <a:ext cx="925830" cy="245745"/>
          </a:xfrm>
          <a:custGeom>
            <a:avLst/>
            <a:gdLst/>
            <a:ahLst/>
            <a:cxnLst/>
            <a:rect l="l" t="t" r="r" b="b"/>
            <a:pathLst>
              <a:path w="925829" h="245745">
                <a:moveTo>
                  <a:pt x="0" y="245630"/>
                </a:moveTo>
                <a:lnTo>
                  <a:pt x="925258" y="245630"/>
                </a:lnTo>
                <a:lnTo>
                  <a:pt x="925258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088392" y="4716030"/>
            <a:ext cx="92583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315"/>
              </a:spcBef>
            </a:pPr>
            <a:r>
              <a:rPr sz="1000" spc="-30" dirty="0" err="1">
                <a:solidFill>
                  <a:srgbClr val="231F20"/>
                </a:solidFill>
                <a:latin typeface="Franklin Gothic Book"/>
                <a:cs typeface="Franklin Gothic Book"/>
              </a:rPr>
              <a:t>Obstru</a:t>
            </a:r>
            <a:r>
              <a:rPr lang="en-AU"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</a:t>
            </a:r>
            <a:r>
              <a:rPr sz="1000" spc="-30" dirty="0" err="1">
                <a:solidFill>
                  <a:srgbClr val="231F20"/>
                </a:solidFill>
                <a:latin typeface="Franklin Gothic Book"/>
                <a:cs typeface="Franklin Gothic Book"/>
              </a:rPr>
              <a:t>tions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854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GANTRY/OVERHEAD CRANE</a:t>
            </a:r>
            <a:r>
              <a:rPr sz="11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DCDF6F8-1BCB-43A2-8C28-E8A333F62ECE}"/>
              </a:ext>
            </a:extLst>
          </p:cNvPr>
          <p:cNvSpPr/>
          <p:nvPr/>
        </p:nvSpPr>
        <p:spPr>
          <a:xfrm>
            <a:off x="441611" y="570103"/>
            <a:ext cx="6447155" cy="822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DB3EBA4-254B-4710-AAB5-8BA177AD96B2}"/>
              </a:ext>
            </a:extLst>
          </p:cNvPr>
          <p:cNvSpPr/>
          <p:nvPr/>
        </p:nvSpPr>
        <p:spPr>
          <a:xfrm>
            <a:off x="599396" y="2741619"/>
            <a:ext cx="693324" cy="128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27A26B3-5BC4-4A6E-9CEF-F9DC86F86DD4}"/>
              </a:ext>
            </a:extLst>
          </p:cNvPr>
          <p:cNvSpPr/>
          <p:nvPr/>
        </p:nvSpPr>
        <p:spPr>
          <a:xfrm>
            <a:off x="625785" y="3206922"/>
            <a:ext cx="577210" cy="167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51035A2-448B-4464-A741-B47B5673E147}"/>
              </a:ext>
            </a:extLst>
          </p:cNvPr>
          <p:cNvSpPr/>
          <p:nvPr/>
        </p:nvSpPr>
        <p:spPr>
          <a:xfrm>
            <a:off x="599396" y="3963609"/>
            <a:ext cx="583583" cy="163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61BBD03-4403-4722-A38D-BC9819A5766C}"/>
              </a:ext>
            </a:extLst>
          </p:cNvPr>
          <p:cNvSpPr/>
          <p:nvPr/>
        </p:nvSpPr>
        <p:spPr>
          <a:xfrm>
            <a:off x="602582" y="4557466"/>
            <a:ext cx="685728" cy="15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BE71D0F-2563-4DC1-B9D4-665D6483C6CE}"/>
              </a:ext>
            </a:extLst>
          </p:cNvPr>
          <p:cNvSpPr/>
          <p:nvPr/>
        </p:nvSpPr>
        <p:spPr>
          <a:xfrm>
            <a:off x="6361148" y="2934591"/>
            <a:ext cx="577210" cy="254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805F178-2E40-4F09-B186-195525C64288}"/>
              </a:ext>
            </a:extLst>
          </p:cNvPr>
          <p:cNvSpPr/>
          <p:nvPr/>
        </p:nvSpPr>
        <p:spPr>
          <a:xfrm>
            <a:off x="6140451" y="4036010"/>
            <a:ext cx="797908" cy="307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D052E4C-AC6F-4A80-924B-F2C165DAE650}"/>
              </a:ext>
            </a:extLst>
          </p:cNvPr>
          <p:cNvSpPr/>
          <p:nvPr/>
        </p:nvSpPr>
        <p:spPr>
          <a:xfrm>
            <a:off x="6235196" y="4791774"/>
            <a:ext cx="653533" cy="139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1F6FEE8-F52E-47F2-9A4C-5C9436597E69}"/>
              </a:ext>
            </a:extLst>
          </p:cNvPr>
          <p:cNvSpPr/>
          <p:nvPr/>
        </p:nvSpPr>
        <p:spPr>
          <a:xfrm>
            <a:off x="3275675" y="4739995"/>
            <a:ext cx="577210" cy="167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7313" y="919810"/>
            <a:ext cx="5745365" cy="3677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11556" y="2322944"/>
            <a:ext cx="702310" cy="391795"/>
          </a:xfrm>
          <a:custGeom>
            <a:avLst/>
            <a:gdLst/>
            <a:ahLst/>
            <a:cxnLst/>
            <a:rect l="l" t="t" r="r" b="b"/>
            <a:pathLst>
              <a:path w="702309" h="391794">
                <a:moveTo>
                  <a:pt x="0" y="391401"/>
                </a:moveTo>
                <a:lnTo>
                  <a:pt x="702081" y="391401"/>
                </a:lnTo>
                <a:lnTo>
                  <a:pt x="702081" y="0"/>
                </a:lnTo>
                <a:lnTo>
                  <a:pt x="0" y="0"/>
                </a:lnTo>
                <a:lnTo>
                  <a:pt x="0" y="3914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11556" y="2322944"/>
            <a:ext cx="702310" cy="39179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79375" marR="73025" indent="131445">
              <a:lnSpc>
                <a:spcPts val="1140"/>
              </a:lnSpc>
              <a:spcBef>
                <a:spcPts val="409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q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ipme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nt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02202" y="4176011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21" y="0"/>
                </a:moveTo>
                <a:lnTo>
                  <a:pt x="13448" y="1731"/>
                </a:lnTo>
                <a:lnTo>
                  <a:pt x="6448" y="6453"/>
                </a:lnTo>
                <a:lnTo>
                  <a:pt x="1729" y="13453"/>
                </a:lnTo>
                <a:lnTo>
                  <a:pt x="0" y="22021"/>
                </a:lnTo>
                <a:lnTo>
                  <a:pt x="1729" y="30595"/>
                </a:lnTo>
                <a:lnTo>
                  <a:pt x="6448" y="37595"/>
                </a:lnTo>
                <a:lnTo>
                  <a:pt x="13448" y="42313"/>
                </a:lnTo>
                <a:lnTo>
                  <a:pt x="22021" y="44043"/>
                </a:lnTo>
                <a:lnTo>
                  <a:pt x="30595" y="42313"/>
                </a:lnTo>
                <a:lnTo>
                  <a:pt x="37595" y="37595"/>
                </a:lnTo>
                <a:lnTo>
                  <a:pt x="42313" y="30595"/>
                </a:lnTo>
                <a:lnTo>
                  <a:pt x="44043" y="22021"/>
                </a:lnTo>
                <a:lnTo>
                  <a:pt x="42313" y="13453"/>
                </a:lnTo>
                <a:lnTo>
                  <a:pt x="37595" y="6453"/>
                </a:lnTo>
                <a:lnTo>
                  <a:pt x="30595" y="1731"/>
                </a:lnTo>
                <a:lnTo>
                  <a:pt x="22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0922" y="4196537"/>
            <a:ext cx="1038860" cy="13970"/>
          </a:xfrm>
          <a:custGeom>
            <a:avLst/>
            <a:gdLst/>
            <a:ahLst/>
            <a:cxnLst/>
            <a:rect l="l" t="t" r="r" b="b"/>
            <a:pathLst>
              <a:path w="1038860" h="13970">
                <a:moveTo>
                  <a:pt x="0" y="13347"/>
                </a:moveTo>
                <a:lnTo>
                  <a:pt x="1038517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9940" y="417127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94"/>
                </a:moveTo>
                <a:lnTo>
                  <a:pt x="3842" y="39116"/>
                </a:lnTo>
                <a:lnTo>
                  <a:pt x="10717" y="46000"/>
                </a:lnTo>
                <a:lnTo>
                  <a:pt x="19675" y="49802"/>
                </a:lnTo>
                <a:lnTo>
                  <a:pt x="29768" y="49872"/>
                </a:lnTo>
                <a:lnTo>
                  <a:pt x="39103" y="46026"/>
                </a:lnTo>
                <a:lnTo>
                  <a:pt x="45991" y="39146"/>
                </a:lnTo>
                <a:lnTo>
                  <a:pt x="49790" y="30186"/>
                </a:lnTo>
                <a:lnTo>
                  <a:pt x="49860" y="20104"/>
                </a:lnTo>
                <a:lnTo>
                  <a:pt x="46039" y="10772"/>
                </a:lnTo>
                <a:lnTo>
                  <a:pt x="39162" y="3879"/>
                </a:lnTo>
                <a:lnTo>
                  <a:pt x="30191" y="73"/>
                </a:lnTo>
                <a:lnTo>
                  <a:pt x="20091" y="0"/>
                </a:lnTo>
                <a:lnTo>
                  <a:pt x="10763" y="3848"/>
                </a:lnTo>
                <a:lnTo>
                  <a:pt x="3887" y="10734"/>
                </a:lnTo>
                <a:lnTo>
                  <a:pt x="90" y="19702"/>
                </a:lnTo>
                <a:lnTo>
                  <a:pt x="0" y="2979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6354" y="4014673"/>
            <a:ext cx="706755" cy="390525"/>
          </a:xfrm>
          <a:custGeom>
            <a:avLst/>
            <a:gdLst/>
            <a:ahLst/>
            <a:cxnLst/>
            <a:rect l="l" t="t" r="r" b="b"/>
            <a:pathLst>
              <a:path w="706755" h="390525">
                <a:moveTo>
                  <a:pt x="0" y="390410"/>
                </a:moveTo>
                <a:lnTo>
                  <a:pt x="706691" y="390410"/>
                </a:lnTo>
                <a:lnTo>
                  <a:pt x="706691" y="0"/>
                </a:lnTo>
                <a:lnTo>
                  <a:pt x="0" y="0"/>
                </a:lnTo>
                <a:lnTo>
                  <a:pt x="0" y="390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6354" y="4014673"/>
            <a:ext cx="706755" cy="39052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118110" marR="72390" indent="-38100">
              <a:lnSpc>
                <a:spcPts val="1140"/>
              </a:lnSpc>
              <a:spcBef>
                <a:spcPts val="40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Dang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r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ou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6354" y="4014673"/>
            <a:ext cx="706755" cy="390525"/>
          </a:xfrm>
          <a:custGeom>
            <a:avLst/>
            <a:gdLst/>
            <a:ahLst/>
            <a:cxnLst/>
            <a:rect l="l" t="t" r="r" b="b"/>
            <a:pathLst>
              <a:path w="706755" h="390525">
                <a:moveTo>
                  <a:pt x="0" y="390410"/>
                </a:moveTo>
                <a:lnTo>
                  <a:pt x="706691" y="390410"/>
                </a:lnTo>
                <a:lnTo>
                  <a:pt x="706691" y="0"/>
                </a:lnTo>
                <a:lnTo>
                  <a:pt x="0" y="0"/>
                </a:lnTo>
                <a:lnTo>
                  <a:pt x="0" y="39041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7609" y="1942498"/>
            <a:ext cx="1590675" cy="109220"/>
          </a:xfrm>
          <a:custGeom>
            <a:avLst/>
            <a:gdLst/>
            <a:ahLst/>
            <a:cxnLst/>
            <a:rect l="l" t="t" r="r" b="b"/>
            <a:pathLst>
              <a:path w="1590675" h="109219">
                <a:moveTo>
                  <a:pt x="0" y="109105"/>
                </a:moveTo>
                <a:lnTo>
                  <a:pt x="1590179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48185" y="1915819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0" y="29794"/>
                </a:moveTo>
                <a:lnTo>
                  <a:pt x="3850" y="39116"/>
                </a:lnTo>
                <a:lnTo>
                  <a:pt x="10742" y="46000"/>
                </a:lnTo>
                <a:lnTo>
                  <a:pt x="19718" y="49802"/>
                </a:lnTo>
                <a:lnTo>
                  <a:pt x="29819" y="49872"/>
                </a:lnTo>
                <a:lnTo>
                  <a:pt x="39132" y="46030"/>
                </a:lnTo>
                <a:lnTo>
                  <a:pt x="46023" y="39144"/>
                </a:lnTo>
                <a:lnTo>
                  <a:pt x="49834" y="30177"/>
                </a:lnTo>
                <a:lnTo>
                  <a:pt x="49911" y="20091"/>
                </a:lnTo>
                <a:lnTo>
                  <a:pt x="46082" y="10769"/>
                </a:lnTo>
                <a:lnTo>
                  <a:pt x="39193" y="3883"/>
                </a:lnTo>
                <a:lnTo>
                  <a:pt x="30221" y="78"/>
                </a:lnTo>
                <a:lnTo>
                  <a:pt x="20142" y="0"/>
                </a:lnTo>
                <a:lnTo>
                  <a:pt x="10806" y="3849"/>
                </a:lnTo>
                <a:lnTo>
                  <a:pt x="3913" y="10739"/>
                </a:lnTo>
                <a:lnTo>
                  <a:pt x="98" y="19707"/>
                </a:lnTo>
                <a:lnTo>
                  <a:pt x="0" y="2979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6354" y="1928799"/>
            <a:ext cx="412115" cy="245745"/>
          </a:xfrm>
          <a:custGeom>
            <a:avLst/>
            <a:gdLst/>
            <a:ahLst/>
            <a:cxnLst/>
            <a:rect l="l" t="t" r="r" b="b"/>
            <a:pathLst>
              <a:path w="412115" h="245744">
                <a:moveTo>
                  <a:pt x="0" y="245630"/>
                </a:moveTo>
                <a:lnTo>
                  <a:pt x="411568" y="245630"/>
                </a:lnTo>
                <a:lnTo>
                  <a:pt x="411568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6354" y="1928799"/>
            <a:ext cx="41211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Wind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749" y="3258947"/>
            <a:ext cx="597535" cy="245745"/>
          </a:xfrm>
          <a:custGeom>
            <a:avLst/>
            <a:gdLst/>
            <a:ahLst/>
            <a:cxnLst/>
            <a:rect l="l" t="t" r="r" b="b"/>
            <a:pathLst>
              <a:path w="597535" h="245745">
                <a:moveTo>
                  <a:pt x="0" y="245630"/>
                </a:moveTo>
                <a:lnTo>
                  <a:pt x="597230" y="245630"/>
                </a:lnTo>
                <a:lnTo>
                  <a:pt x="597230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2749" y="3258947"/>
            <a:ext cx="59753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Facilities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31615" y="3948747"/>
            <a:ext cx="76581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Trip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26345" y="1928799"/>
            <a:ext cx="55372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Lighting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81203" y="4026835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2021" y="0"/>
                </a:moveTo>
                <a:lnTo>
                  <a:pt x="13448" y="1731"/>
                </a:lnTo>
                <a:lnTo>
                  <a:pt x="6448" y="6453"/>
                </a:lnTo>
                <a:lnTo>
                  <a:pt x="1729" y="13453"/>
                </a:lnTo>
                <a:lnTo>
                  <a:pt x="0" y="22021"/>
                </a:lnTo>
                <a:lnTo>
                  <a:pt x="1729" y="30595"/>
                </a:lnTo>
                <a:lnTo>
                  <a:pt x="6448" y="37595"/>
                </a:lnTo>
                <a:lnTo>
                  <a:pt x="13448" y="42313"/>
                </a:lnTo>
                <a:lnTo>
                  <a:pt x="22021" y="44043"/>
                </a:lnTo>
                <a:lnTo>
                  <a:pt x="30595" y="42313"/>
                </a:lnTo>
                <a:lnTo>
                  <a:pt x="37595" y="37595"/>
                </a:lnTo>
                <a:lnTo>
                  <a:pt x="42313" y="30595"/>
                </a:lnTo>
                <a:lnTo>
                  <a:pt x="44043" y="22021"/>
                </a:lnTo>
                <a:lnTo>
                  <a:pt x="42313" y="13453"/>
                </a:lnTo>
                <a:lnTo>
                  <a:pt x="37595" y="6453"/>
                </a:lnTo>
                <a:lnTo>
                  <a:pt x="30595" y="1731"/>
                </a:lnTo>
                <a:lnTo>
                  <a:pt x="22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27054" y="4046347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929779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76798" y="4021402"/>
            <a:ext cx="50165" cy="50165"/>
          </a:xfrm>
          <a:custGeom>
            <a:avLst/>
            <a:gdLst/>
            <a:ahLst/>
            <a:cxnLst/>
            <a:rect l="l" t="t" r="r" b="b"/>
            <a:pathLst>
              <a:path w="50164" h="50164">
                <a:moveTo>
                  <a:pt x="49860" y="29794"/>
                </a:moveTo>
                <a:lnTo>
                  <a:pt x="46010" y="39116"/>
                </a:lnTo>
                <a:lnTo>
                  <a:pt x="39123" y="46000"/>
                </a:lnTo>
                <a:lnTo>
                  <a:pt x="30163" y="49802"/>
                </a:lnTo>
                <a:lnTo>
                  <a:pt x="20091" y="49872"/>
                </a:lnTo>
                <a:lnTo>
                  <a:pt x="10756" y="46026"/>
                </a:lnTo>
                <a:lnTo>
                  <a:pt x="3868" y="39146"/>
                </a:lnTo>
                <a:lnTo>
                  <a:pt x="69" y="30186"/>
                </a:lnTo>
                <a:lnTo>
                  <a:pt x="0" y="20104"/>
                </a:lnTo>
                <a:lnTo>
                  <a:pt x="3842" y="10772"/>
                </a:lnTo>
                <a:lnTo>
                  <a:pt x="10717" y="3879"/>
                </a:lnTo>
                <a:lnTo>
                  <a:pt x="19675" y="73"/>
                </a:lnTo>
                <a:lnTo>
                  <a:pt x="29768" y="0"/>
                </a:lnTo>
                <a:lnTo>
                  <a:pt x="39082" y="3848"/>
                </a:lnTo>
                <a:lnTo>
                  <a:pt x="45972" y="10734"/>
                </a:lnTo>
                <a:lnTo>
                  <a:pt x="49783" y="19702"/>
                </a:lnTo>
                <a:lnTo>
                  <a:pt x="49860" y="29794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61087" y="3926040"/>
            <a:ext cx="753110" cy="245745"/>
          </a:xfrm>
          <a:custGeom>
            <a:avLst/>
            <a:gdLst/>
            <a:ahLst/>
            <a:cxnLst/>
            <a:rect l="l" t="t" r="r" b="b"/>
            <a:pathLst>
              <a:path w="753109" h="245745">
                <a:moveTo>
                  <a:pt x="0" y="245630"/>
                </a:moveTo>
                <a:lnTo>
                  <a:pt x="752563" y="245630"/>
                </a:lnTo>
                <a:lnTo>
                  <a:pt x="752563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261087" y="3926040"/>
            <a:ext cx="753110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Pedestrians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261087" y="3926040"/>
            <a:ext cx="753110" cy="245745"/>
          </a:xfrm>
          <a:custGeom>
            <a:avLst/>
            <a:gdLst/>
            <a:ahLst/>
            <a:cxnLst/>
            <a:rect l="l" t="t" r="r" b="b"/>
            <a:pathLst>
              <a:path w="753109" h="245745">
                <a:moveTo>
                  <a:pt x="0" y="245630"/>
                </a:moveTo>
                <a:lnTo>
                  <a:pt x="752563" y="245630"/>
                </a:lnTo>
                <a:lnTo>
                  <a:pt x="752563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ln w="1270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27300" y="366001"/>
            <a:ext cx="12801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</a:rPr>
              <a:t>Outdoor</a:t>
            </a:r>
            <a:r>
              <a:rPr sz="1400" spc="-80" dirty="0">
                <a:solidFill>
                  <a:srgbClr val="00305E"/>
                </a:solidFill>
              </a:rPr>
              <a:t> </a:t>
            </a:r>
            <a:r>
              <a:rPr sz="1400" dirty="0">
                <a:solidFill>
                  <a:srgbClr val="00305E"/>
                </a:solidFill>
              </a:rPr>
              <a:t>hazards</a:t>
            </a:r>
            <a:endParaRPr sz="1400"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27300" y="625947"/>
            <a:ext cx="25927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hazards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outdoors can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854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GANTRY/OVERHEAD CRANE</a:t>
            </a:r>
            <a:r>
              <a:rPr sz="11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481FD40-79FC-4090-A7F5-873D822176CE}"/>
              </a:ext>
            </a:extLst>
          </p:cNvPr>
          <p:cNvSpPr/>
          <p:nvPr/>
        </p:nvSpPr>
        <p:spPr>
          <a:xfrm flipV="1">
            <a:off x="380399" y="571280"/>
            <a:ext cx="2739606" cy="23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8721C03-F77C-4884-957E-42A3174E7BA8}"/>
              </a:ext>
            </a:extLst>
          </p:cNvPr>
          <p:cNvSpPr/>
          <p:nvPr/>
        </p:nvSpPr>
        <p:spPr>
          <a:xfrm>
            <a:off x="565446" y="1965984"/>
            <a:ext cx="338376" cy="141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B8B087-E73A-4C34-A873-893D17F7E82D}"/>
              </a:ext>
            </a:extLst>
          </p:cNvPr>
          <p:cNvSpPr/>
          <p:nvPr/>
        </p:nvSpPr>
        <p:spPr>
          <a:xfrm>
            <a:off x="864448" y="3311810"/>
            <a:ext cx="531753" cy="129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9E39B58-F389-4997-8181-13077037CFF5}"/>
              </a:ext>
            </a:extLst>
          </p:cNvPr>
          <p:cNvSpPr/>
          <p:nvPr/>
        </p:nvSpPr>
        <p:spPr>
          <a:xfrm>
            <a:off x="604118" y="4057423"/>
            <a:ext cx="648991" cy="285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1B97040-99EF-4671-ABB2-B3AEEA5DBBEE}"/>
              </a:ext>
            </a:extLst>
          </p:cNvPr>
          <p:cNvSpPr/>
          <p:nvPr/>
        </p:nvSpPr>
        <p:spPr>
          <a:xfrm>
            <a:off x="3487874" y="1997461"/>
            <a:ext cx="437189" cy="124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2140DA-817B-40B8-B36A-8895A82B109F}"/>
              </a:ext>
            </a:extLst>
          </p:cNvPr>
          <p:cNvSpPr/>
          <p:nvPr/>
        </p:nvSpPr>
        <p:spPr>
          <a:xfrm>
            <a:off x="3557205" y="3993197"/>
            <a:ext cx="678245" cy="17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B0BF66-7DC2-4179-859E-498BE082256E}"/>
              </a:ext>
            </a:extLst>
          </p:cNvPr>
          <p:cNvSpPr/>
          <p:nvPr/>
        </p:nvSpPr>
        <p:spPr>
          <a:xfrm>
            <a:off x="6369050" y="2362200"/>
            <a:ext cx="612837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77BF5E-76BB-4BCE-B9B4-146B91E8CFFA}"/>
              </a:ext>
            </a:extLst>
          </p:cNvPr>
          <p:cNvSpPr/>
          <p:nvPr/>
        </p:nvSpPr>
        <p:spPr>
          <a:xfrm>
            <a:off x="6343412" y="3993197"/>
            <a:ext cx="608970" cy="104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4832985" cy="70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</a:rPr>
              <a:t>Environmental </a:t>
            </a:r>
            <a:r>
              <a:rPr sz="1400" dirty="0">
                <a:solidFill>
                  <a:srgbClr val="00305E"/>
                </a:solidFill>
              </a:rPr>
              <a:t>hazards</a:t>
            </a:r>
            <a:endParaRPr sz="1400"/>
          </a:p>
          <a:p>
            <a:pPr marL="13335" marR="5080">
              <a:lnSpc>
                <a:spcPct val="142300"/>
              </a:lnSpc>
              <a:spcBef>
                <a:spcPts val="24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think about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might affect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environment.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Some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things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should be careful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include: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67927" y="1551305"/>
            <a:ext cx="4799860" cy="3019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27245" y="4056354"/>
            <a:ext cx="123063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Waste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management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5167" y="1368539"/>
            <a:ext cx="791845" cy="245745"/>
          </a:xfrm>
          <a:custGeom>
            <a:avLst/>
            <a:gdLst/>
            <a:ahLst/>
            <a:cxnLst/>
            <a:rect l="l" t="t" r="r" b="b"/>
            <a:pathLst>
              <a:path w="791844" h="245744">
                <a:moveTo>
                  <a:pt x="0" y="245630"/>
                </a:moveTo>
                <a:lnTo>
                  <a:pt x="791514" y="245630"/>
                </a:lnTo>
                <a:lnTo>
                  <a:pt x="791514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25167" y="1368539"/>
            <a:ext cx="79184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Air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pollution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6314" y="2074329"/>
            <a:ext cx="1039494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Confined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spaces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84125" y="3224631"/>
            <a:ext cx="1029969" cy="398145"/>
          </a:xfrm>
          <a:custGeom>
            <a:avLst/>
            <a:gdLst/>
            <a:ahLst/>
            <a:cxnLst/>
            <a:rect l="l" t="t" r="r" b="b"/>
            <a:pathLst>
              <a:path w="1029970" h="398145">
                <a:moveTo>
                  <a:pt x="0" y="398030"/>
                </a:moveTo>
                <a:lnTo>
                  <a:pt x="1029525" y="398030"/>
                </a:lnTo>
                <a:lnTo>
                  <a:pt x="1029525" y="0"/>
                </a:lnTo>
                <a:lnTo>
                  <a:pt x="0" y="0"/>
                </a:lnTo>
                <a:lnTo>
                  <a:pt x="0" y="398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84125" y="3224631"/>
            <a:ext cx="1029969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740" marR="71120" indent="143510">
              <a:lnSpc>
                <a:spcPct val="100000"/>
              </a:lnSpc>
              <a:spcBef>
                <a:spcPts val="31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to  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plants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9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trees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9864" y="3526574"/>
            <a:ext cx="460375" cy="257810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Noise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6354" y="2344331"/>
            <a:ext cx="1350010" cy="398145"/>
          </a:xfrm>
          <a:custGeom>
            <a:avLst/>
            <a:gdLst/>
            <a:ahLst/>
            <a:cxnLst/>
            <a:rect l="l" t="t" r="r" b="b"/>
            <a:pathLst>
              <a:path w="1350010" h="398144">
                <a:moveTo>
                  <a:pt x="0" y="398030"/>
                </a:moveTo>
                <a:lnTo>
                  <a:pt x="1349921" y="398030"/>
                </a:lnTo>
                <a:lnTo>
                  <a:pt x="1349921" y="0"/>
                </a:lnTo>
                <a:lnTo>
                  <a:pt x="0" y="0"/>
                </a:lnTo>
                <a:lnTo>
                  <a:pt x="0" y="398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6354" y="2344331"/>
            <a:ext cx="1350010" cy="3981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4615" marR="86360" indent="288290">
              <a:lnSpc>
                <a:spcPct val="100000"/>
              </a:lnSpc>
              <a:spcBef>
                <a:spcPts val="31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 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to  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underground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services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7255" y="4365511"/>
            <a:ext cx="1478915" cy="245745"/>
          </a:xfrm>
          <a:custGeom>
            <a:avLst/>
            <a:gdLst/>
            <a:ahLst/>
            <a:cxnLst/>
            <a:rect l="l" t="t" r="r" b="b"/>
            <a:pathLst>
              <a:path w="1478914" h="245745">
                <a:moveTo>
                  <a:pt x="0" y="245630"/>
                </a:moveTo>
                <a:lnTo>
                  <a:pt x="1478419" y="245630"/>
                </a:lnTo>
                <a:lnTo>
                  <a:pt x="1478419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47255" y="4365511"/>
            <a:ext cx="147891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Soil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damage and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erosion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70631" y="1368539"/>
            <a:ext cx="1628139" cy="257810"/>
          </a:xfrm>
          <a:custGeom>
            <a:avLst/>
            <a:gdLst/>
            <a:ahLst/>
            <a:cxnLst/>
            <a:rect l="l" t="t" r="r" b="b"/>
            <a:pathLst>
              <a:path w="1628139" h="257810">
                <a:moveTo>
                  <a:pt x="0" y="257301"/>
                </a:moveTo>
                <a:lnTo>
                  <a:pt x="1627746" y="257301"/>
                </a:lnTo>
                <a:lnTo>
                  <a:pt x="1627746" y="0"/>
                </a:lnTo>
                <a:lnTo>
                  <a:pt x="0" y="0"/>
                </a:lnTo>
                <a:lnTo>
                  <a:pt x="0" y="2573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70631" y="1368539"/>
            <a:ext cx="1628139" cy="257810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Asbestos from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old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buildings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60368" y="3068510"/>
            <a:ext cx="439420" cy="245745"/>
          </a:xfrm>
          <a:prstGeom prst="rect">
            <a:avLst/>
          </a:prstGeom>
          <a:solidFill>
            <a:srgbClr val="FFFFFF"/>
          </a:solidFill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31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Fire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95155" y="4373969"/>
            <a:ext cx="866775" cy="245745"/>
          </a:xfrm>
          <a:custGeom>
            <a:avLst/>
            <a:gdLst/>
            <a:ahLst/>
            <a:cxnLst/>
            <a:rect l="l" t="t" r="r" b="b"/>
            <a:pathLst>
              <a:path w="866775" h="245745">
                <a:moveTo>
                  <a:pt x="0" y="245630"/>
                </a:moveTo>
                <a:lnTo>
                  <a:pt x="866279" y="245630"/>
                </a:lnTo>
                <a:lnTo>
                  <a:pt x="866279" y="0"/>
                </a:lnTo>
                <a:lnTo>
                  <a:pt x="0" y="0"/>
                </a:lnTo>
                <a:lnTo>
                  <a:pt x="0" y="2456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95155" y="4373969"/>
            <a:ext cx="866775" cy="245745"/>
          </a:xfrm>
          <a:prstGeom prst="rect">
            <a:avLst/>
          </a:prstGeom>
          <a:ln w="12700">
            <a:solidFill>
              <a:srgbClr val="687A9E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31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Leaking</a:t>
            </a:r>
            <a:r>
              <a:rPr sz="1000" spc="-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fuels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854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1.3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GANTRY/OVERHEAD CRANE</a:t>
            </a:r>
            <a:r>
              <a:rPr sz="1100" spc="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C62763-EA8A-4B0E-BCCA-9458A4AC48DE}"/>
              </a:ext>
            </a:extLst>
          </p:cNvPr>
          <p:cNvSpPr/>
          <p:nvPr/>
        </p:nvSpPr>
        <p:spPr>
          <a:xfrm>
            <a:off x="334247" y="632474"/>
            <a:ext cx="5932283" cy="628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F2DB54-0AEF-467A-97B5-6D9FD77DD808}"/>
              </a:ext>
            </a:extLst>
          </p:cNvPr>
          <p:cNvSpPr/>
          <p:nvPr/>
        </p:nvSpPr>
        <p:spPr>
          <a:xfrm>
            <a:off x="1896364" y="1443507"/>
            <a:ext cx="662686" cy="114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CA7F15-3B0C-4767-AAC3-9BEBDAF7B79B}"/>
              </a:ext>
            </a:extLst>
          </p:cNvPr>
          <p:cNvSpPr/>
          <p:nvPr/>
        </p:nvSpPr>
        <p:spPr>
          <a:xfrm>
            <a:off x="3044960" y="1437425"/>
            <a:ext cx="1495290" cy="125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4F70A1-1358-4A9E-B82C-D6B759482C09}"/>
              </a:ext>
            </a:extLst>
          </p:cNvPr>
          <p:cNvSpPr/>
          <p:nvPr/>
        </p:nvSpPr>
        <p:spPr>
          <a:xfrm>
            <a:off x="603715" y="2380415"/>
            <a:ext cx="1219199" cy="31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E1D3C5-C2DB-4963-A277-15CF4A5C42FB}"/>
              </a:ext>
            </a:extLst>
          </p:cNvPr>
          <p:cNvSpPr/>
          <p:nvPr/>
        </p:nvSpPr>
        <p:spPr>
          <a:xfrm>
            <a:off x="3999789" y="2086353"/>
            <a:ext cx="921462" cy="177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8CBC88-B11A-40CF-9A1E-1A50FA40F3AE}"/>
              </a:ext>
            </a:extLst>
          </p:cNvPr>
          <p:cNvSpPr/>
          <p:nvPr/>
        </p:nvSpPr>
        <p:spPr>
          <a:xfrm>
            <a:off x="1968039" y="3601130"/>
            <a:ext cx="344023" cy="108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3AE87D-34C4-45E7-A3EC-C22A541CC1DA}"/>
              </a:ext>
            </a:extLst>
          </p:cNvPr>
          <p:cNvSpPr/>
          <p:nvPr/>
        </p:nvSpPr>
        <p:spPr>
          <a:xfrm>
            <a:off x="3586705" y="3101900"/>
            <a:ext cx="362304" cy="1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CFF6F8-F937-474F-8090-808973231BA5}"/>
              </a:ext>
            </a:extLst>
          </p:cNvPr>
          <p:cNvSpPr/>
          <p:nvPr/>
        </p:nvSpPr>
        <p:spPr>
          <a:xfrm>
            <a:off x="601981" y="4408293"/>
            <a:ext cx="1366058" cy="162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B978121-351F-4259-82E8-33F69FA4D4F5}"/>
              </a:ext>
            </a:extLst>
          </p:cNvPr>
          <p:cNvSpPr/>
          <p:nvPr/>
        </p:nvSpPr>
        <p:spPr>
          <a:xfrm>
            <a:off x="3174883" y="4395945"/>
            <a:ext cx="707318" cy="18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8757A7-3E56-4ED1-AB40-F84426E9BE47}"/>
              </a:ext>
            </a:extLst>
          </p:cNvPr>
          <p:cNvSpPr/>
          <p:nvPr/>
        </p:nvSpPr>
        <p:spPr>
          <a:xfrm>
            <a:off x="4380175" y="4117223"/>
            <a:ext cx="1150675" cy="149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D56BCB5-DCE1-47D6-A304-8410AA8EB11C}"/>
              </a:ext>
            </a:extLst>
          </p:cNvPr>
          <p:cNvSpPr/>
          <p:nvPr/>
        </p:nvSpPr>
        <p:spPr>
          <a:xfrm>
            <a:off x="6040002" y="3252252"/>
            <a:ext cx="946435" cy="34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8919" y="117014"/>
            <a:ext cx="15100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HOW TO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THIS</a:t>
            </a:r>
            <a:r>
              <a:rPr sz="1100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GUIDE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980" y="350770"/>
            <a:ext cx="217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How to </a:t>
            </a:r>
            <a:r>
              <a:rPr sz="1800" spc="-5" dirty="0">
                <a:solidFill>
                  <a:srgbClr val="00305E"/>
                </a:solidFill>
                <a:latin typeface="Franklin Gothic Demi"/>
                <a:cs typeface="Franklin Gothic Demi"/>
              </a:rPr>
              <a:t>use this</a:t>
            </a:r>
            <a:r>
              <a:rPr sz="1800" spc="-25" dirty="0">
                <a:solidFill>
                  <a:srgbClr val="00305E"/>
                </a:solidFill>
                <a:latin typeface="Franklin Gothic Demi"/>
                <a:cs typeface="Franklin Gothic Demi"/>
              </a:rPr>
              <a:t> </a:t>
            </a:r>
            <a:r>
              <a:rPr sz="1800" spc="-10" dirty="0">
                <a:solidFill>
                  <a:srgbClr val="00305E"/>
                </a:solidFill>
                <a:latin typeface="Franklin Gothic Demi"/>
                <a:cs typeface="Franklin Gothic Demi"/>
              </a:rPr>
              <a:t>guide</a:t>
            </a:r>
            <a:endParaRPr sz="1800" dirty="0">
              <a:latin typeface="Franklin Gothic Demi"/>
              <a:cs typeface="Franklin Gothic Dem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300" y="829635"/>
            <a:ext cx="3421379" cy="264350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Use 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it </a:t>
            </a:r>
            <a:r>
              <a:rPr sz="12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in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hard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copy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121285">
              <a:lnSpc>
                <a:spcPts val="1140"/>
              </a:lnSpc>
              <a:spcBef>
                <a:spcPts val="5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prepare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test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end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course.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Study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carefully,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then ask 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friend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practise.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They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ask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 question,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give 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Writing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down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also help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remember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them. This also  helps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see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still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to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learn.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Good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luck!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Or use </a:t>
            </a:r>
            <a:r>
              <a:rPr sz="12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it </a:t>
            </a:r>
            <a:r>
              <a:rPr sz="12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on</a:t>
            </a:r>
            <a:r>
              <a:rPr sz="12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screen</a:t>
            </a:r>
            <a:endParaRPr sz="12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5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also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multimedia presentation, so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use 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computer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screen.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multimedia presentation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just  like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exactly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same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questions with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same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short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words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easy-to-understand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pictures.</a:t>
            </a:r>
            <a:endParaRPr sz="1000" dirty="0">
              <a:latin typeface="Franklin Gothic Book"/>
              <a:cs typeface="Franklin Gothic Book"/>
            </a:endParaRPr>
          </a:p>
          <a:p>
            <a:pPr marL="12700" marR="8890">
              <a:lnSpc>
                <a:spcPts val="1140"/>
              </a:lnSpc>
              <a:spcBef>
                <a:spcPts val="5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Trainers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use the multimedia presentation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class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help  learners discuss questions.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first shows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question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asks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anyone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knows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Next,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trainer 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answer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discuss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the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learners.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01172" y="939606"/>
            <a:ext cx="2266662" cy="1609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65986" y="2721922"/>
            <a:ext cx="1359379" cy="2236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0647" y="3312166"/>
            <a:ext cx="1731786" cy="16765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B56FB5-C193-4138-AD95-F6812B0C6E6E}"/>
              </a:ext>
            </a:extLst>
          </p:cNvPr>
          <p:cNvSpPr/>
          <p:nvPr/>
        </p:nvSpPr>
        <p:spPr>
          <a:xfrm>
            <a:off x="483582" y="657042"/>
            <a:ext cx="3392386" cy="1247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9177FA-8074-4B44-9401-7E901D96FB93}"/>
              </a:ext>
            </a:extLst>
          </p:cNvPr>
          <p:cNvSpPr/>
          <p:nvPr/>
        </p:nvSpPr>
        <p:spPr>
          <a:xfrm>
            <a:off x="515332" y="1925406"/>
            <a:ext cx="3392386" cy="1547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3034" y="575270"/>
            <a:ext cx="5370195" cy="123952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indent="2916555" algn="r">
              <a:lnSpc>
                <a:spcPts val="3100"/>
              </a:lnSpc>
              <a:spcBef>
                <a:spcPts val="420"/>
              </a:spcBef>
            </a:pPr>
            <a:r>
              <a:rPr sz="2800" spc="25" dirty="0">
                <a:solidFill>
                  <a:srgbClr val="FFFFFF"/>
                </a:solidFill>
                <a:latin typeface="Trebuchet MS"/>
                <a:cs typeface="Trebuchet MS"/>
              </a:rPr>
              <a:t>Introduction</a:t>
            </a:r>
            <a:r>
              <a:rPr sz="2800" spc="-2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28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Trebuchet MS"/>
                <a:cs typeface="Trebuchet MS"/>
              </a:rPr>
              <a:t>Operate </a:t>
            </a:r>
            <a:r>
              <a:rPr sz="2800" spc="50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2800" spc="-55" dirty="0">
                <a:solidFill>
                  <a:srgbClr val="FFFFFF"/>
                </a:solidFill>
                <a:latin typeface="Trebuchet MS"/>
                <a:cs typeface="Trebuchet MS"/>
              </a:rPr>
              <a:t>Gantry/Overhead</a:t>
            </a:r>
            <a:r>
              <a:rPr sz="2800" spc="-2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Trebuchet MS"/>
                <a:cs typeface="Trebuchet MS"/>
              </a:rPr>
              <a:t>Crane</a:t>
            </a:r>
            <a:endParaRPr sz="2800">
              <a:latin typeface="Trebuchet MS"/>
              <a:cs typeface="Trebuchet MS"/>
            </a:endParaRPr>
          </a:p>
          <a:p>
            <a:pPr marR="5080" algn="r">
              <a:lnSpc>
                <a:spcPts val="3040"/>
              </a:lnSpc>
            </a:pPr>
            <a:r>
              <a:rPr sz="2800" spc="-40" dirty="0">
                <a:solidFill>
                  <a:srgbClr val="FFFFFF"/>
                </a:solidFill>
                <a:latin typeface="Trebuchet MS"/>
                <a:cs typeface="Trebuchet MS"/>
              </a:rPr>
              <a:t>(Remote</a:t>
            </a:r>
            <a:r>
              <a:rPr sz="28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rebuchet MS"/>
                <a:cs typeface="Trebuchet MS"/>
              </a:rPr>
              <a:t>operated)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56000" y="1938578"/>
            <a:ext cx="2979585" cy="302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6569" y="117014"/>
            <a:ext cx="48729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OPERATE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GANTRY/OVERHEAD CRANE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(REMOTE</a:t>
            </a:r>
            <a:r>
              <a:rPr sz="110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OPERATED)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69258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5" y="695751"/>
            <a:ext cx="0" cy="4265930"/>
          </a:xfrm>
          <a:custGeom>
            <a:avLst/>
            <a:gdLst/>
            <a:ahLst/>
            <a:cxnLst/>
            <a:rect l="l" t="t" r="r" b="b"/>
            <a:pathLst>
              <a:path h="4265930">
                <a:moveTo>
                  <a:pt x="0" y="4265904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999" y="69258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9999" y="695751"/>
            <a:ext cx="0" cy="4265930"/>
          </a:xfrm>
          <a:custGeom>
            <a:avLst/>
            <a:gdLst/>
            <a:ahLst/>
            <a:cxnLst/>
            <a:rect l="l" t="t" r="r" b="b"/>
            <a:pathLst>
              <a:path h="4265930">
                <a:moveTo>
                  <a:pt x="0" y="4265904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6825" y="695751"/>
            <a:ext cx="0" cy="4265930"/>
          </a:xfrm>
          <a:custGeom>
            <a:avLst/>
            <a:gdLst/>
            <a:ahLst/>
            <a:cxnLst/>
            <a:rect l="l" t="t" r="r" b="b"/>
            <a:pathLst>
              <a:path h="4265930">
                <a:moveTo>
                  <a:pt x="0" y="4265904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0" y="4964831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9999" y="4964831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41935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</a:rPr>
              <a:t>Example </a:t>
            </a:r>
            <a:r>
              <a:rPr sz="1400" dirty="0">
                <a:solidFill>
                  <a:srgbClr val="00305E"/>
                </a:solidFill>
              </a:rPr>
              <a:t>of a </a:t>
            </a:r>
            <a:r>
              <a:rPr sz="1400" spc="-5" dirty="0">
                <a:solidFill>
                  <a:srgbClr val="00305E"/>
                </a:solidFill>
              </a:rPr>
              <a:t>remote operated </a:t>
            </a:r>
            <a:r>
              <a:rPr sz="1400" dirty="0">
                <a:solidFill>
                  <a:srgbClr val="00305E"/>
                </a:solidFill>
              </a:rPr>
              <a:t>bridge and gantry</a:t>
            </a:r>
            <a:r>
              <a:rPr sz="1400" spc="-55" dirty="0">
                <a:solidFill>
                  <a:srgbClr val="00305E"/>
                </a:solidFill>
              </a:rPr>
              <a:t> </a:t>
            </a:r>
            <a:r>
              <a:rPr sz="1400" dirty="0">
                <a:solidFill>
                  <a:srgbClr val="00305E"/>
                </a:solidFill>
              </a:rPr>
              <a:t>crane</a:t>
            </a:r>
            <a:endParaRPr sz="1400"/>
          </a:p>
        </p:txBody>
      </p:sp>
      <p:sp>
        <p:nvSpPr>
          <p:cNvPr id="11" name="object 11"/>
          <p:cNvSpPr txBox="1"/>
          <p:nvPr/>
        </p:nvSpPr>
        <p:spPr>
          <a:xfrm>
            <a:off x="641593" y="718241"/>
            <a:ext cx="2997835" cy="10382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Bridge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crane</a:t>
            </a:r>
            <a:endParaRPr sz="10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bridge crane (or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overhead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travelling crane)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defined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 a crane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compromising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bridge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beam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beams,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 are  supported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 end, capable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travelling along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elevated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runways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having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hoisting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mechanisms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arranged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across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bridge.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70791" y="718241"/>
            <a:ext cx="3089910" cy="89344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Gantry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crane</a:t>
            </a:r>
            <a:endParaRPr sz="10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gantry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comprises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bridge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beam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beams,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  are supported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both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ends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legs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mounted to end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carriages, capable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travelling along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runways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one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hoisting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mechanisms.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8115" y="2520010"/>
            <a:ext cx="3055562" cy="2252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37597" y="2889313"/>
            <a:ext cx="3117811" cy="1946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52F9F4-CB93-4EEF-B8A0-F3A0624918DD}"/>
              </a:ext>
            </a:extLst>
          </p:cNvPr>
          <p:cNvSpPr/>
          <p:nvPr/>
        </p:nvSpPr>
        <p:spPr>
          <a:xfrm>
            <a:off x="615684" y="705202"/>
            <a:ext cx="3121309" cy="4136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388D1D-4C9E-4E64-8E6E-1B7D1B23D3FE}"/>
              </a:ext>
            </a:extLst>
          </p:cNvPr>
          <p:cNvSpPr/>
          <p:nvPr/>
        </p:nvSpPr>
        <p:spPr>
          <a:xfrm>
            <a:off x="3823006" y="733367"/>
            <a:ext cx="3117810" cy="4136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6569" y="117014"/>
            <a:ext cx="48729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OPERATE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GANTRY/OVERHEAD CRANE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(REMOTE</a:t>
            </a:r>
            <a:r>
              <a:rPr sz="110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OPERATED)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35999" y="1347359"/>
            <a:ext cx="0" cy="1804035"/>
          </a:xfrm>
          <a:custGeom>
            <a:avLst/>
            <a:gdLst/>
            <a:ahLst/>
            <a:cxnLst/>
            <a:rect l="l" t="t" r="r" b="b"/>
            <a:pathLst>
              <a:path h="1804035">
                <a:moveTo>
                  <a:pt x="0" y="1803971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35999" y="3157683"/>
            <a:ext cx="0" cy="1804035"/>
          </a:xfrm>
          <a:custGeom>
            <a:avLst/>
            <a:gdLst/>
            <a:ahLst/>
            <a:cxnLst/>
            <a:rect l="l" t="t" r="r" b="b"/>
            <a:pathLst>
              <a:path h="1804035">
                <a:moveTo>
                  <a:pt x="0" y="1803971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000" y="1344180"/>
            <a:ext cx="3096260" cy="0"/>
          </a:xfrm>
          <a:custGeom>
            <a:avLst/>
            <a:gdLst/>
            <a:ahLst/>
            <a:cxnLst/>
            <a:rect l="l" t="t" r="r" b="b"/>
            <a:pathLst>
              <a:path w="3096260">
                <a:moveTo>
                  <a:pt x="0" y="0"/>
                </a:moveTo>
                <a:lnTo>
                  <a:pt x="3096006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3175" y="1347359"/>
            <a:ext cx="0" cy="1807210"/>
          </a:xfrm>
          <a:custGeom>
            <a:avLst/>
            <a:gdLst/>
            <a:ahLst/>
            <a:cxnLst/>
            <a:rect l="l" t="t" r="r" b="b"/>
            <a:pathLst>
              <a:path h="1807210">
                <a:moveTo>
                  <a:pt x="0" y="180714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5999" y="1344180"/>
            <a:ext cx="3384550" cy="0"/>
          </a:xfrm>
          <a:custGeom>
            <a:avLst/>
            <a:gdLst/>
            <a:ahLst/>
            <a:cxnLst/>
            <a:rect l="l" t="t" r="r" b="b"/>
            <a:pathLst>
              <a:path w="3384550">
                <a:moveTo>
                  <a:pt x="0" y="0"/>
                </a:moveTo>
                <a:lnTo>
                  <a:pt x="338400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6825" y="1347359"/>
            <a:ext cx="0" cy="1804035"/>
          </a:xfrm>
          <a:custGeom>
            <a:avLst/>
            <a:gdLst/>
            <a:ahLst/>
            <a:cxnLst/>
            <a:rect l="l" t="t" r="r" b="b"/>
            <a:pathLst>
              <a:path h="1804035">
                <a:moveTo>
                  <a:pt x="0" y="1803971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3175" y="3154508"/>
            <a:ext cx="0" cy="1807210"/>
          </a:xfrm>
          <a:custGeom>
            <a:avLst/>
            <a:gdLst/>
            <a:ahLst/>
            <a:cxnLst/>
            <a:rect l="l" t="t" r="r" b="b"/>
            <a:pathLst>
              <a:path h="1807210">
                <a:moveTo>
                  <a:pt x="0" y="180714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32824" y="3154506"/>
            <a:ext cx="3387725" cy="0"/>
          </a:xfrm>
          <a:custGeom>
            <a:avLst/>
            <a:gdLst/>
            <a:ahLst/>
            <a:cxnLst/>
            <a:rect l="l" t="t" r="r" b="b"/>
            <a:pathLst>
              <a:path w="3387725">
                <a:moveTo>
                  <a:pt x="0" y="0"/>
                </a:moveTo>
                <a:lnTo>
                  <a:pt x="338717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16825" y="3157683"/>
            <a:ext cx="0" cy="1804035"/>
          </a:xfrm>
          <a:custGeom>
            <a:avLst/>
            <a:gdLst/>
            <a:ahLst/>
            <a:cxnLst/>
            <a:rect l="l" t="t" r="r" b="b"/>
            <a:pathLst>
              <a:path h="1804035">
                <a:moveTo>
                  <a:pt x="0" y="1803971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0000" y="4964830"/>
            <a:ext cx="3096260" cy="0"/>
          </a:xfrm>
          <a:custGeom>
            <a:avLst/>
            <a:gdLst/>
            <a:ahLst/>
            <a:cxnLst/>
            <a:rect l="l" t="t" r="r" b="b"/>
            <a:pathLst>
              <a:path w="3096260">
                <a:moveTo>
                  <a:pt x="0" y="0"/>
                </a:moveTo>
                <a:lnTo>
                  <a:pt x="3096006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35999" y="4964830"/>
            <a:ext cx="3384550" cy="0"/>
          </a:xfrm>
          <a:custGeom>
            <a:avLst/>
            <a:gdLst/>
            <a:ahLst/>
            <a:cxnLst/>
            <a:rect l="l" t="t" r="r" b="b"/>
            <a:pathLst>
              <a:path w="3384550">
                <a:moveTo>
                  <a:pt x="0" y="0"/>
                </a:moveTo>
                <a:lnTo>
                  <a:pt x="338400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91556" y="3281053"/>
            <a:ext cx="2265645" cy="1584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5999" y="2388006"/>
            <a:ext cx="2866013" cy="21053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55401" y="1476464"/>
            <a:ext cx="2187066" cy="1594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18484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</a:rPr>
              <a:t>About this </a:t>
            </a:r>
            <a:r>
              <a:rPr sz="1400" dirty="0">
                <a:solidFill>
                  <a:srgbClr val="00305E"/>
                </a:solidFill>
              </a:rPr>
              <a:t>learner</a:t>
            </a:r>
            <a:r>
              <a:rPr sz="1400" spc="-80" dirty="0">
                <a:solidFill>
                  <a:srgbClr val="00305E"/>
                </a:solidFill>
              </a:rPr>
              <a:t> </a:t>
            </a:r>
            <a:r>
              <a:rPr sz="1400" spc="-5" dirty="0">
                <a:solidFill>
                  <a:srgbClr val="00305E"/>
                </a:solidFill>
              </a:rPr>
              <a:t>guide</a:t>
            </a:r>
            <a:endParaRPr sz="1400"/>
          </a:p>
        </p:txBody>
      </p:sp>
      <p:sp>
        <p:nvSpPr>
          <p:cNvPr id="18" name="object 18"/>
          <p:cNvSpPr txBox="1"/>
          <p:nvPr/>
        </p:nvSpPr>
        <p:spPr>
          <a:xfrm>
            <a:off x="527300" y="638630"/>
            <a:ext cx="6169660" cy="6121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not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intended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with a cabin controlled bridge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gantry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crane. 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cabin controlled bridge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gantry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remote/pendant operated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 with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than three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movements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must complete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“TLILIC3003A  Licence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operate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bridge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gantry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crane”. Consult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State/Territory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OHS/WHS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regulator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more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 about  the National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 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High Risk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24287" y="2646019"/>
            <a:ext cx="425564" cy="4217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24287" y="4467618"/>
            <a:ext cx="425564" cy="4217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3330" y="4450969"/>
            <a:ext cx="587416" cy="4389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99300" y="1434230"/>
            <a:ext cx="12896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Three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less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movements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695300" y="1434230"/>
            <a:ext cx="733425" cy="322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Three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movements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95300" y="3242456"/>
            <a:ext cx="7962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Cabin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operated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34293A-2750-4473-ABFD-482E62C1889E}"/>
              </a:ext>
            </a:extLst>
          </p:cNvPr>
          <p:cNvSpPr/>
          <p:nvPr/>
        </p:nvSpPr>
        <p:spPr>
          <a:xfrm>
            <a:off x="483581" y="658254"/>
            <a:ext cx="6405973" cy="595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39BB72-41E8-48FC-8987-C971448F4FB4}"/>
              </a:ext>
            </a:extLst>
          </p:cNvPr>
          <p:cNvSpPr/>
          <p:nvPr/>
        </p:nvSpPr>
        <p:spPr>
          <a:xfrm>
            <a:off x="574521" y="1406542"/>
            <a:ext cx="3012013" cy="349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8CD266-A2F1-4ED7-BCDA-0CC14C37DB91}"/>
              </a:ext>
            </a:extLst>
          </p:cNvPr>
          <p:cNvSpPr/>
          <p:nvPr/>
        </p:nvSpPr>
        <p:spPr>
          <a:xfrm>
            <a:off x="3688112" y="1460594"/>
            <a:ext cx="3269087" cy="161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FAB7C81-B593-42BE-AFFB-F55FE8B856C9}"/>
              </a:ext>
            </a:extLst>
          </p:cNvPr>
          <p:cNvSpPr/>
          <p:nvPr/>
        </p:nvSpPr>
        <p:spPr>
          <a:xfrm>
            <a:off x="3688112" y="3273249"/>
            <a:ext cx="3269087" cy="161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6569" y="117014"/>
            <a:ext cx="48729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OPERATE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GANTRY/OVERHEAD CRANE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(REMOTE</a:t>
            </a:r>
            <a:r>
              <a:rPr sz="110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OPERATED)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300" y="369875"/>
            <a:ext cx="18637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</a:rPr>
              <a:t>Who </a:t>
            </a:r>
            <a:r>
              <a:rPr sz="1400" dirty="0">
                <a:solidFill>
                  <a:srgbClr val="00305E"/>
                </a:solidFill>
              </a:rPr>
              <a:t>has a duty of</a:t>
            </a:r>
            <a:r>
              <a:rPr sz="1400" spc="-90" dirty="0">
                <a:solidFill>
                  <a:srgbClr val="00305E"/>
                </a:solidFill>
              </a:rPr>
              <a:t> </a:t>
            </a:r>
            <a:r>
              <a:rPr sz="1400" dirty="0">
                <a:solidFill>
                  <a:srgbClr val="00305E"/>
                </a:solidFill>
              </a:rPr>
              <a:t>care?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4026500" y="304652"/>
            <a:ext cx="2867025" cy="137541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PCBU’s/Employer’s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duty of</a:t>
            </a: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care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law,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employer you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must: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3035">
              <a:lnSpc>
                <a:spcPct val="100000"/>
              </a:lnSpc>
              <a:spcBef>
                <a:spcPts val="565"/>
              </a:spcBef>
              <a:buChar char="•"/>
              <a:tabLst>
                <a:tab pos="16573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provide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is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3035">
              <a:lnSpc>
                <a:spcPct val="100000"/>
              </a:lnSpc>
              <a:spcBef>
                <a:spcPts val="470"/>
              </a:spcBef>
              <a:buChar char="•"/>
              <a:tabLst>
                <a:tab pos="165735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provide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without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people’s</a:t>
            </a:r>
            <a:r>
              <a:rPr sz="1000" spc="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3035">
              <a:lnSpc>
                <a:spcPct val="100000"/>
              </a:lnSpc>
              <a:spcBef>
                <a:spcPts val="465"/>
              </a:spcBef>
              <a:buChar char="•"/>
              <a:tabLst>
                <a:tab pos="16573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instruct,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supervise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employees to work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</a:t>
            </a:r>
            <a:endParaRPr sz="1000" dirty="0">
              <a:latin typeface="Franklin Gothic Book"/>
              <a:cs typeface="Franklin Gothic Book"/>
            </a:endParaRPr>
          </a:p>
          <a:p>
            <a:pPr marL="165100" indent="-153035">
              <a:lnSpc>
                <a:spcPct val="100000"/>
              </a:lnSpc>
              <a:spcBef>
                <a:spcPts val="565"/>
              </a:spcBef>
              <a:buChar char="•"/>
              <a:tabLst>
                <a:tab pos="165735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train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way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easy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understand.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771" y="3751101"/>
            <a:ext cx="2500630" cy="9740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64465" marR="5080" indent="-152400">
              <a:lnSpc>
                <a:spcPts val="1140"/>
              </a:lnSpc>
              <a:spcBef>
                <a:spcPts val="18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No.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law,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PCBU/employer 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make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trained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competent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high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work.</a:t>
            </a:r>
            <a:endParaRPr sz="1000" dirty="0">
              <a:latin typeface="Franklin Gothic Book"/>
              <a:cs typeface="Franklin Gothic Book"/>
            </a:endParaRPr>
          </a:p>
          <a:p>
            <a:pPr marL="164465" marR="55244" indent="-152400">
              <a:lnSpc>
                <a:spcPts val="1140"/>
              </a:lnSpc>
              <a:spcBef>
                <a:spcPts val="570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Except.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enrolled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course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high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(HRW)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supervised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person  with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HRW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licence.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771" y="3492275"/>
            <a:ext cx="51987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Can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PCBU/employer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(boss)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let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you operate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gantry or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overhead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crane </a:t>
            </a:r>
            <a:r>
              <a:rPr sz="1000" spc="-20" dirty="0">
                <a:solidFill>
                  <a:srgbClr val="231F20"/>
                </a:solidFill>
                <a:latin typeface="Franklin Gothic Demi"/>
                <a:cs typeface="Franklin Gothic Demi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are not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fully</a:t>
            </a:r>
            <a:r>
              <a:rPr sz="1000" spc="13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trained?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59999" y="432005"/>
            <a:ext cx="0" cy="2973705"/>
          </a:xfrm>
          <a:custGeom>
            <a:avLst/>
            <a:gdLst/>
            <a:ahLst/>
            <a:cxnLst/>
            <a:rect l="l" t="t" r="r" b="b"/>
            <a:pathLst>
              <a:path h="2973704">
                <a:moveTo>
                  <a:pt x="0" y="0"/>
                </a:moveTo>
                <a:lnTo>
                  <a:pt x="0" y="2973603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0" y="3402180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03592" y="1825431"/>
            <a:ext cx="1267242" cy="1507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05670" y="3534380"/>
            <a:ext cx="1212762" cy="14437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56343" y="3767493"/>
            <a:ext cx="2570480" cy="1075294"/>
          </a:xfrm>
          <a:prstGeom prst="rect">
            <a:avLst/>
          </a:prstGeom>
          <a:ln w="12700">
            <a:solidFill>
              <a:srgbClr val="00305E"/>
            </a:solidFill>
          </a:ln>
        </p:spPr>
        <p:txBody>
          <a:bodyPr vert="horz" wrap="square" lIns="0" tIns="86995" rIns="0" bIns="0" rtlCol="0">
            <a:spAutoFit/>
          </a:bodyPr>
          <a:lstStyle/>
          <a:p>
            <a:pPr marL="114300" marR="151130">
              <a:lnSpc>
                <a:spcPts val="1140"/>
              </a:lnSpc>
              <a:spcBef>
                <a:spcPts val="685"/>
              </a:spcBef>
            </a:pPr>
            <a:r>
              <a:rPr sz="1000" spc="-45" dirty="0">
                <a:solidFill>
                  <a:srgbClr val="231F20"/>
                </a:solidFill>
                <a:latin typeface="Franklin Gothic Demi"/>
                <a:cs typeface="Franklin Gothic Demi"/>
              </a:rPr>
              <a:t>Your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employer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may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ask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show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them  evidence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competency before they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will 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allow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to do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any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high risk work. </a:t>
            </a:r>
            <a:r>
              <a:rPr sz="1000" spc="-50" dirty="0">
                <a:solidFill>
                  <a:srgbClr val="231F20"/>
                </a:solidFill>
                <a:latin typeface="Franklin Gothic Demi"/>
                <a:cs typeface="Franklin Gothic Demi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must  be able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show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them your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high risk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licence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evidence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(proof) that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are  enrolled </a:t>
            </a:r>
            <a:r>
              <a:rPr sz="1000" spc="-25" dirty="0">
                <a:solidFill>
                  <a:srgbClr val="231F20"/>
                </a:solidFill>
                <a:latin typeface="Franklin Gothic Demi"/>
                <a:cs typeface="Franklin Gothic Demi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a course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training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with an  </a:t>
            </a:r>
            <a:r>
              <a:rPr sz="10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RTO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for the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relevant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licence</a:t>
            </a:r>
            <a:r>
              <a:rPr sz="1000" spc="10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Demi"/>
                <a:cs typeface="Franklin Gothic Demi"/>
              </a:rPr>
              <a:t>class.</a:t>
            </a:r>
            <a:endParaRPr sz="1000" dirty="0">
              <a:latin typeface="Franklin Gothic Demi"/>
              <a:cs typeface="Franklin Gothic Dem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7300" y="576228"/>
            <a:ext cx="3307079" cy="2745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2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duty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care. Duty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 applies to: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Employers/persons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conducting a business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undertaking</a:t>
            </a:r>
            <a:r>
              <a:rPr sz="1000" spc="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(PCBU)</a:t>
            </a:r>
            <a:endParaRPr sz="1000" dirty="0">
              <a:latin typeface="Franklin Gothic Book"/>
              <a:cs typeface="Franklin Gothic Book"/>
            </a:endParaRPr>
          </a:p>
          <a:p>
            <a:pPr marL="164465" indent="-152400">
              <a:lnSpc>
                <a:spcPct val="100000"/>
              </a:lnSpc>
              <a:spcBef>
                <a:spcPts val="380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‘Workers’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which includes people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who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are:</a:t>
            </a:r>
            <a:endParaRPr sz="1000" dirty="0">
              <a:latin typeface="Franklin Gothic Book"/>
              <a:cs typeface="Franklin Gothic Book"/>
            </a:endParaRPr>
          </a:p>
          <a:p>
            <a:pPr marL="314325" lvl="1" indent="-140335">
              <a:lnSpc>
                <a:spcPct val="100000"/>
              </a:lnSpc>
              <a:spcBef>
                <a:spcPts val="285"/>
              </a:spcBef>
              <a:buFont typeface="Franklin Gothic Demi"/>
              <a:buChar char="–"/>
              <a:tabLst>
                <a:tab pos="31496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employees</a:t>
            </a:r>
            <a:endParaRPr sz="1000" dirty="0">
              <a:latin typeface="Franklin Gothic Book"/>
              <a:cs typeface="Franklin Gothic Book"/>
            </a:endParaRPr>
          </a:p>
          <a:p>
            <a:pPr marL="314325" lvl="1" indent="-140335">
              <a:lnSpc>
                <a:spcPct val="100000"/>
              </a:lnSpc>
              <a:spcBef>
                <a:spcPts val="185"/>
              </a:spcBef>
              <a:buFont typeface="Franklin Gothic Demi"/>
              <a:buChar char="–"/>
              <a:tabLst>
                <a:tab pos="31496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contractors</a:t>
            </a:r>
            <a:endParaRPr sz="1000" dirty="0">
              <a:latin typeface="Franklin Gothic Book"/>
              <a:cs typeface="Franklin Gothic Book"/>
            </a:endParaRPr>
          </a:p>
          <a:p>
            <a:pPr marL="314325" lvl="1" indent="-140335">
              <a:lnSpc>
                <a:spcPct val="100000"/>
              </a:lnSpc>
              <a:spcBef>
                <a:spcPts val="180"/>
              </a:spcBef>
              <a:buFont typeface="Franklin Gothic Demi"/>
              <a:buChar char="–"/>
              <a:tabLst>
                <a:tab pos="31496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sub-contractors</a:t>
            </a:r>
            <a:endParaRPr sz="1000" dirty="0">
              <a:latin typeface="Franklin Gothic Book"/>
              <a:cs typeface="Franklin Gothic Book"/>
            </a:endParaRPr>
          </a:p>
          <a:p>
            <a:pPr marL="314325" lvl="1" indent="-140335">
              <a:lnSpc>
                <a:spcPct val="100000"/>
              </a:lnSpc>
              <a:spcBef>
                <a:spcPts val="185"/>
              </a:spcBef>
              <a:buFont typeface="Franklin Gothic Demi"/>
              <a:buChar char="–"/>
              <a:tabLst>
                <a:tab pos="31496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outworkers</a:t>
            </a:r>
            <a:endParaRPr sz="1000" dirty="0">
              <a:latin typeface="Franklin Gothic Book"/>
              <a:cs typeface="Franklin Gothic Book"/>
            </a:endParaRPr>
          </a:p>
          <a:p>
            <a:pPr marL="314325" lvl="1" indent="-140335">
              <a:lnSpc>
                <a:spcPct val="100000"/>
              </a:lnSpc>
              <a:spcBef>
                <a:spcPts val="185"/>
              </a:spcBef>
              <a:buFont typeface="Franklin Gothic Demi"/>
              <a:buChar char="–"/>
              <a:tabLst>
                <a:tab pos="31496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labour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hire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companies</a:t>
            </a:r>
            <a:endParaRPr sz="1000" dirty="0">
              <a:latin typeface="Franklin Gothic Book"/>
              <a:cs typeface="Franklin Gothic Book"/>
            </a:endParaRPr>
          </a:p>
          <a:p>
            <a:pPr marL="314325" lvl="1" indent="-140335">
              <a:lnSpc>
                <a:spcPct val="100000"/>
              </a:lnSpc>
              <a:spcBef>
                <a:spcPts val="180"/>
              </a:spcBef>
              <a:buFont typeface="Franklin Gothic Demi"/>
              <a:buChar char="–"/>
              <a:tabLst>
                <a:tab pos="31496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volunteers</a:t>
            </a:r>
            <a:endParaRPr sz="1000" dirty="0">
              <a:latin typeface="Franklin Gothic Book"/>
              <a:cs typeface="Franklin Gothic Book"/>
            </a:endParaRPr>
          </a:p>
          <a:p>
            <a:pPr marL="164465" indent="-152400">
              <a:lnSpc>
                <a:spcPct val="100000"/>
              </a:lnSpc>
              <a:spcBef>
                <a:spcPts val="320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Managers</a:t>
            </a:r>
            <a:endParaRPr sz="1000" dirty="0">
              <a:latin typeface="Franklin Gothic Book"/>
              <a:cs typeface="Franklin Gothic Book"/>
            </a:endParaRPr>
          </a:p>
          <a:p>
            <a:pPr marL="164465" indent="-152400">
              <a:lnSpc>
                <a:spcPct val="100000"/>
              </a:lnSpc>
              <a:spcBef>
                <a:spcPts val="46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Designers</a:t>
            </a:r>
            <a:endParaRPr sz="1000" dirty="0">
              <a:latin typeface="Franklin Gothic Book"/>
              <a:cs typeface="Franklin Gothic Book"/>
            </a:endParaRPr>
          </a:p>
          <a:p>
            <a:pPr marL="164465" indent="-152400">
              <a:lnSpc>
                <a:spcPct val="100000"/>
              </a:lnSpc>
              <a:spcBef>
                <a:spcPts val="470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Importers</a:t>
            </a:r>
            <a:endParaRPr sz="1000" dirty="0">
              <a:latin typeface="Franklin Gothic Book"/>
              <a:cs typeface="Franklin Gothic Book"/>
            </a:endParaRPr>
          </a:p>
          <a:p>
            <a:pPr marL="164465" indent="-152400">
              <a:lnSpc>
                <a:spcPct val="100000"/>
              </a:lnSpc>
              <a:spcBef>
                <a:spcPts val="46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Suppliers</a:t>
            </a:r>
            <a:endParaRPr sz="1000" dirty="0">
              <a:latin typeface="Franklin Gothic Book"/>
              <a:cs typeface="Franklin Gothic Book"/>
            </a:endParaRPr>
          </a:p>
          <a:p>
            <a:pPr marL="164465" indent="-152400">
              <a:lnSpc>
                <a:spcPct val="100000"/>
              </a:lnSpc>
              <a:spcBef>
                <a:spcPts val="46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Inspectors.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2FFA7C-F6FC-4903-B245-B65B0D9F05C3}"/>
              </a:ext>
            </a:extLst>
          </p:cNvPr>
          <p:cNvSpPr/>
          <p:nvPr/>
        </p:nvSpPr>
        <p:spPr>
          <a:xfrm>
            <a:off x="442053" y="620719"/>
            <a:ext cx="3350371" cy="2712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2774E7-2EDA-4270-8723-4A7A2E6A2891}"/>
              </a:ext>
            </a:extLst>
          </p:cNvPr>
          <p:cNvSpPr/>
          <p:nvPr/>
        </p:nvSpPr>
        <p:spPr>
          <a:xfrm>
            <a:off x="4027073" y="652493"/>
            <a:ext cx="2930699" cy="2691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5D7613-6F96-4B11-8C6F-302D1B5B816A}"/>
              </a:ext>
            </a:extLst>
          </p:cNvPr>
          <p:cNvSpPr/>
          <p:nvPr/>
        </p:nvSpPr>
        <p:spPr>
          <a:xfrm>
            <a:off x="379212" y="3435363"/>
            <a:ext cx="5590994" cy="26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032B4E-B9C7-4D3D-AA48-47FD9D7CF612}"/>
              </a:ext>
            </a:extLst>
          </p:cNvPr>
          <p:cNvSpPr/>
          <p:nvPr/>
        </p:nvSpPr>
        <p:spPr>
          <a:xfrm>
            <a:off x="372236" y="3721579"/>
            <a:ext cx="2633634" cy="1291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5FE858-21C3-4084-8A12-B653CC2AD4EB}"/>
              </a:ext>
            </a:extLst>
          </p:cNvPr>
          <p:cNvSpPr/>
          <p:nvPr/>
        </p:nvSpPr>
        <p:spPr>
          <a:xfrm>
            <a:off x="3132378" y="3658987"/>
            <a:ext cx="2633634" cy="1291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16569" y="117014"/>
            <a:ext cx="48729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OPERATE </a:t>
            </a:r>
            <a:r>
              <a:rPr sz="1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GANTRY/OVERHEAD CRANE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(REMOTE</a:t>
            </a:r>
            <a:r>
              <a:rPr sz="1100" spc="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OPERATED)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53692" y="553179"/>
            <a:ext cx="1828002" cy="2047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16408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00305E"/>
                </a:solidFill>
              </a:rPr>
              <a:t>Worker’s </a:t>
            </a:r>
            <a:r>
              <a:rPr sz="1400" dirty="0">
                <a:solidFill>
                  <a:srgbClr val="00305E"/>
                </a:solidFill>
              </a:rPr>
              <a:t>duty of</a:t>
            </a:r>
            <a:r>
              <a:rPr sz="1400" spc="-50" dirty="0">
                <a:solidFill>
                  <a:srgbClr val="00305E"/>
                </a:solidFill>
              </a:rPr>
              <a:t> </a:t>
            </a:r>
            <a:r>
              <a:rPr sz="1400" dirty="0">
                <a:solidFill>
                  <a:srgbClr val="00305E"/>
                </a:solidFill>
              </a:rPr>
              <a:t>care</a:t>
            </a:r>
            <a:endParaRPr sz="1400"/>
          </a:p>
        </p:txBody>
      </p:sp>
      <p:sp>
        <p:nvSpPr>
          <p:cNvPr id="5" name="object 5"/>
          <p:cNvSpPr txBox="1"/>
          <p:nvPr/>
        </p:nvSpPr>
        <p:spPr>
          <a:xfrm>
            <a:off x="527300" y="625947"/>
            <a:ext cx="4450080" cy="11899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11557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law,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a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must take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own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— 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health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other people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workplace.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also:</a:t>
            </a:r>
            <a:endParaRPr sz="1000" dirty="0">
              <a:latin typeface="Franklin Gothic Book"/>
              <a:cs typeface="Franklin Gothic Book"/>
            </a:endParaRPr>
          </a:p>
          <a:p>
            <a:pPr marL="164465" indent="-152400">
              <a:lnSpc>
                <a:spcPct val="100000"/>
              </a:lnSpc>
              <a:spcBef>
                <a:spcPts val="509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best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follow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reasonable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your PCBU/employer</a:t>
            </a:r>
            <a:r>
              <a:rPr sz="1000" spc="1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(boss)</a:t>
            </a:r>
            <a:endParaRPr sz="1000" dirty="0">
              <a:latin typeface="Franklin Gothic Book"/>
              <a:cs typeface="Franklin Gothic Book"/>
            </a:endParaRPr>
          </a:p>
          <a:p>
            <a:pPr marL="164465" indent="-152400">
              <a:lnSpc>
                <a:spcPct val="100000"/>
              </a:lnSpc>
              <a:spcBef>
                <a:spcPts val="50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 workplace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safety procedures and</a:t>
            </a:r>
            <a:r>
              <a:rPr sz="1000" spc="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policies</a:t>
            </a:r>
            <a:endParaRPr sz="1000" dirty="0">
              <a:latin typeface="Franklin Gothic Book"/>
              <a:cs typeface="Franklin Gothic Book"/>
            </a:endParaRPr>
          </a:p>
          <a:p>
            <a:pPr marL="164465" indent="-152400">
              <a:lnSpc>
                <a:spcPct val="100000"/>
              </a:lnSpc>
              <a:spcBef>
                <a:spcPts val="50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not 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believe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hazard would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a serious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risk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health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spc="1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safety.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18284" y="2835008"/>
            <a:ext cx="2001704" cy="20712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2953" y="2837957"/>
            <a:ext cx="2433338" cy="20850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2746978"/>
            <a:ext cx="2120265" cy="79311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spc="-1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Penalties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ts val="1140"/>
              </a:lnSpc>
              <a:spcBef>
                <a:spcPts val="45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PCBU/employer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government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even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imprison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 for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failing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0000" y="2698506"/>
            <a:ext cx="6478905" cy="0"/>
          </a:xfrm>
          <a:custGeom>
            <a:avLst/>
            <a:gdLst/>
            <a:ahLst/>
            <a:cxnLst/>
            <a:rect l="l" t="t" r="r" b="b"/>
            <a:pathLst>
              <a:path w="6478905">
                <a:moveTo>
                  <a:pt x="0" y="0"/>
                </a:moveTo>
                <a:lnTo>
                  <a:pt x="647832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36EB7C-A2DC-4D17-8570-8F2332A8A4C9}"/>
              </a:ext>
            </a:extLst>
          </p:cNvPr>
          <p:cNvSpPr/>
          <p:nvPr/>
        </p:nvSpPr>
        <p:spPr>
          <a:xfrm>
            <a:off x="425450" y="663383"/>
            <a:ext cx="4551930" cy="1291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30915F-11C8-4B22-B116-A24832BD764D}"/>
              </a:ext>
            </a:extLst>
          </p:cNvPr>
          <p:cNvSpPr/>
          <p:nvPr/>
        </p:nvSpPr>
        <p:spPr>
          <a:xfrm>
            <a:off x="518617" y="2746978"/>
            <a:ext cx="2120265" cy="952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AF724D-9F9B-4FEA-AF05-8611FE44BB42}"/>
              </a:ext>
            </a:extLst>
          </p:cNvPr>
          <p:cNvSpPr/>
          <p:nvPr/>
        </p:nvSpPr>
        <p:spPr>
          <a:xfrm>
            <a:off x="2252876" y="2808733"/>
            <a:ext cx="2633634" cy="2205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3A9E60-F6FD-4C8C-9C7C-33C09074C1CD}"/>
              </a:ext>
            </a:extLst>
          </p:cNvPr>
          <p:cNvSpPr/>
          <p:nvPr/>
        </p:nvSpPr>
        <p:spPr>
          <a:xfrm>
            <a:off x="4616450" y="2808733"/>
            <a:ext cx="2633634" cy="2143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6364" marR="5080" indent="2420620">
              <a:lnSpc>
                <a:spcPts val="3800"/>
              </a:lnSpc>
              <a:spcBef>
                <a:spcPts val="459"/>
              </a:spcBef>
            </a:pPr>
            <a:r>
              <a:rPr sz="3400" spc="-35" dirty="0"/>
              <a:t>Plan </a:t>
            </a:r>
            <a:r>
              <a:rPr sz="3400" spc="-10" dirty="0"/>
              <a:t>and </a:t>
            </a:r>
            <a:r>
              <a:rPr sz="3400" spc="5" dirty="0"/>
              <a:t>prepare</a:t>
            </a:r>
            <a:r>
              <a:rPr sz="3400" spc="-409" dirty="0"/>
              <a:t> </a:t>
            </a:r>
            <a:r>
              <a:rPr sz="3400" spc="-5" dirty="0"/>
              <a:t>for  </a:t>
            </a:r>
            <a:r>
              <a:rPr sz="3400" spc="-35" dirty="0"/>
              <a:t>gantry/overhead </a:t>
            </a:r>
            <a:r>
              <a:rPr sz="3400" dirty="0"/>
              <a:t>crane</a:t>
            </a:r>
            <a:r>
              <a:rPr sz="3400" spc="-210" dirty="0"/>
              <a:t> </a:t>
            </a:r>
            <a:r>
              <a:rPr sz="3400" spc="-10" dirty="0"/>
              <a:t>operation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2987992" y="2061326"/>
            <a:ext cx="3348012" cy="2837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24911" y="1995321"/>
            <a:ext cx="808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Element</a:t>
            </a:r>
            <a:r>
              <a:rPr sz="1400" spc="-8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00305E"/>
                </a:solidFill>
                <a:latin typeface="Franklin Gothic Medium"/>
                <a:cs typeface="Franklin Gothic Medium"/>
              </a:rPr>
              <a:t>1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7300" y="366000"/>
            <a:ext cx="18243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305E"/>
                </a:solidFill>
              </a:rPr>
              <a:t>Compliance</a:t>
            </a:r>
            <a:r>
              <a:rPr sz="1400" spc="-75" dirty="0">
                <a:solidFill>
                  <a:srgbClr val="00305E"/>
                </a:solidFill>
              </a:rPr>
              <a:t> </a:t>
            </a:r>
            <a:r>
              <a:rPr sz="1400" dirty="0">
                <a:solidFill>
                  <a:srgbClr val="00305E"/>
                </a:solidFill>
              </a:rPr>
              <a:t>documents</a:t>
            </a:r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6836829" y="3389706"/>
            <a:ext cx="177165" cy="1395730"/>
          </a:xfrm>
          <a:custGeom>
            <a:avLst/>
            <a:gdLst/>
            <a:ahLst/>
            <a:cxnLst/>
            <a:rect l="l" t="t" r="r" b="b"/>
            <a:pathLst>
              <a:path w="177165" h="1395729">
                <a:moveTo>
                  <a:pt x="0" y="1395552"/>
                </a:moveTo>
                <a:lnTo>
                  <a:pt x="176822" y="1395552"/>
                </a:lnTo>
                <a:lnTo>
                  <a:pt x="176822" y="0"/>
                </a:lnTo>
                <a:lnTo>
                  <a:pt x="0" y="0"/>
                </a:lnTo>
                <a:lnTo>
                  <a:pt x="0" y="1395552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75061" y="3389706"/>
            <a:ext cx="1540510" cy="1395730"/>
          </a:xfrm>
          <a:custGeom>
            <a:avLst/>
            <a:gdLst/>
            <a:ahLst/>
            <a:cxnLst/>
            <a:rect l="l" t="t" r="r" b="b"/>
            <a:pathLst>
              <a:path w="1540510" h="1395729">
                <a:moveTo>
                  <a:pt x="0" y="1395552"/>
                </a:moveTo>
                <a:lnTo>
                  <a:pt x="1540484" y="1395552"/>
                </a:lnTo>
                <a:lnTo>
                  <a:pt x="1540484" y="0"/>
                </a:lnTo>
                <a:lnTo>
                  <a:pt x="0" y="0"/>
                </a:lnTo>
                <a:lnTo>
                  <a:pt x="0" y="1395552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6354" y="3389706"/>
            <a:ext cx="137795" cy="1395730"/>
          </a:xfrm>
          <a:custGeom>
            <a:avLst/>
            <a:gdLst/>
            <a:ahLst/>
            <a:cxnLst/>
            <a:rect l="l" t="t" r="r" b="b"/>
            <a:pathLst>
              <a:path w="137795" h="1395729">
                <a:moveTo>
                  <a:pt x="0" y="1395552"/>
                </a:moveTo>
                <a:lnTo>
                  <a:pt x="137566" y="1395552"/>
                </a:lnTo>
                <a:lnTo>
                  <a:pt x="137566" y="0"/>
                </a:lnTo>
                <a:lnTo>
                  <a:pt x="0" y="0"/>
                </a:lnTo>
                <a:lnTo>
                  <a:pt x="0" y="1395552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6354" y="3389706"/>
            <a:ext cx="6467475" cy="1395730"/>
          </a:xfrm>
          <a:custGeom>
            <a:avLst/>
            <a:gdLst/>
            <a:ahLst/>
            <a:cxnLst/>
            <a:rect l="l" t="t" r="r" b="b"/>
            <a:pathLst>
              <a:path w="6467475" h="1395729">
                <a:moveTo>
                  <a:pt x="0" y="1395552"/>
                </a:moveTo>
                <a:lnTo>
                  <a:pt x="6467297" y="1395552"/>
                </a:lnTo>
                <a:lnTo>
                  <a:pt x="6467297" y="0"/>
                </a:lnTo>
                <a:lnTo>
                  <a:pt x="0" y="0"/>
                </a:lnTo>
                <a:lnTo>
                  <a:pt x="0" y="1395552"/>
                </a:lnTo>
                <a:close/>
              </a:path>
            </a:pathLst>
          </a:custGeom>
          <a:ln w="6349">
            <a:solidFill>
              <a:srgbClr val="0030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920" y="3295383"/>
            <a:ext cx="3191510" cy="1597660"/>
          </a:xfrm>
          <a:custGeom>
            <a:avLst/>
            <a:gdLst/>
            <a:ahLst/>
            <a:cxnLst/>
            <a:rect l="l" t="t" r="r" b="b"/>
            <a:pathLst>
              <a:path w="3191510" h="1597660">
                <a:moveTo>
                  <a:pt x="0" y="1597444"/>
                </a:moveTo>
                <a:lnTo>
                  <a:pt x="3191141" y="1597444"/>
                </a:lnTo>
                <a:lnTo>
                  <a:pt x="3191141" y="0"/>
                </a:lnTo>
                <a:lnTo>
                  <a:pt x="0" y="0"/>
                </a:lnTo>
                <a:lnTo>
                  <a:pt x="0" y="1597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249" y="3295396"/>
            <a:ext cx="2779474" cy="1597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920" y="3295383"/>
            <a:ext cx="3191510" cy="1597660"/>
          </a:xfrm>
          <a:custGeom>
            <a:avLst/>
            <a:gdLst/>
            <a:ahLst/>
            <a:cxnLst/>
            <a:rect l="l" t="t" r="r" b="b"/>
            <a:pathLst>
              <a:path w="3191510" h="1597660">
                <a:moveTo>
                  <a:pt x="0" y="1597444"/>
                </a:moveTo>
                <a:lnTo>
                  <a:pt x="3191141" y="1597444"/>
                </a:lnTo>
                <a:lnTo>
                  <a:pt x="3191141" y="0"/>
                </a:lnTo>
                <a:lnTo>
                  <a:pt x="0" y="0"/>
                </a:lnTo>
                <a:lnTo>
                  <a:pt x="0" y="1597444"/>
                </a:lnTo>
                <a:close/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5546" y="3295383"/>
            <a:ext cx="1421765" cy="1597660"/>
          </a:xfrm>
          <a:custGeom>
            <a:avLst/>
            <a:gdLst/>
            <a:ahLst/>
            <a:cxnLst/>
            <a:rect l="l" t="t" r="r" b="b"/>
            <a:pathLst>
              <a:path w="1421765" h="1597660">
                <a:moveTo>
                  <a:pt x="0" y="1597444"/>
                </a:moveTo>
                <a:lnTo>
                  <a:pt x="1421282" y="1597444"/>
                </a:lnTo>
                <a:lnTo>
                  <a:pt x="1421282" y="0"/>
                </a:lnTo>
                <a:lnTo>
                  <a:pt x="0" y="0"/>
                </a:lnTo>
                <a:lnTo>
                  <a:pt x="0" y="1597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18404" y="3412172"/>
            <a:ext cx="1215554" cy="1408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15546" y="3295383"/>
            <a:ext cx="1421765" cy="1597660"/>
          </a:xfrm>
          <a:custGeom>
            <a:avLst/>
            <a:gdLst/>
            <a:ahLst/>
            <a:cxnLst/>
            <a:rect l="l" t="t" r="r" b="b"/>
            <a:pathLst>
              <a:path w="1421765" h="1597660">
                <a:moveTo>
                  <a:pt x="0" y="1597444"/>
                </a:moveTo>
                <a:lnTo>
                  <a:pt x="1421282" y="1597444"/>
                </a:lnTo>
                <a:lnTo>
                  <a:pt x="1421282" y="0"/>
                </a:lnTo>
                <a:lnTo>
                  <a:pt x="0" y="0"/>
                </a:lnTo>
                <a:lnTo>
                  <a:pt x="0" y="1597444"/>
                </a:lnTo>
                <a:close/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04003" y="694817"/>
            <a:ext cx="1950139" cy="21887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7300" y="629630"/>
            <a:ext cx="4403090" cy="21297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When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working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civil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construction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industry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documents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called </a:t>
            </a:r>
            <a:r>
              <a:rPr sz="10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compliance</a:t>
            </a:r>
            <a:r>
              <a:rPr sz="1000" b="1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documents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know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about.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These documents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tell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must do  to 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legally.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following are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all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types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compliance</a:t>
            </a:r>
            <a:r>
              <a:rPr sz="1000" spc="-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documents.</a:t>
            </a:r>
            <a:endParaRPr sz="1000" dirty="0">
              <a:latin typeface="Franklin Gothic Book"/>
              <a:cs typeface="Franklin Gothic Book"/>
            </a:endParaRPr>
          </a:p>
          <a:p>
            <a:pPr marL="164465" indent="-152400">
              <a:lnSpc>
                <a:spcPct val="100000"/>
              </a:lnSpc>
              <a:spcBef>
                <a:spcPts val="509"/>
              </a:spcBef>
              <a:buChar char="•"/>
              <a:tabLst>
                <a:tab pos="165100" algn="l"/>
              </a:tabLst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Legislation: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the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OHS/WHS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Act</a:t>
            </a:r>
            <a:endParaRPr sz="1000" dirty="0">
              <a:latin typeface="Franklin Gothic Book"/>
              <a:cs typeface="Franklin Gothic Book"/>
            </a:endParaRPr>
          </a:p>
          <a:p>
            <a:pPr marL="164465" indent="-152400">
              <a:lnSpc>
                <a:spcPct val="100000"/>
              </a:lnSpc>
              <a:spcBef>
                <a:spcPts val="50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Practice: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such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Preventing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Falls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Housing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Construction</a:t>
            </a:r>
            <a:endParaRPr sz="1000" dirty="0">
              <a:latin typeface="Franklin Gothic Book"/>
              <a:cs typeface="Franklin Gothic Book"/>
            </a:endParaRPr>
          </a:p>
          <a:p>
            <a:pPr marL="164465" indent="-152400">
              <a:lnSpc>
                <a:spcPts val="1170"/>
              </a:lnSpc>
              <a:spcBef>
                <a:spcPts val="505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Standards: such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AS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2550.10.</a:t>
            </a:r>
            <a:endParaRPr sz="1000" dirty="0">
              <a:latin typeface="Franklin Gothic Book"/>
              <a:cs typeface="Franklin Gothic Book"/>
            </a:endParaRPr>
          </a:p>
          <a:p>
            <a:pPr marL="164465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Cranes, hoists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winches –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Safe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–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Part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10: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Mobile elevating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</a:t>
            </a:r>
            <a:r>
              <a:rPr sz="1000" spc="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platforms</a:t>
            </a:r>
            <a:endParaRPr sz="1000" dirty="0">
              <a:latin typeface="Franklin Gothic Book"/>
              <a:cs typeface="Franklin Gothic Book"/>
            </a:endParaRPr>
          </a:p>
          <a:p>
            <a:pPr marL="164465" indent="-152400">
              <a:lnSpc>
                <a:spcPct val="100000"/>
              </a:lnSpc>
              <a:spcBef>
                <a:spcPts val="509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Manufacturer’s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manuals 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specifications</a:t>
            </a:r>
            <a:endParaRPr sz="1000" dirty="0">
              <a:latin typeface="Franklin Gothic Book"/>
              <a:cs typeface="Franklin Gothic Book"/>
            </a:endParaRPr>
          </a:p>
          <a:p>
            <a:pPr marL="164465" indent="-152400">
              <a:lnSpc>
                <a:spcPct val="100000"/>
              </a:lnSpc>
              <a:spcBef>
                <a:spcPts val="505"/>
              </a:spcBef>
              <a:buChar char="•"/>
              <a:tabLst>
                <a:tab pos="165100" algn="l"/>
              </a:tabLst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rules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procedures</a:t>
            </a:r>
            <a:endParaRPr sz="1000" dirty="0">
              <a:latin typeface="Franklin Gothic Book"/>
              <a:cs typeface="Franklin Gothic Book"/>
            </a:endParaRPr>
          </a:p>
          <a:p>
            <a:pPr marL="164465" indent="-152400">
              <a:lnSpc>
                <a:spcPct val="100000"/>
              </a:lnSpc>
              <a:spcBef>
                <a:spcPts val="509"/>
              </a:spcBef>
              <a:buChar char="•"/>
              <a:tabLst>
                <a:tab pos="1651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Equal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Employment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Opportunity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Disability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Discrimination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Legislation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27300" y="117014"/>
            <a:ext cx="6361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8540" algn="l"/>
              </a:tabLst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	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GANTRY/OVERHEAD CRANE</a:t>
            </a:r>
            <a:r>
              <a:rPr sz="1100" spc="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OPERATIONS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D55884-392E-4E2B-A9B4-5A33DB3E8A7E}"/>
              </a:ext>
            </a:extLst>
          </p:cNvPr>
          <p:cNvSpPr/>
          <p:nvPr/>
        </p:nvSpPr>
        <p:spPr>
          <a:xfrm>
            <a:off x="384386" y="604760"/>
            <a:ext cx="4546004" cy="2358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4787</TotalTime>
  <Words>1689</Words>
  <Application>Microsoft Office PowerPoint</Application>
  <PresentationFormat>Custom</PresentationFormat>
  <Paragraphs>219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Calibri</vt:lpstr>
      <vt:lpstr>Franklin Gothic Book</vt:lpstr>
      <vt:lpstr>Franklin Gothic Demi</vt:lpstr>
      <vt:lpstr>Franklin Gothic Heavy</vt:lpstr>
      <vt:lpstr>Franklin Gothic Medium</vt:lpstr>
      <vt:lpstr>Open Sans</vt:lpstr>
      <vt:lpstr>Times New Roman</vt:lpstr>
      <vt:lpstr>Trebuchet MS</vt:lpstr>
      <vt:lpstr>Office Theme</vt:lpstr>
      <vt:lpstr>LEARNER GUIDE</vt:lpstr>
      <vt:lpstr>How to use this guide</vt:lpstr>
      <vt:lpstr>Introduction to  Operate a Gantry/Overhead Crane (Remote operated)</vt:lpstr>
      <vt:lpstr>Example of a remote operated bridge and gantry crane</vt:lpstr>
      <vt:lpstr>About this learner guide</vt:lpstr>
      <vt:lpstr>Who has a duty of care?</vt:lpstr>
      <vt:lpstr>Worker’s duty of care</vt:lpstr>
      <vt:lpstr>Plan and prepare for  gantry/overhead crane operation</vt:lpstr>
      <vt:lpstr>Compliance documents</vt:lpstr>
      <vt:lpstr>WHERE TO FIND WHS/OHS INFORMATION</vt:lpstr>
      <vt:lpstr>PowerPoint Presentation</vt:lpstr>
      <vt:lpstr>Work requirements You will have to make sure you know about the work requirements for the job and the work site.  Ways to find out this information include:</vt:lpstr>
      <vt:lpstr>PowerPoint Presentation</vt:lpstr>
      <vt:lpstr>PowerPoint Presentation</vt:lpstr>
      <vt:lpstr>Indoor hazards</vt:lpstr>
      <vt:lpstr>Outdoor hazards</vt:lpstr>
      <vt:lpstr>Environmental hazards When you are working you also have to think about how your work might affect the environment.  Some examples of things you should be careful of include: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LEARNER GUIDE</dc:title>
  <dc:creator>Teresa Skepper</dc:creator>
  <cp:lastModifiedBy>qk663</cp:lastModifiedBy>
  <cp:revision>57</cp:revision>
  <dcterms:created xsi:type="dcterms:W3CDTF">2020-06-09T06:02:18Z</dcterms:created>
  <dcterms:modified xsi:type="dcterms:W3CDTF">2020-06-25T05:32:23Z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2017-10-31T00:00:00Z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2020-06-09T00:00:00Z</vt:filetime>
  </property>
</Properties>
</file>