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80" r:id="rId2"/>
    <p:sldId id="378" r:id="rId3"/>
    <p:sldId id="262" r:id="rId4"/>
    <p:sldId id="264" r:id="rId5"/>
    <p:sldId id="270" r:id="rId6"/>
    <p:sldId id="271" r:id="rId7"/>
    <p:sldId id="291" r:id="rId8"/>
    <p:sldId id="304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8" r:id="rId17"/>
  </p:sldIdLst>
  <p:sldSz cx="7556500" cy="5334000"/>
  <p:notesSz cx="7556500" cy="5334000"/>
  <p:custDataLst>
    <p:tags r:id="rId19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49" autoAdjust="0"/>
  </p:normalViewPr>
  <p:slideViewPr>
    <p:cSldViewPr>
      <p:cViewPr varScale="1">
        <p:scale>
          <a:sx n="132" d="100"/>
          <a:sy n="132" d="100"/>
        </p:scale>
        <p:origin x="16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CE21C-1641-43A4-AEDF-A68FF04487CF}" type="datetimeFigureOut">
              <a:rPr lang="en-AU" smtClean="0"/>
              <a:t>4/10/2022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641FD-EFAF-404C-AE1B-7D59AF9793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66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432016"/>
            <a:ext cx="7562850" cy="132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40DF7AC3-0F5B-8483-85D5-F318AD3F9C53}"/>
              </a:ext>
            </a:extLst>
          </p:cNvPr>
          <p:cNvSpPr/>
          <p:nvPr userDrawn="1"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015544B4-E840-F472-8632-BEC6506DA5A1}"/>
              </a:ext>
            </a:extLst>
          </p:cNvPr>
          <p:cNvSpPr/>
          <p:nvPr userDrawn="1"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>
            <a:extLst>
              <a:ext uri="{FF2B5EF4-FFF2-40B4-BE49-F238E27FC236}">
                <a16:creationId xmlns:a16="http://schemas.microsoft.com/office/drawing/2014/main" id="{3B5DCA73-502C-D29D-1E2C-3868CAFC9E1E}"/>
              </a:ext>
            </a:extLst>
          </p:cNvPr>
          <p:cNvSpPr/>
          <p:nvPr userDrawn="1"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g object 16">
            <a:extLst>
              <a:ext uri="{FF2B5EF4-FFF2-40B4-BE49-F238E27FC236}">
                <a16:creationId xmlns:a16="http://schemas.microsoft.com/office/drawing/2014/main" id="{CAD3E583-23CD-2670-5A43-C9160248C2A5}"/>
              </a:ext>
            </a:extLst>
          </p:cNvPr>
          <p:cNvSpPr/>
          <p:nvPr userDrawn="1"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97181"/>
            <a:ext cx="6361430" cy="62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699" y="1310368"/>
            <a:ext cx="4189729" cy="362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3699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4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138.jpg"/><Relationship Id="rId4" Type="http://schemas.openxmlformats.org/officeDocument/2006/relationships/image" Target="../media/image1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141.jpg"/><Relationship Id="rId4" Type="http://schemas.openxmlformats.org/officeDocument/2006/relationships/image" Target="../media/image1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45.jpg"/><Relationship Id="rId5" Type="http://schemas.openxmlformats.org/officeDocument/2006/relationships/image" Target="../media/image144.jpg"/><Relationship Id="rId4" Type="http://schemas.openxmlformats.org/officeDocument/2006/relationships/image" Target="../media/image1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148.jpg"/><Relationship Id="rId4" Type="http://schemas.openxmlformats.org/officeDocument/2006/relationships/image" Target="../media/image1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117" Type="http://schemas.openxmlformats.org/officeDocument/2006/relationships/image" Target="../media/image127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112" Type="http://schemas.openxmlformats.org/officeDocument/2006/relationships/image" Target="../media/image122.png"/><Relationship Id="rId16" Type="http://schemas.openxmlformats.org/officeDocument/2006/relationships/image" Target="../media/image26.png"/><Relationship Id="rId107" Type="http://schemas.openxmlformats.org/officeDocument/2006/relationships/image" Target="../media/image117.png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png"/><Relationship Id="rId5" Type="http://schemas.openxmlformats.org/officeDocument/2006/relationships/image" Target="../media/image15.jp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113" Type="http://schemas.openxmlformats.org/officeDocument/2006/relationships/image" Target="../media/image123.png"/><Relationship Id="rId118" Type="http://schemas.openxmlformats.org/officeDocument/2006/relationships/image" Target="../media/image128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png"/><Relationship Id="rId108" Type="http://schemas.openxmlformats.org/officeDocument/2006/relationships/image" Target="../media/image118.pn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49" Type="http://schemas.openxmlformats.org/officeDocument/2006/relationships/image" Target="../media/image59.png"/><Relationship Id="rId114" Type="http://schemas.openxmlformats.org/officeDocument/2006/relationships/image" Target="../media/image124.png"/><Relationship Id="rId119" Type="http://schemas.openxmlformats.org/officeDocument/2006/relationships/image" Target="../media/image129.png"/><Relationship Id="rId44" Type="http://schemas.openxmlformats.org/officeDocument/2006/relationships/image" Target="../media/image54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81" Type="http://schemas.openxmlformats.org/officeDocument/2006/relationships/image" Target="../media/image91.png"/><Relationship Id="rId86" Type="http://schemas.openxmlformats.org/officeDocument/2006/relationships/image" Target="../media/image96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120" Type="http://schemas.openxmlformats.org/officeDocument/2006/relationships/image" Target="../media/image130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25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png"/><Relationship Id="rId105" Type="http://schemas.openxmlformats.org/officeDocument/2006/relationships/image" Target="../media/image115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png"/><Relationship Id="rId98" Type="http://schemas.openxmlformats.org/officeDocument/2006/relationships/image" Target="../media/image108.png"/><Relationship Id="rId121" Type="http://schemas.openxmlformats.org/officeDocument/2006/relationships/image" Target="../media/image131.png"/><Relationship Id="rId3" Type="http://schemas.openxmlformats.org/officeDocument/2006/relationships/image" Target="../media/image13.jp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116" Type="http://schemas.openxmlformats.org/officeDocument/2006/relationships/image" Target="../media/image12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111" Type="http://schemas.openxmlformats.org/officeDocument/2006/relationships/image" Target="../media/image121.png"/><Relationship Id="rId15" Type="http://schemas.openxmlformats.org/officeDocument/2006/relationships/image" Target="../media/image25.png"/><Relationship Id="rId36" Type="http://schemas.openxmlformats.org/officeDocument/2006/relationships/image" Target="../media/image46.png"/><Relationship Id="rId57" Type="http://schemas.openxmlformats.org/officeDocument/2006/relationships/image" Target="../media/image67.png"/><Relationship Id="rId106" Type="http://schemas.openxmlformats.org/officeDocument/2006/relationships/image" Target="../media/image116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52" Type="http://schemas.openxmlformats.org/officeDocument/2006/relationships/image" Target="../media/image62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png"/><Relationship Id="rId122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C7A6B4-0AFB-592F-9153-6983F6B15DEE}"/>
              </a:ext>
            </a:extLst>
          </p:cNvPr>
          <p:cNvSpPr/>
          <p:nvPr/>
        </p:nvSpPr>
        <p:spPr>
          <a:xfrm>
            <a:off x="361800" y="344363"/>
            <a:ext cx="6473825" cy="2463800"/>
          </a:xfrm>
          <a:custGeom>
            <a:avLst/>
            <a:gdLst/>
            <a:ahLst/>
            <a:cxnLst/>
            <a:rect l="l" t="t" r="r" b="b"/>
            <a:pathLst>
              <a:path w="6473825" h="2463800">
                <a:moveTo>
                  <a:pt x="6473799" y="0"/>
                </a:moveTo>
                <a:lnTo>
                  <a:pt x="0" y="0"/>
                </a:lnTo>
                <a:lnTo>
                  <a:pt x="0" y="2463647"/>
                </a:lnTo>
                <a:lnTo>
                  <a:pt x="6473799" y="0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65FA0194-BAF6-3ABB-53BD-90047698CD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1076" y="4164512"/>
            <a:ext cx="1459822" cy="64488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FCCC85D3-D056-B1EC-AD68-31225A795487}"/>
              </a:ext>
            </a:extLst>
          </p:cNvPr>
          <p:cNvSpPr txBox="1">
            <a:spLocks/>
          </p:cNvSpPr>
          <p:nvPr/>
        </p:nvSpPr>
        <p:spPr>
          <a:xfrm>
            <a:off x="689300" y="628043"/>
            <a:ext cx="32416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3500" spc="55"/>
              <a:t>LEARNER</a:t>
            </a:r>
            <a:r>
              <a:rPr lang="en-AU" sz="3500" spc="-135"/>
              <a:t> </a:t>
            </a:r>
            <a:r>
              <a:rPr lang="en-AU" sz="3500" spc="45">
                <a:solidFill>
                  <a:srgbClr val="F7941D"/>
                </a:solidFill>
              </a:rPr>
              <a:t>GUIDE</a:t>
            </a:r>
            <a:endParaRPr lang="en-AU" sz="350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8605A5F-0CF9-B262-5437-4836CDD48787}"/>
              </a:ext>
            </a:extLst>
          </p:cNvPr>
          <p:cNvSpPr/>
          <p:nvPr/>
        </p:nvSpPr>
        <p:spPr>
          <a:xfrm>
            <a:off x="4513491" y="2709011"/>
            <a:ext cx="1469390" cy="39370"/>
          </a:xfrm>
          <a:custGeom>
            <a:avLst/>
            <a:gdLst/>
            <a:ahLst/>
            <a:cxnLst/>
            <a:rect l="l" t="t" r="r" b="b"/>
            <a:pathLst>
              <a:path w="1469389" h="39369">
                <a:moveTo>
                  <a:pt x="1468805" y="23253"/>
                </a:moveTo>
                <a:lnTo>
                  <a:pt x="1460576" y="22212"/>
                </a:lnTo>
                <a:lnTo>
                  <a:pt x="1464043" y="19558"/>
                </a:lnTo>
                <a:lnTo>
                  <a:pt x="1465770" y="17106"/>
                </a:lnTo>
                <a:lnTo>
                  <a:pt x="1465770" y="13627"/>
                </a:lnTo>
                <a:lnTo>
                  <a:pt x="1464906" y="11696"/>
                </a:lnTo>
                <a:lnTo>
                  <a:pt x="1461439" y="6527"/>
                </a:lnTo>
                <a:lnTo>
                  <a:pt x="1460576" y="4267"/>
                </a:lnTo>
                <a:lnTo>
                  <a:pt x="1460576" y="2311"/>
                </a:lnTo>
                <a:lnTo>
                  <a:pt x="1446733" y="5054"/>
                </a:lnTo>
                <a:lnTo>
                  <a:pt x="1432077" y="7023"/>
                </a:lnTo>
                <a:lnTo>
                  <a:pt x="1416621" y="8204"/>
                </a:lnTo>
                <a:lnTo>
                  <a:pt x="1400352" y="8597"/>
                </a:lnTo>
                <a:lnTo>
                  <a:pt x="1390103" y="8382"/>
                </a:lnTo>
                <a:lnTo>
                  <a:pt x="1356309" y="6705"/>
                </a:lnTo>
                <a:lnTo>
                  <a:pt x="1332763" y="5245"/>
                </a:lnTo>
                <a:lnTo>
                  <a:pt x="1335366" y="2311"/>
                </a:lnTo>
                <a:lnTo>
                  <a:pt x="1329296" y="6502"/>
                </a:lnTo>
                <a:lnTo>
                  <a:pt x="1321638" y="8597"/>
                </a:lnTo>
                <a:lnTo>
                  <a:pt x="1309217" y="8597"/>
                </a:lnTo>
                <a:lnTo>
                  <a:pt x="1286979" y="6502"/>
                </a:lnTo>
                <a:lnTo>
                  <a:pt x="1277162" y="6502"/>
                </a:lnTo>
                <a:lnTo>
                  <a:pt x="1271384" y="7404"/>
                </a:lnTo>
                <a:lnTo>
                  <a:pt x="1266469" y="9220"/>
                </a:lnTo>
                <a:lnTo>
                  <a:pt x="1267345" y="6286"/>
                </a:lnTo>
                <a:lnTo>
                  <a:pt x="1265453" y="4470"/>
                </a:lnTo>
                <a:lnTo>
                  <a:pt x="1254188" y="2794"/>
                </a:lnTo>
                <a:lnTo>
                  <a:pt x="1250149" y="1536"/>
                </a:lnTo>
                <a:lnTo>
                  <a:pt x="1248714" y="0"/>
                </a:lnTo>
                <a:lnTo>
                  <a:pt x="1236573" y="1092"/>
                </a:lnTo>
                <a:lnTo>
                  <a:pt x="1218095" y="1473"/>
                </a:lnTo>
                <a:lnTo>
                  <a:pt x="1214615" y="1435"/>
                </a:lnTo>
                <a:lnTo>
                  <a:pt x="1213713" y="0"/>
                </a:lnTo>
                <a:lnTo>
                  <a:pt x="1179461" y="723"/>
                </a:lnTo>
                <a:lnTo>
                  <a:pt x="1159675" y="939"/>
                </a:lnTo>
                <a:lnTo>
                  <a:pt x="1160030" y="558"/>
                </a:lnTo>
                <a:lnTo>
                  <a:pt x="1159459" y="0"/>
                </a:lnTo>
                <a:lnTo>
                  <a:pt x="1134351" y="1206"/>
                </a:lnTo>
                <a:lnTo>
                  <a:pt x="1099096" y="1562"/>
                </a:lnTo>
                <a:lnTo>
                  <a:pt x="902652" y="1676"/>
                </a:lnTo>
                <a:lnTo>
                  <a:pt x="901382" y="1257"/>
                </a:lnTo>
                <a:lnTo>
                  <a:pt x="873302" y="0"/>
                </a:lnTo>
                <a:lnTo>
                  <a:pt x="872693" y="558"/>
                </a:lnTo>
                <a:lnTo>
                  <a:pt x="873467" y="1333"/>
                </a:lnTo>
                <a:lnTo>
                  <a:pt x="875601" y="2311"/>
                </a:lnTo>
                <a:lnTo>
                  <a:pt x="861682" y="1358"/>
                </a:lnTo>
                <a:lnTo>
                  <a:pt x="844765" y="1054"/>
                </a:lnTo>
                <a:lnTo>
                  <a:pt x="811022" y="1473"/>
                </a:lnTo>
                <a:lnTo>
                  <a:pt x="791375" y="1092"/>
                </a:lnTo>
                <a:lnTo>
                  <a:pt x="778497" y="0"/>
                </a:lnTo>
                <a:lnTo>
                  <a:pt x="776973" y="1536"/>
                </a:lnTo>
                <a:lnTo>
                  <a:pt x="772680" y="2794"/>
                </a:lnTo>
                <a:lnTo>
                  <a:pt x="760704" y="4470"/>
                </a:lnTo>
                <a:lnTo>
                  <a:pt x="758710" y="6286"/>
                </a:lnTo>
                <a:lnTo>
                  <a:pt x="759625" y="9220"/>
                </a:lnTo>
                <a:lnTo>
                  <a:pt x="754418" y="7404"/>
                </a:lnTo>
                <a:lnTo>
                  <a:pt x="748284" y="6502"/>
                </a:lnTo>
                <a:lnTo>
                  <a:pt x="737844" y="6502"/>
                </a:lnTo>
                <a:lnTo>
                  <a:pt x="714222" y="8597"/>
                </a:lnTo>
                <a:lnTo>
                  <a:pt x="701027" y="8597"/>
                </a:lnTo>
                <a:lnTo>
                  <a:pt x="692899" y="6502"/>
                </a:lnTo>
                <a:lnTo>
                  <a:pt x="686460" y="2311"/>
                </a:lnTo>
                <a:lnTo>
                  <a:pt x="689216" y="5245"/>
                </a:lnTo>
                <a:lnTo>
                  <a:pt x="670064" y="6362"/>
                </a:lnTo>
                <a:lnTo>
                  <a:pt x="669264" y="4267"/>
                </a:lnTo>
                <a:lnTo>
                  <a:pt x="669264" y="2311"/>
                </a:lnTo>
                <a:lnTo>
                  <a:pt x="655434" y="5054"/>
                </a:lnTo>
                <a:lnTo>
                  <a:pt x="640778" y="7023"/>
                </a:lnTo>
                <a:lnTo>
                  <a:pt x="625322" y="8204"/>
                </a:lnTo>
                <a:lnTo>
                  <a:pt x="613105" y="8509"/>
                </a:lnTo>
                <a:lnTo>
                  <a:pt x="600138" y="8204"/>
                </a:lnTo>
                <a:lnTo>
                  <a:pt x="583704" y="7023"/>
                </a:lnTo>
                <a:lnTo>
                  <a:pt x="568147" y="5054"/>
                </a:lnTo>
                <a:lnTo>
                  <a:pt x="553453" y="2311"/>
                </a:lnTo>
                <a:lnTo>
                  <a:pt x="553453" y="4267"/>
                </a:lnTo>
                <a:lnTo>
                  <a:pt x="552767" y="5956"/>
                </a:lnTo>
                <a:lnTo>
                  <a:pt x="541451" y="5245"/>
                </a:lnTo>
                <a:lnTo>
                  <a:pt x="544055" y="2311"/>
                </a:lnTo>
                <a:lnTo>
                  <a:pt x="537984" y="6502"/>
                </a:lnTo>
                <a:lnTo>
                  <a:pt x="530326" y="8597"/>
                </a:lnTo>
                <a:lnTo>
                  <a:pt x="517906" y="8597"/>
                </a:lnTo>
                <a:lnTo>
                  <a:pt x="495668" y="6502"/>
                </a:lnTo>
                <a:lnTo>
                  <a:pt x="485838" y="6502"/>
                </a:lnTo>
                <a:lnTo>
                  <a:pt x="480072" y="7404"/>
                </a:lnTo>
                <a:lnTo>
                  <a:pt x="475157" y="9220"/>
                </a:lnTo>
                <a:lnTo>
                  <a:pt x="476034" y="6286"/>
                </a:lnTo>
                <a:lnTo>
                  <a:pt x="474141" y="4470"/>
                </a:lnTo>
                <a:lnTo>
                  <a:pt x="462876" y="2794"/>
                </a:lnTo>
                <a:lnTo>
                  <a:pt x="458838" y="1536"/>
                </a:lnTo>
                <a:lnTo>
                  <a:pt x="457403" y="0"/>
                </a:lnTo>
                <a:lnTo>
                  <a:pt x="445274" y="1092"/>
                </a:lnTo>
                <a:lnTo>
                  <a:pt x="426783" y="1473"/>
                </a:lnTo>
                <a:lnTo>
                  <a:pt x="395008" y="1054"/>
                </a:lnTo>
                <a:lnTo>
                  <a:pt x="379082" y="1358"/>
                </a:lnTo>
                <a:lnTo>
                  <a:pt x="365975" y="2311"/>
                </a:lnTo>
                <a:lnTo>
                  <a:pt x="367995" y="1333"/>
                </a:lnTo>
                <a:lnTo>
                  <a:pt x="368719" y="558"/>
                </a:lnTo>
                <a:lnTo>
                  <a:pt x="368147" y="0"/>
                </a:lnTo>
                <a:lnTo>
                  <a:pt x="348970" y="914"/>
                </a:lnTo>
                <a:lnTo>
                  <a:pt x="328599" y="0"/>
                </a:lnTo>
                <a:lnTo>
                  <a:pt x="327990" y="558"/>
                </a:lnTo>
                <a:lnTo>
                  <a:pt x="328764" y="1333"/>
                </a:lnTo>
                <a:lnTo>
                  <a:pt x="330898" y="2311"/>
                </a:lnTo>
                <a:lnTo>
                  <a:pt x="316979" y="1358"/>
                </a:lnTo>
                <a:lnTo>
                  <a:pt x="300062" y="1054"/>
                </a:lnTo>
                <a:lnTo>
                  <a:pt x="266319" y="1473"/>
                </a:lnTo>
                <a:lnTo>
                  <a:pt x="246672" y="1092"/>
                </a:lnTo>
                <a:lnTo>
                  <a:pt x="233794" y="0"/>
                </a:lnTo>
                <a:lnTo>
                  <a:pt x="232270" y="1536"/>
                </a:lnTo>
                <a:lnTo>
                  <a:pt x="227977" y="2794"/>
                </a:lnTo>
                <a:lnTo>
                  <a:pt x="216001" y="4470"/>
                </a:lnTo>
                <a:lnTo>
                  <a:pt x="214007" y="6286"/>
                </a:lnTo>
                <a:lnTo>
                  <a:pt x="214922" y="9220"/>
                </a:lnTo>
                <a:lnTo>
                  <a:pt x="209715" y="7404"/>
                </a:lnTo>
                <a:lnTo>
                  <a:pt x="203581" y="6502"/>
                </a:lnTo>
                <a:lnTo>
                  <a:pt x="193141" y="6502"/>
                </a:lnTo>
                <a:lnTo>
                  <a:pt x="169519" y="8597"/>
                </a:lnTo>
                <a:lnTo>
                  <a:pt x="156324" y="8597"/>
                </a:lnTo>
                <a:lnTo>
                  <a:pt x="148196" y="6502"/>
                </a:lnTo>
                <a:lnTo>
                  <a:pt x="141757" y="2311"/>
                </a:lnTo>
                <a:lnTo>
                  <a:pt x="144513" y="5245"/>
                </a:lnTo>
                <a:lnTo>
                  <a:pt x="119481" y="6705"/>
                </a:lnTo>
                <a:lnTo>
                  <a:pt x="83591" y="8382"/>
                </a:lnTo>
                <a:lnTo>
                  <a:pt x="72720" y="8597"/>
                </a:lnTo>
                <a:lnTo>
                  <a:pt x="55435" y="8204"/>
                </a:lnTo>
                <a:lnTo>
                  <a:pt x="39001" y="7023"/>
                </a:lnTo>
                <a:lnTo>
                  <a:pt x="23444" y="5054"/>
                </a:lnTo>
                <a:lnTo>
                  <a:pt x="8750" y="2311"/>
                </a:lnTo>
                <a:lnTo>
                  <a:pt x="8750" y="4267"/>
                </a:lnTo>
                <a:lnTo>
                  <a:pt x="7835" y="6527"/>
                </a:lnTo>
                <a:lnTo>
                  <a:pt x="4152" y="11696"/>
                </a:lnTo>
                <a:lnTo>
                  <a:pt x="3225" y="13627"/>
                </a:lnTo>
                <a:lnTo>
                  <a:pt x="3225" y="17106"/>
                </a:lnTo>
                <a:lnTo>
                  <a:pt x="5067" y="19558"/>
                </a:lnTo>
                <a:lnTo>
                  <a:pt x="8750" y="22212"/>
                </a:lnTo>
                <a:lnTo>
                  <a:pt x="0" y="23253"/>
                </a:lnTo>
                <a:lnTo>
                  <a:pt x="3683" y="24790"/>
                </a:lnTo>
                <a:lnTo>
                  <a:pt x="6146" y="27584"/>
                </a:lnTo>
                <a:lnTo>
                  <a:pt x="8293" y="34709"/>
                </a:lnTo>
                <a:lnTo>
                  <a:pt x="12280" y="36601"/>
                </a:lnTo>
                <a:lnTo>
                  <a:pt x="19329" y="37299"/>
                </a:lnTo>
                <a:lnTo>
                  <a:pt x="237680" y="37401"/>
                </a:lnTo>
                <a:lnTo>
                  <a:pt x="323049" y="38239"/>
                </a:lnTo>
                <a:lnTo>
                  <a:pt x="338848" y="38569"/>
                </a:lnTo>
                <a:lnTo>
                  <a:pt x="339115" y="38976"/>
                </a:lnTo>
                <a:lnTo>
                  <a:pt x="348957" y="38773"/>
                </a:lnTo>
                <a:lnTo>
                  <a:pt x="359435" y="38976"/>
                </a:lnTo>
                <a:lnTo>
                  <a:pt x="359727" y="38544"/>
                </a:lnTo>
                <a:lnTo>
                  <a:pt x="373380" y="38239"/>
                </a:lnTo>
                <a:lnTo>
                  <a:pt x="453745" y="37401"/>
                </a:lnTo>
                <a:lnTo>
                  <a:pt x="613092" y="37325"/>
                </a:lnTo>
                <a:lnTo>
                  <a:pt x="782383" y="37401"/>
                </a:lnTo>
                <a:lnTo>
                  <a:pt x="867752" y="38239"/>
                </a:lnTo>
                <a:lnTo>
                  <a:pt x="904138" y="38976"/>
                </a:lnTo>
                <a:lnTo>
                  <a:pt x="908558" y="32423"/>
                </a:lnTo>
                <a:lnTo>
                  <a:pt x="912063" y="31940"/>
                </a:lnTo>
                <a:lnTo>
                  <a:pt x="927519" y="30772"/>
                </a:lnTo>
                <a:lnTo>
                  <a:pt x="943787" y="30378"/>
                </a:lnTo>
                <a:lnTo>
                  <a:pt x="954036" y="30581"/>
                </a:lnTo>
                <a:lnTo>
                  <a:pt x="987831" y="32258"/>
                </a:lnTo>
                <a:lnTo>
                  <a:pt x="1011377" y="33731"/>
                </a:lnTo>
                <a:lnTo>
                  <a:pt x="1008773" y="36664"/>
                </a:lnTo>
                <a:lnTo>
                  <a:pt x="1014844" y="32473"/>
                </a:lnTo>
                <a:lnTo>
                  <a:pt x="1022502" y="30378"/>
                </a:lnTo>
                <a:lnTo>
                  <a:pt x="1034923" y="30378"/>
                </a:lnTo>
                <a:lnTo>
                  <a:pt x="1057160" y="32473"/>
                </a:lnTo>
                <a:lnTo>
                  <a:pt x="1066990" y="32473"/>
                </a:lnTo>
                <a:lnTo>
                  <a:pt x="1072756" y="31572"/>
                </a:lnTo>
                <a:lnTo>
                  <a:pt x="1077671" y="29756"/>
                </a:lnTo>
                <a:lnTo>
                  <a:pt x="1076794" y="32689"/>
                </a:lnTo>
                <a:lnTo>
                  <a:pt x="1078687" y="34505"/>
                </a:lnTo>
                <a:lnTo>
                  <a:pt x="1089952" y="36182"/>
                </a:lnTo>
                <a:lnTo>
                  <a:pt x="1093990" y="37439"/>
                </a:lnTo>
                <a:lnTo>
                  <a:pt x="1095425" y="38976"/>
                </a:lnTo>
                <a:lnTo>
                  <a:pt x="1107567" y="37871"/>
                </a:lnTo>
                <a:lnTo>
                  <a:pt x="1126045" y="37503"/>
                </a:lnTo>
                <a:lnTo>
                  <a:pt x="1129512" y="37553"/>
                </a:lnTo>
                <a:lnTo>
                  <a:pt x="1130427" y="38976"/>
                </a:lnTo>
                <a:lnTo>
                  <a:pt x="1164678" y="38239"/>
                </a:lnTo>
                <a:lnTo>
                  <a:pt x="1184465" y="38036"/>
                </a:lnTo>
                <a:lnTo>
                  <a:pt x="1184109" y="38417"/>
                </a:lnTo>
                <a:lnTo>
                  <a:pt x="1184681" y="38976"/>
                </a:lnTo>
                <a:lnTo>
                  <a:pt x="1210119" y="37769"/>
                </a:lnTo>
                <a:lnTo>
                  <a:pt x="1245044" y="37401"/>
                </a:lnTo>
                <a:lnTo>
                  <a:pt x="1450606" y="37299"/>
                </a:lnTo>
                <a:lnTo>
                  <a:pt x="1457248" y="36601"/>
                </a:lnTo>
                <a:lnTo>
                  <a:pt x="1461008" y="34709"/>
                </a:lnTo>
                <a:lnTo>
                  <a:pt x="1463027" y="27584"/>
                </a:lnTo>
                <a:lnTo>
                  <a:pt x="1465338" y="24790"/>
                </a:lnTo>
                <a:lnTo>
                  <a:pt x="1468805" y="23253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7EF9A34-9F36-E331-2057-B9D68841388F}"/>
              </a:ext>
            </a:extLst>
          </p:cNvPr>
          <p:cNvSpPr/>
          <p:nvPr/>
        </p:nvSpPr>
        <p:spPr>
          <a:xfrm>
            <a:off x="4513491" y="2987789"/>
            <a:ext cx="1469390" cy="39370"/>
          </a:xfrm>
          <a:custGeom>
            <a:avLst/>
            <a:gdLst/>
            <a:ahLst/>
            <a:cxnLst/>
            <a:rect l="l" t="t" r="r" b="b"/>
            <a:pathLst>
              <a:path w="1469389" h="39369">
                <a:moveTo>
                  <a:pt x="1468805" y="15722"/>
                </a:moveTo>
                <a:lnTo>
                  <a:pt x="1465122" y="14185"/>
                </a:lnTo>
                <a:lnTo>
                  <a:pt x="1462659" y="11391"/>
                </a:lnTo>
                <a:lnTo>
                  <a:pt x="1460512" y="4267"/>
                </a:lnTo>
                <a:lnTo>
                  <a:pt x="1456524" y="2374"/>
                </a:lnTo>
                <a:lnTo>
                  <a:pt x="1449476" y="1676"/>
                </a:lnTo>
                <a:lnTo>
                  <a:pt x="1231125" y="1574"/>
                </a:lnTo>
                <a:lnTo>
                  <a:pt x="1145755" y="736"/>
                </a:lnTo>
                <a:lnTo>
                  <a:pt x="1129944" y="419"/>
                </a:lnTo>
                <a:lnTo>
                  <a:pt x="1129690" y="0"/>
                </a:lnTo>
                <a:lnTo>
                  <a:pt x="1119835" y="215"/>
                </a:lnTo>
                <a:lnTo>
                  <a:pt x="1109370" y="0"/>
                </a:lnTo>
                <a:lnTo>
                  <a:pt x="1109065" y="444"/>
                </a:lnTo>
                <a:lnTo>
                  <a:pt x="1095425" y="736"/>
                </a:lnTo>
                <a:lnTo>
                  <a:pt x="1015060" y="1574"/>
                </a:lnTo>
                <a:lnTo>
                  <a:pt x="855700" y="1663"/>
                </a:lnTo>
                <a:lnTo>
                  <a:pt x="686422" y="1574"/>
                </a:lnTo>
                <a:lnTo>
                  <a:pt x="601052" y="736"/>
                </a:lnTo>
                <a:lnTo>
                  <a:pt x="564667" y="0"/>
                </a:lnTo>
                <a:lnTo>
                  <a:pt x="560235" y="6565"/>
                </a:lnTo>
                <a:lnTo>
                  <a:pt x="556742" y="7035"/>
                </a:lnTo>
                <a:lnTo>
                  <a:pt x="541286" y="8204"/>
                </a:lnTo>
                <a:lnTo>
                  <a:pt x="525018" y="8597"/>
                </a:lnTo>
                <a:lnTo>
                  <a:pt x="514769" y="8394"/>
                </a:lnTo>
                <a:lnTo>
                  <a:pt x="480974" y="6718"/>
                </a:lnTo>
                <a:lnTo>
                  <a:pt x="457428" y="5245"/>
                </a:lnTo>
                <a:lnTo>
                  <a:pt x="460032" y="2311"/>
                </a:lnTo>
                <a:lnTo>
                  <a:pt x="453961" y="6502"/>
                </a:lnTo>
                <a:lnTo>
                  <a:pt x="446303" y="8597"/>
                </a:lnTo>
                <a:lnTo>
                  <a:pt x="433882" y="8597"/>
                </a:lnTo>
                <a:lnTo>
                  <a:pt x="411645" y="6502"/>
                </a:lnTo>
                <a:lnTo>
                  <a:pt x="401828" y="6502"/>
                </a:lnTo>
                <a:lnTo>
                  <a:pt x="396049" y="7404"/>
                </a:lnTo>
                <a:lnTo>
                  <a:pt x="391134" y="9220"/>
                </a:lnTo>
                <a:lnTo>
                  <a:pt x="392010" y="6286"/>
                </a:lnTo>
                <a:lnTo>
                  <a:pt x="390118" y="4470"/>
                </a:lnTo>
                <a:lnTo>
                  <a:pt x="378853" y="2794"/>
                </a:lnTo>
                <a:lnTo>
                  <a:pt x="374815" y="1536"/>
                </a:lnTo>
                <a:lnTo>
                  <a:pt x="373380" y="0"/>
                </a:lnTo>
                <a:lnTo>
                  <a:pt x="361238" y="1104"/>
                </a:lnTo>
                <a:lnTo>
                  <a:pt x="342760" y="1473"/>
                </a:lnTo>
                <a:lnTo>
                  <a:pt x="339280" y="1435"/>
                </a:lnTo>
                <a:lnTo>
                  <a:pt x="338378" y="0"/>
                </a:lnTo>
                <a:lnTo>
                  <a:pt x="304126" y="736"/>
                </a:lnTo>
                <a:lnTo>
                  <a:pt x="284327" y="952"/>
                </a:lnTo>
                <a:lnTo>
                  <a:pt x="284695" y="558"/>
                </a:lnTo>
                <a:lnTo>
                  <a:pt x="284124" y="0"/>
                </a:lnTo>
                <a:lnTo>
                  <a:pt x="258673" y="1219"/>
                </a:lnTo>
                <a:lnTo>
                  <a:pt x="223761" y="1574"/>
                </a:lnTo>
                <a:lnTo>
                  <a:pt x="18199" y="1676"/>
                </a:lnTo>
                <a:lnTo>
                  <a:pt x="11557" y="2374"/>
                </a:lnTo>
                <a:lnTo>
                  <a:pt x="7797" y="4267"/>
                </a:lnTo>
                <a:lnTo>
                  <a:pt x="5778" y="11391"/>
                </a:lnTo>
                <a:lnTo>
                  <a:pt x="3467" y="14185"/>
                </a:lnTo>
                <a:lnTo>
                  <a:pt x="0" y="15722"/>
                </a:lnTo>
                <a:lnTo>
                  <a:pt x="8229" y="16764"/>
                </a:lnTo>
                <a:lnTo>
                  <a:pt x="4762" y="19418"/>
                </a:lnTo>
                <a:lnTo>
                  <a:pt x="3035" y="21869"/>
                </a:lnTo>
                <a:lnTo>
                  <a:pt x="3035" y="25349"/>
                </a:lnTo>
                <a:lnTo>
                  <a:pt x="3898" y="27279"/>
                </a:lnTo>
                <a:lnTo>
                  <a:pt x="7366" y="32448"/>
                </a:lnTo>
                <a:lnTo>
                  <a:pt x="8229" y="34709"/>
                </a:lnTo>
                <a:lnTo>
                  <a:pt x="8229" y="36664"/>
                </a:lnTo>
                <a:lnTo>
                  <a:pt x="22072" y="33921"/>
                </a:lnTo>
                <a:lnTo>
                  <a:pt x="36728" y="31953"/>
                </a:lnTo>
                <a:lnTo>
                  <a:pt x="52184" y="30772"/>
                </a:lnTo>
                <a:lnTo>
                  <a:pt x="68453" y="30378"/>
                </a:lnTo>
                <a:lnTo>
                  <a:pt x="78701" y="30594"/>
                </a:lnTo>
                <a:lnTo>
                  <a:pt x="112496" y="32270"/>
                </a:lnTo>
                <a:lnTo>
                  <a:pt x="136042" y="33731"/>
                </a:lnTo>
                <a:lnTo>
                  <a:pt x="133438" y="36664"/>
                </a:lnTo>
                <a:lnTo>
                  <a:pt x="139509" y="32473"/>
                </a:lnTo>
                <a:lnTo>
                  <a:pt x="147167" y="30378"/>
                </a:lnTo>
                <a:lnTo>
                  <a:pt x="159588" y="30378"/>
                </a:lnTo>
                <a:lnTo>
                  <a:pt x="181825" y="32473"/>
                </a:lnTo>
                <a:lnTo>
                  <a:pt x="191643" y="32473"/>
                </a:lnTo>
                <a:lnTo>
                  <a:pt x="197421" y="31572"/>
                </a:lnTo>
                <a:lnTo>
                  <a:pt x="202336" y="29756"/>
                </a:lnTo>
                <a:lnTo>
                  <a:pt x="201460" y="32689"/>
                </a:lnTo>
                <a:lnTo>
                  <a:pt x="203352" y="34505"/>
                </a:lnTo>
                <a:lnTo>
                  <a:pt x="214617" y="36182"/>
                </a:lnTo>
                <a:lnTo>
                  <a:pt x="218655" y="37439"/>
                </a:lnTo>
                <a:lnTo>
                  <a:pt x="220091" y="38976"/>
                </a:lnTo>
                <a:lnTo>
                  <a:pt x="232232" y="37884"/>
                </a:lnTo>
                <a:lnTo>
                  <a:pt x="250710" y="37503"/>
                </a:lnTo>
                <a:lnTo>
                  <a:pt x="254177" y="37553"/>
                </a:lnTo>
                <a:lnTo>
                  <a:pt x="255092" y="38976"/>
                </a:lnTo>
                <a:lnTo>
                  <a:pt x="289344" y="38252"/>
                </a:lnTo>
                <a:lnTo>
                  <a:pt x="309118" y="38049"/>
                </a:lnTo>
                <a:lnTo>
                  <a:pt x="308775" y="38417"/>
                </a:lnTo>
                <a:lnTo>
                  <a:pt x="309346" y="38976"/>
                </a:lnTo>
                <a:lnTo>
                  <a:pt x="334441" y="37782"/>
                </a:lnTo>
                <a:lnTo>
                  <a:pt x="369709" y="37414"/>
                </a:lnTo>
                <a:lnTo>
                  <a:pt x="566140" y="37312"/>
                </a:lnTo>
                <a:lnTo>
                  <a:pt x="567423" y="37719"/>
                </a:lnTo>
                <a:lnTo>
                  <a:pt x="595503" y="38976"/>
                </a:lnTo>
                <a:lnTo>
                  <a:pt x="596112" y="38417"/>
                </a:lnTo>
                <a:lnTo>
                  <a:pt x="595337" y="37642"/>
                </a:lnTo>
                <a:lnTo>
                  <a:pt x="593204" y="36664"/>
                </a:lnTo>
                <a:lnTo>
                  <a:pt x="607123" y="37617"/>
                </a:lnTo>
                <a:lnTo>
                  <a:pt x="624039" y="37922"/>
                </a:lnTo>
                <a:lnTo>
                  <a:pt x="657783" y="37503"/>
                </a:lnTo>
                <a:lnTo>
                  <a:pt x="677418" y="37884"/>
                </a:lnTo>
                <a:lnTo>
                  <a:pt x="690308" y="38976"/>
                </a:lnTo>
                <a:lnTo>
                  <a:pt x="691832" y="37439"/>
                </a:lnTo>
                <a:lnTo>
                  <a:pt x="696125" y="36182"/>
                </a:lnTo>
                <a:lnTo>
                  <a:pt x="708101" y="34505"/>
                </a:lnTo>
                <a:lnTo>
                  <a:pt x="710095" y="32689"/>
                </a:lnTo>
                <a:lnTo>
                  <a:pt x="709180" y="29756"/>
                </a:lnTo>
                <a:lnTo>
                  <a:pt x="714387" y="31572"/>
                </a:lnTo>
                <a:lnTo>
                  <a:pt x="720521" y="32473"/>
                </a:lnTo>
                <a:lnTo>
                  <a:pt x="730961" y="32473"/>
                </a:lnTo>
                <a:lnTo>
                  <a:pt x="754583" y="30378"/>
                </a:lnTo>
                <a:lnTo>
                  <a:pt x="767778" y="30378"/>
                </a:lnTo>
                <a:lnTo>
                  <a:pt x="775906" y="32473"/>
                </a:lnTo>
                <a:lnTo>
                  <a:pt x="782345" y="36664"/>
                </a:lnTo>
                <a:lnTo>
                  <a:pt x="779589" y="33731"/>
                </a:lnTo>
                <a:lnTo>
                  <a:pt x="798728" y="32626"/>
                </a:lnTo>
                <a:lnTo>
                  <a:pt x="799541" y="34709"/>
                </a:lnTo>
                <a:lnTo>
                  <a:pt x="799541" y="36664"/>
                </a:lnTo>
                <a:lnTo>
                  <a:pt x="813371" y="33921"/>
                </a:lnTo>
                <a:lnTo>
                  <a:pt x="828027" y="31953"/>
                </a:lnTo>
                <a:lnTo>
                  <a:pt x="843483" y="30772"/>
                </a:lnTo>
                <a:lnTo>
                  <a:pt x="855687" y="30480"/>
                </a:lnTo>
                <a:lnTo>
                  <a:pt x="868667" y="30772"/>
                </a:lnTo>
                <a:lnTo>
                  <a:pt x="885088" y="31953"/>
                </a:lnTo>
                <a:lnTo>
                  <a:pt x="900658" y="33921"/>
                </a:lnTo>
                <a:lnTo>
                  <a:pt x="915352" y="36664"/>
                </a:lnTo>
                <a:lnTo>
                  <a:pt x="915352" y="34709"/>
                </a:lnTo>
                <a:lnTo>
                  <a:pt x="916025" y="33032"/>
                </a:lnTo>
                <a:lnTo>
                  <a:pt x="927354" y="33731"/>
                </a:lnTo>
                <a:lnTo>
                  <a:pt x="924750" y="36664"/>
                </a:lnTo>
                <a:lnTo>
                  <a:pt x="930821" y="32473"/>
                </a:lnTo>
                <a:lnTo>
                  <a:pt x="938479" y="30378"/>
                </a:lnTo>
                <a:lnTo>
                  <a:pt x="950899" y="30378"/>
                </a:lnTo>
                <a:lnTo>
                  <a:pt x="973137" y="32473"/>
                </a:lnTo>
                <a:lnTo>
                  <a:pt x="982954" y="32473"/>
                </a:lnTo>
                <a:lnTo>
                  <a:pt x="988733" y="31572"/>
                </a:lnTo>
                <a:lnTo>
                  <a:pt x="993648" y="29756"/>
                </a:lnTo>
                <a:lnTo>
                  <a:pt x="992771" y="32689"/>
                </a:lnTo>
                <a:lnTo>
                  <a:pt x="994664" y="34505"/>
                </a:lnTo>
                <a:lnTo>
                  <a:pt x="1005928" y="36182"/>
                </a:lnTo>
                <a:lnTo>
                  <a:pt x="1009967" y="37439"/>
                </a:lnTo>
                <a:lnTo>
                  <a:pt x="1011402" y="38976"/>
                </a:lnTo>
                <a:lnTo>
                  <a:pt x="1023531" y="37884"/>
                </a:lnTo>
                <a:lnTo>
                  <a:pt x="1042022" y="37503"/>
                </a:lnTo>
                <a:lnTo>
                  <a:pt x="1073797" y="37922"/>
                </a:lnTo>
                <a:lnTo>
                  <a:pt x="1089723" y="37617"/>
                </a:lnTo>
                <a:lnTo>
                  <a:pt x="1102829" y="36664"/>
                </a:lnTo>
                <a:lnTo>
                  <a:pt x="1100810" y="37642"/>
                </a:lnTo>
                <a:lnTo>
                  <a:pt x="1100086" y="38417"/>
                </a:lnTo>
                <a:lnTo>
                  <a:pt x="1100658" y="38976"/>
                </a:lnTo>
                <a:lnTo>
                  <a:pt x="1119822" y="38074"/>
                </a:lnTo>
                <a:lnTo>
                  <a:pt x="1140206" y="38976"/>
                </a:lnTo>
                <a:lnTo>
                  <a:pt x="1140815" y="38417"/>
                </a:lnTo>
                <a:lnTo>
                  <a:pt x="1140040" y="37642"/>
                </a:lnTo>
                <a:lnTo>
                  <a:pt x="1137907" y="36664"/>
                </a:lnTo>
                <a:lnTo>
                  <a:pt x="1151826" y="37617"/>
                </a:lnTo>
                <a:lnTo>
                  <a:pt x="1168742" y="37922"/>
                </a:lnTo>
                <a:lnTo>
                  <a:pt x="1202486" y="37503"/>
                </a:lnTo>
                <a:lnTo>
                  <a:pt x="1222121" y="37884"/>
                </a:lnTo>
                <a:lnTo>
                  <a:pt x="1235011" y="38976"/>
                </a:lnTo>
                <a:lnTo>
                  <a:pt x="1236535" y="37439"/>
                </a:lnTo>
                <a:lnTo>
                  <a:pt x="1240828" y="36182"/>
                </a:lnTo>
                <a:lnTo>
                  <a:pt x="1252804" y="34505"/>
                </a:lnTo>
                <a:lnTo>
                  <a:pt x="1254798" y="32689"/>
                </a:lnTo>
                <a:lnTo>
                  <a:pt x="1253883" y="29756"/>
                </a:lnTo>
                <a:lnTo>
                  <a:pt x="1259090" y="31572"/>
                </a:lnTo>
                <a:lnTo>
                  <a:pt x="1265224" y="32473"/>
                </a:lnTo>
                <a:lnTo>
                  <a:pt x="1275664" y="32473"/>
                </a:lnTo>
                <a:lnTo>
                  <a:pt x="1299286" y="30378"/>
                </a:lnTo>
                <a:lnTo>
                  <a:pt x="1312481" y="30378"/>
                </a:lnTo>
                <a:lnTo>
                  <a:pt x="1320609" y="32473"/>
                </a:lnTo>
                <a:lnTo>
                  <a:pt x="1327048" y="36664"/>
                </a:lnTo>
                <a:lnTo>
                  <a:pt x="1324292" y="33731"/>
                </a:lnTo>
                <a:lnTo>
                  <a:pt x="1349324" y="32270"/>
                </a:lnTo>
                <a:lnTo>
                  <a:pt x="1385214" y="30594"/>
                </a:lnTo>
                <a:lnTo>
                  <a:pt x="1396085" y="30378"/>
                </a:lnTo>
                <a:lnTo>
                  <a:pt x="1413370" y="30772"/>
                </a:lnTo>
                <a:lnTo>
                  <a:pt x="1429791" y="31953"/>
                </a:lnTo>
                <a:lnTo>
                  <a:pt x="1445361" y="33921"/>
                </a:lnTo>
                <a:lnTo>
                  <a:pt x="1460055" y="36664"/>
                </a:lnTo>
                <a:lnTo>
                  <a:pt x="1460055" y="34709"/>
                </a:lnTo>
                <a:lnTo>
                  <a:pt x="1460969" y="32448"/>
                </a:lnTo>
                <a:lnTo>
                  <a:pt x="1464652" y="27279"/>
                </a:lnTo>
                <a:lnTo>
                  <a:pt x="1465580" y="25349"/>
                </a:lnTo>
                <a:lnTo>
                  <a:pt x="1465580" y="21869"/>
                </a:lnTo>
                <a:lnTo>
                  <a:pt x="1463738" y="19418"/>
                </a:lnTo>
                <a:lnTo>
                  <a:pt x="1460055" y="16764"/>
                </a:lnTo>
                <a:lnTo>
                  <a:pt x="1468805" y="15722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E79C2AB-A21B-3D3A-F2AB-CD28E672B23E}"/>
              </a:ext>
            </a:extLst>
          </p:cNvPr>
          <p:cNvSpPr txBox="1"/>
          <p:nvPr/>
        </p:nvSpPr>
        <p:spPr>
          <a:xfrm>
            <a:off x="4199299" y="1286005"/>
            <a:ext cx="2532380" cy="2408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10"/>
              </a:lnSpc>
              <a:spcBef>
                <a:spcPts val="100"/>
              </a:spcBef>
            </a:pPr>
            <a:r>
              <a:rPr sz="3600" spc="-50" dirty="0">
                <a:solidFill>
                  <a:srgbClr val="231F20"/>
                </a:solidFill>
                <a:latin typeface="Trebuchet MS"/>
                <a:cs typeface="Trebuchet MS"/>
              </a:rPr>
              <a:t>Load</a:t>
            </a:r>
            <a:r>
              <a:rPr sz="360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600" spc="-2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ts val="4110"/>
              </a:lnSpc>
            </a:pPr>
            <a:r>
              <a:rPr sz="3600" spc="-30" dirty="0">
                <a:solidFill>
                  <a:srgbClr val="231F20"/>
                </a:solidFill>
                <a:latin typeface="Trebuchet MS"/>
                <a:cs typeface="Trebuchet MS"/>
              </a:rPr>
              <a:t>Unload</a:t>
            </a:r>
            <a:r>
              <a:rPr sz="3600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600" spc="-95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endParaRPr sz="3600">
              <a:latin typeface="Trebuchet MS"/>
              <a:cs typeface="Trebuchet MS"/>
            </a:endParaRPr>
          </a:p>
          <a:p>
            <a:pPr marL="363220">
              <a:lnSpc>
                <a:spcPct val="100000"/>
              </a:lnSpc>
              <a:spcBef>
                <a:spcPts val="3085"/>
              </a:spcBef>
            </a:pPr>
            <a:r>
              <a:rPr sz="1550" spc="-60" dirty="0">
                <a:solidFill>
                  <a:srgbClr val="636466"/>
                </a:solidFill>
                <a:latin typeface="Trebuchet MS"/>
                <a:cs typeface="Trebuchet MS"/>
              </a:rPr>
              <a:t>RII</a:t>
            </a:r>
            <a:r>
              <a:rPr sz="1550" spc="-114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Trebuchet MS"/>
                <a:cs typeface="Trebuchet MS"/>
              </a:rPr>
              <a:t>COMPETENCY</a:t>
            </a:r>
            <a:endParaRPr sz="1550">
              <a:latin typeface="Trebuchet MS"/>
              <a:cs typeface="Trebuchet MS"/>
            </a:endParaRPr>
          </a:p>
          <a:p>
            <a:pPr marL="300355">
              <a:lnSpc>
                <a:spcPct val="100000"/>
              </a:lnSpc>
              <a:spcBef>
                <a:spcPts val="1470"/>
              </a:spcBef>
            </a:pP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material</a:t>
            </a:r>
            <a:r>
              <a:rPr sz="10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>
              <a:latin typeface="Franklin Gothic Demi"/>
              <a:cs typeface="Franklin Gothic Demi"/>
            </a:endParaRPr>
          </a:p>
          <a:p>
            <a:pPr marL="300355">
              <a:lnSpc>
                <a:spcPts val="1370"/>
              </a:lnSpc>
              <a:spcBef>
                <a:spcPts val="185"/>
              </a:spcBef>
            </a:pP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RIIHAN308F</a:t>
            </a:r>
            <a:endParaRPr sz="1200">
              <a:latin typeface="Franklin Gothic Medium"/>
              <a:cs typeface="Franklin Gothic Medium"/>
            </a:endParaRPr>
          </a:p>
          <a:p>
            <a:pPr marL="300355">
              <a:lnSpc>
                <a:spcPts val="1370"/>
              </a:lnSpc>
            </a:pP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Load and unload </a:t>
            </a: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plant</a:t>
            </a:r>
            <a:endParaRPr sz="1200">
              <a:latin typeface="Franklin Gothic Medium"/>
              <a:cs typeface="Franklin Gothic Medium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4830FC19-0607-FBDF-EB8A-C78CDC47117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373" y="2524618"/>
            <a:ext cx="2921530" cy="2300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48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789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937" y="829445"/>
            <a:ext cx="5348261" cy="30262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5699" y="4089650"/>
            <a:ext cx="6094095" cy="730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40970" indent="-12890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14160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carry?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carry?</a:t>
            </a:r>
            <a:endParaRPr sz="1000">
              <a:latin typeface="Franklin Gothic Book"/>
              <a:cs typeface="Franklin Gothic Book"/>
            </a:endParaRPr>
          </a:p>
          <a:p>
            <a:pPr marL="141605" indent="-129539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4224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size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carry?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tunnel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narrow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road.</a:t>
            </a:r>
            <a:endParaRPr sz="1000">
              <a:latin typeface="Franklin Gothic Book"/>
              <a:cs typeface="Franklin Gothic Book"/>
            </a:endParaRPr>
          </a:p>
          <a:p>
            <a:pPr marL="141605" indent="-129539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42240" algn="l"/>
              </a:tabLst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RESTRAINTS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restraints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securely?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3599" y="465132"/>
            <a:ext cx="614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8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8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8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carry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231F20"/>
                </a:solidFill>
                <a:latin typeface="Arial"/>
                <a:cs typeface="Arial"/>
              </a:rPr>
              <a:t>plant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31F20"/>
                </a:solidFill>
                <a:latin typeface="Arial"/>
                <a:cs typeface="Arial"/>
              </a:rPr>
              <a:t>transport</a:t>
            </a:r>
            <a:r>
              <a:rPr sz="18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vehicle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7F2AFD-679C-21EF-D059-07CD8A9C80D5}"/>
              </a:ext>
            </a:extLst>
          </p:cNvPr>
          <p:cNvSpPr/>
          <p:nvPr/>
        </p:nvSpPr>
        <p:spPr>
          <a:xfrm>
            <a:off x="570298" y="4136808"/>
            <a:ext cx="6462691" cy="23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75D0E-5F17-9130-126C-B3853AA6F5A9}"/>
              </a:ext>
            </a:extLst>
          </p:cNvPr>
          <p:cNvSpPr/>
          <p:nvPr/>
        </p:nvSpPr>
        <p:spPr>
          <a:xfrm>
            <a:off x="570298" y="4423762"/>
            <a:ext cx="6462691" cy="149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18999-F3CD-FFCE-31F6-79A95CBFF8F0}"/>
              </a:ext>
            </a:extLst>
          </p:cNvPr>
          <p:cNvSpPr/>
          <p:nvPr/>
        </p:nvSpPr>
        <p:spPr>
          <a:xfrm>
            <a:off x="559524" y="4644245"/>
            <a:ext cx="6462691" cy="23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7895" algn="l"/>
              </a:tabLst>
            </a:pPr>
            <a:r>
              <a:rPr i="1" dirty="0">
                <a:latin typeface="Franklin Gothic Book"/>
                <a:cs typeface="Franklin Gothic Book"/>
              </a:rPr>
              <a:t>PC </a:t>
            </a:r>
            <a:r>
              <a:rPr i="1" spc="-25" dirty="0">
                <a:latin typeface="Franklin Gothic Book"/>
                <a:cs typeface="Franklin Gothic Book"/>
              </a:rPr>
              <a:t>2.1</a:t>
            </a:r>
            <a:r>
              <a:rPr i="1" dirty="0">
                <a:latin typeface="Franklin Gothic Book"/>
                <a:cs typeface="Franklin Gothic Book"/>
              </a:rPr>
              <a:t>	</a:t>
            </a:r>
            <a:r>
              <a:rPr dirty="0"/>
              <a:t>LOAD</a:t>
            </a:r>
            <a:r>
              <a:rPr spc="-5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UNLOAD</a:t>
            </a:r>
            <a:r>
              <a:rPr spc="-40" dirty="0"/>
              <a:t> </a:t>
            </a:r>
            <a:r>
              <a:rPr spc="-10" dirty="0"/>
              <a:t>PLANT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2538" y="893711"/>
            <a:ext cx="4358380" cy="36865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8925" y="358165"/>
            <a:ext cx="593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Set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24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1699" y="1984508"/>
            <a:ext cx="1079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Example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moving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plant: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1099" y="4698530"/>
            <a:ext cx="1323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[Continued</a:t>
            </a:r>
            <a:r>
              <a:rPr sz="10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page.]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D49DE5-1054-DCE7-1920-8419105C0507}"/>
              </a:ext>
            </a:extLst>
          </p:cNvPr>
          <p:cNvSpPr/>
          <p:nvPr/>
        </p:nvSpPr>
        <p:spPr>
          <a:xfrm>
            <a:off x="2406650" y="909084"/>
            <a:ext cx="2133600" cy="310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97A16E-730F-F786-99CA-0B8CC46C446E}"/>
              </a:ext>
            </a:extLst>
          </p:cNvPr>
          <p:cNvSpPr/>
          <p:nvPr/>
        </p:nvSpPr>
        <p:spPr>
          <a:xfrm>
            <a:off x="3609373" y="1566995"/>
            <a:ext cx="1159477" cy="310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26600-53A2-02BF-3504-9D7B9B4D6DDE}"/>
              </a:ext>
            </a:extLst>
          </p:cNvPr>
          <p:cNvSpPr/>
          <p:nvPr/>
        </p:nvSpPr>
        <p:spPr>
          <a:xfrm>
            <a:off x="4692650" y="2118359"/>
            <a:ext cx="1447800" cy="310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7CF10D-79E7-2CD4-0125-05C0C8EAE3C9}"/>
              </a:ext>
            </a:extLst>
          </p:cNvPr>
          <p:cNvSpPr/>
          <p:nvPr/>
        </p:nvSpPr>
        <p:spPr>
          <a:xfrm>
            <a:off x="2406650" y="2819400"/>
            <a:ext cx="609600" cy="310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61FC6-6BAB-6B1E-276F-24511F683FB3}"/>
              </a:ext>
            </a:extLst>
          </p:cNvPr>
          <p:cNvSpPr/>
          <p:nvPr/>
        </p:nvSpPr>
        <p:spPr>
          <a:xfrm>
            <a:off x="5585190" y="2613736"/>
            <a:ext cx="1088660" cy="398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98F0E-0772-1A68-2B12-87B7A96FFA4D}"/>
              </a:ext>
            </a:extLst>
          </p:cNvPr>
          <p:cNvSpPr/>
          <p:nvPr/>
        </p:nvSpPr>
        <p:spPr>
          <a:xfrm>
            <a:off x="2406650" y="41148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4D333F-FB6D-9D9E-6168-2B4894F8DDA2}"/>
              </a:ext>
            </a:extLst>
          </p:cNvPr>
          <p:cNvSpPr/>
          <p:nvPr/>
        </p:nvSpPr>
        <p:spPr>
          <a:xfrm>
            <a:off x="4083050" y="41148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16">
            <a:extLst>
              <a:ext uri="{FF2B5EF4-FFF2-40B4-BE49-F238E27FC236}">
                <a16:creationId xmlns:a16="http://schemas.microsoft.com/office/drawing/2014/main" id="{B51A346E-87BB-7690-50FE-EFBC8814AEA2}"/>
              </a:ext>
            </a:extLst>
          </p:cNvPr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515" y="1383537"/>
            <a:ext cx="2245258" cy="15221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8306" y="1322425"/>
            <a:ext cx="2321699" cy="15221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5299" y="489230"/>
            <a:ext cx="4464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After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prepared,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taken?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3600" y="984918"/>
            <a:ext cx="1721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2.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Drive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loading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600" y="1046022"/>
            <a:ext cx="2336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1.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Raise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bucket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clear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ground.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1899" y="3123026"/>
            <a:ext cx="23526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3.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Line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with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ramps.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1099" y="4698530"/>
            <a:ext cx="1323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[Continued</a:t>
            </a:r>
            <a:r>
              <a:rPr sz="10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page.]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2598" y="3180466"/>
            <a:ext cx="2838589" cy="142179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D71A28-15A1-57FA-63B4-6D598071C50E}"/>
              </a:ext>
            </a:extLst>
          </p:cNvPr>
          <p:cNvSpPr/>
          <p:nvPr/>
        </p:nvSpPr>
        <p:spPr>
          <a:xfrm>
            <a:off x="647782" y="1029350"/>
            <a:ext cx="3216791" cy="191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F447BA-5D1D-0AE1-92E0-E6E73B2F31EB}"/>
              </a:ext>
            </a:extLst>
          </p:cNvPr>
          <p:cNvSpPr/>
          <p:nvPr/>
        </p:nvSpPr>
        <p:spPr>
          <a:xfrm>
            <a:off x="4083050" y="1029350"/>
            <a:ext cx="3216791" cy="194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FBF490-3A62-5410-13AD-4FE79586F140}"/>
              </a:ext>
            </a:extLst>
          </p:cNvPr>
          <p:cNvGrpSpPr/>
          <p:nvPr/>
        </p:nvGrpSpPr>
        <p:grpSpPr>
          <a:xfrm>
            <a:off x="654276" y="3028671"/>
            <a:ext cx="6645565" cy="1942450"/>
            <a:chOff x="654276" y="3028671"/>
            <a:chExt cx="6645565" cy="19424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4119AD-FF3D-8055-C778-C1C25A4755E1}"/>
                </a:ext>
              </a:extLst>
            </p:cNvPr>
            <p:cNvSpPr/>
            <p:nvPr/>
          </p:nvSpPr>
          <p:spPr>
            <a:xfrm>
              <a:off x="654276" y="3028671"/>
              <a:ext cx="3216791" cy="194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CBFBB7-07CE-A128-AD78-1977EC7B5396}"/>
                </a:ext>
              </a:extLst>
            </p:cNvPr>
            <p:cNvSpPr/>
            <p:nvPr/>
          </p:nvSpPr>
          <p:spPr>
            <a:xfrm>
              <a:off x="3864573" y="3028671"/>
              <a:ext cx="3435268" cy="1669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>
            <a:extLst>
              <a:ext uri="{FF2B5EF4-FFF2-40B4-BE49-F238E27FC236}">
                <a16:creationId xmlns:a16="http://schemas.microsoft.com/office/drawing/2014/main" id="{A047C279-7083-B61F-2681-0FF5F1A0B77B}"/>
              </a:ext>
            </a:extLst>
          </p:cNvPr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300" y="3037277"/>
            <a:ext cx="2902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5.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bucket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attachment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away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machine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balance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while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climbing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ramps.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2303" y="2735999"/>
            <a:ext cx="2385060" cy="2027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7300" y="117014"/>
            <a:ext cx="47250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2.2,</a:t>
            </a:r>
            <a:r>
              <a:rPr sz="1100" i="1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2.4,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2.5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Franklin Gothic Book"/>
              <a:cs typeface="Franklin Gothic Book"/>
            </a:endParaRPr>
          </a:p>
          <a:p>
            <a:pPr marL="556260">
              <a:lnSpc>
                <a:spcPct val="100000"/>
              </a:lnSpc>
              <a:tabLst>
                <a:tab pos="84772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4.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Drive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slowly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forward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until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tracks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wheels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start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climb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ramp.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610" y="776925"/>
            <a:ext cx="2581246" cy="14970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53947" y="2327414"/>
            <a:ext cx="4702810" cy="31813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7348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If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visibility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restricted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guide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be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required.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3100" y="4698530"/>
            <a:ext cx="1323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[Continued</a:t>
            </a:r>
            <a:r>
              <a:rPr sz="10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page.]</a:t>
            </a:r>
            <a:endParaRPr sz="1000">
              <a:latin typeface="Franklin Gothic Book"/>
              <a:cs typeface="Franklin Gothic Book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1849" y="757971"/>
            <a:ext cx="1893604" cy="154997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0DCB85-9652-B4B3-CBA6-73733F3A68C1}"/>
              </a:ext>
            </a:extLst>
          </p:cNvPr>
          <p:cNvSpPr/>
          <p:nvPr/>
        </p:nvSpPr>
        <p:spPr>
          <a:xfrm>
            <a:off x="523699" y="480586"/>
            <a:ext cx="6505501" cy="184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F1CC1-A3BD-5BAB-45B0-8694A3B8D31C}"/>
              </a:ext>
            </a:extLst>
          </p:cNvPr>
          <p:cNvSpPr/>
          <p:nvPr/>
        </p:nvSpPr>
        <p:spPr>
          <a:xfrm>
            <a:off x="1083134" y="2366645"/>
            <a:ext cx="4673623" cy="25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05115-528E-D9EB-2B77-C8D9670460B0}"/>
              </a:ext>
            </a:extLst>
          </p:cNvPr>
          <p:cNvSpPr/>
          <p:nvPr/>
        </p:nvSpPr>
        <p:spPr>
          <a:xfrm>
            <a:off x="510999" y="2735999"/>
            <a:ext cx="6505501" cy="19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g object 16">
            <a:extLst>
              <a:ext uri="{FF2B5EF4-FFF2-40B4-BE49-F238E27FC236}">
                <a16:creationId xmlns:a16="http://schemas.microsoft.com/office/drawing/2014/main" id="{6695CBF2-C73F-332E-209B-80FE92887DD7}"/>
              </a:ext>
            </a:extLst>
          </p:cNvPr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199" y="3820924"/>
            <a:ext cx="2298880" cy="9530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301" y="3511206"/>
            <a:ext cx="2366454" cy="11171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0550" y="1027442"/>
            <a:ext cx="2251009" cy="13617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01299" y="497478"/>
            <a:ext cx="2874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7.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rocks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over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deck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raise 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bucket slowly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prevent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machine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hard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onto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deck.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605" y="1239507"/>
            <a:ext cx="2270649" cy="13208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5299" y="497478"/>
            <a:ext cx="2995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6.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bucket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deck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drive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slowly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forward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moving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attachment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closer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cab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supporting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front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machine.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5299" y="2765478"/>
            <a:ext cx="3054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8.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Raise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bucket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until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just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clears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deck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position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machine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vehicle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load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correctly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shared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wheels.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6299" y="2765478"/>
            <a:ext cx="2798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100">
              <a:lnSpc>
                <a:spcPct val="100000"/>
              </a:lnSpc>
              <a:spcBef>
                <a:spcPts val="100"/>
              </a:spcBef>
              <a:tabLst>
                <a:tab pos="304165" algn="l"/>
              </a:tabLst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9.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Move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bucket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close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operator's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platform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boom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until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boom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weight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resting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deck.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2.5,</a:t>
            </a:r>
            <a:r>
              <a:rPr sz="1100" i="1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1099" y="4743530"/>
            <a:ext cx="13233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[Continued</a:t>
            </a:r>
            <a:r>
              <a:rPr sz="1000" i="1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</a:t>
            </a:r>
            <a:r>
              <a:rPr sz="10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page.]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9547A-CBAA-670D-339B-7453FE5288D7}"/>
              </a:ext>
            </a:extLst>
          </p:cNvPr>
          <p:cNvSpPr/>
          <p:nvPr/>
        </p:nvSpPr>
        <p:spPr>
          <a:xfrm>
            <a:off x="635299" y="501074"/>
            <a:ext cx="3216791" cy="216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DA492-CAB6-BDB4-8F6A-A2E5F5802940}"/>
              </a:ext>
            </a:extLst>
          </p:cNvPr>
          <p:cNvSpPr/>
          <p:nvPr/>
        </p:nvSpPr>
        <p:spPr>
          <a:xfrm>
            <a:off x="3944858" y="493616"/>
            <a:ext cx="3216791" cy="216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7E435-9F0C-1527-F748-416815280919}"/>
              </a:ext>
            </a:extLst>
          </p:cNvPr>
          <p:cNvSpPr/>
          <p:nvPr/>
        </p:nvSpPr>
        <p:spPr>
          <a:xfrm>
            <a:off x="651183" y="2737961"/>
            <a:ext cx="3216791" cy="216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F3AE21-091E-8B4F-AA2B-2B11A1F02291}"/>
              </a:ext>
            </a:extLst>
          </p:cNvPr>
          <p:cNvSpPr/>
          <p:nvPr/>
        </p:nvSpPr>
        <p:spPr>
          <a:xfrm>
            <a:off x="3944857" y="2737961"/>
            <a:ext cx="3216791" cy="216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>
            <a:extLst>
              <a:ext uri="{FF2B5EF4-FFF2-40B4-BE49-F238E27FC236}">
                <a16:creationId xmlns:a16="http://schemas.microsoft.com/office/drawing/2014/main" id="{1EC185B2-3553-151C-40EE-F2FAF89606CE}"/>
              </a:ext>
            </a:extLst>
          </p:cNvPr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3402" y="2884013"/>
            <a:ext cx="3830462" cy="17758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580" y="1002218"/>
            <a:ext cx="1887661" cy="13466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2508" y="817725"/>
            <a:ext cx="1848601" cy="15961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673600" y="489230"/>
            <a:ext cx="1133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11.</a:t>
            </a:r>
            <a:r>
              <a:rPr sz="1000" spc="1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cabin.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199" y="514430"/>
            <a:ext cx="2721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10.</a:t>
            </a:r>
            <a:r>
              <a:rPr sz="1000" spc="2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Switch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machine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apply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brake.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2250" y="2643457"/>
            <a:ext cx="19932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12.</a:t>
            </a:r>
            <a:r>
              <a:rPr sz="1000" spc="1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 machine to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2.8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A299A3-58D7-E8D6-A692-95832D91E49E}"/>
              </a:ext>
            </a:extLst>
          </p:cNvPr>
          <p:cNvSpPr/>
          <p:nvPr/>
        </p:nvSpPr>
        <p:spPr>
          <a:xfrm>
            <a:off x="635299" y="501074"/>
            <a:ext cx="3216791" cy="208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F612E8-447A-D856-81E4-CF627A8B6264}"/>
              </a:ext>
            </a:extLst>
          </p:cNvPr>
          <p:cNvSpPr/>
          <p:nvPr/>
        </p:nvSpPr>
        <p:spPr>
          <a:xfrm>
            <a:off x="3903329" y="501074"/>
            <a:ext cx="3129661" cy="208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E01FB-C8B4-E59B-B8B4-803BC82AC1A1}"/>
              </a:ext>
            </a:extLst>
          </p:cNvPr>
          <p:cNvSpPr/>
          <p:nvPr/>
        </p:nvSpPr>
        <p:spPr>
          <a:xfrm>
            <a:off x="645199" y="2623174"/>
            <a:ext cx="6387791" cy="216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4747895" algn="l"/>
              </a:tabLst>
            </a:pPr>
            <a:r>
              <a:rPr i="1" dirty="0">
                <a:latin typeface="Franklin Gothic Book"/>
                <a:cs typeface="Franklin Gothic Book"/>
              </a:rPr>
              <a:t>PC </a:t>
            </a:r>
            <a:r>
              <a:rPr i="1" spc="-25" dirty="0">
                <a:latin typeface="Franklin Gothic Book"/>
                <a:cs typeface="Franklin Gothic Book"/>
              </a:rPr>
              <a:t>2.1</a:t>
            </a:r>
            <a:r>
              <a:rPr i="1" dirty="0">
                <a:latin typeface="Franklin Gothic Book"/>
                <a:cs typeface="Franklin Gothic Book"/>
              </a:rPr>
              <a:t>	</a:t>
            </a:r>
            <a:r>
              <a:rPr dirty="0"/>
              <a:t>LOAD</a:t>
            </a:r>
            <a:r>
              <a:rPr spc="-5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UNLOAD</a:t>
            </a:r>
            <a:r>
              <a:rPr spc="-40" dirty="0"/>
              <a:t> </a:t>
            </a:r>
            <a:r>
              <a:rPr spc="-10" dirty="0"/>
              <a:t>PLANT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4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</a:t>
            </a:r>
            <a:r>
              <a:rPr sz="24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dimensions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722725"/>
            <a:ext cx="6428105" cy="290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10"/>
              </a:lnSpc>
              <a:spcBef>
                <a:spcPts val="100"/>
              </a:spcBef>
            </a:pPr>
            <a:r>
              <a:rPr sz="11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dimensions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trailer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plant.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will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help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ts val="1210"/>
              </a:lnSpc>
            </a:pP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right transport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job.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example: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float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would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use?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10"/>
              </a:lnSpc>
              <a:spcBef>
                <a:spcPts val="490"/>
              </a:spcBef>
            </a:pP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Barry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Smith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asked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52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track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3.2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meters,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ts val="1210"/>
              </a:lnSpc>
            </a:pP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Barry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two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pool.</a:t>
            </a:r>
            <a:endParaRPr sz="1100">
              <a:latin typeface="Franklin Gothic Book"/>
              <a:cs typeface="Franklin Gothic Book"/>
            </a:endParaRPr>
          </a:p>
          <a:p>
            <a:pPr marL="153670" indent="-141605">
              <a:lnSpc>
                <a:spcPct val="100000"/>
              </a:lnSpc>
              <a:spcBef>
                <a:spcPts val="490"/>
              </a:spcBef>
              <a:buAutoNum type="alphaUcParenR"/>
              <a:tabLst>
                <a:tab pos="15430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Drake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widening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4x4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timber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deck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drake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2x4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dolly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widening</a:t>
            </a:r>
            <a:endParaRPr sz="1100">
              <a:latin typeface="Franklin Gothic Book"/>
              <a:cs typeface="Franklin Gothic Book"/>
            </a:endParaRPr>
          </a:p>
          <a:p>
            <a:pPr marL="162560" indent="-150495">
              <a:lnSpc>
                <a:spcPct val="100000"/>
              </a:lnSpc>
              <a:spcBef>
                <a:spcPts val="489"/>
              </a:spcBef>
              <a:buAutoNum type="alphaUcParenR"/>
              <a:tabLst>
                <a:tab pos="163195" algn="l"/>
              </a:tabLst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Lusty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4x8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axle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steel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deck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widening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2x8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dolly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widening.</a:t>
            </a:r>
            <a:endParaRPr sz="11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Which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would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used?</a:t>
            </a:r>
            <a:endParaRPr sz="110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80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Answer:</a:t>
            </a:r>
            <a:endParaRPr sz="1100">
              <a:latin typeface="Arial"/>
              <a:cs typeface="Arial"/>
            </a:endParaRPr>
          </a:p>
          <a:p>
            <a:pPr marL="63500" marR="3900170">
              <a:lnSpc>
                <a:spcPts val="1100"/>
              </a:lnSpc>
              <a:spcBef>
                <a:spcPts val="705"/>
              </a:spcBef>
            </a:pP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Barry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the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4x8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Lusty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float.</a:t>
            </a:r>
            <a:r>
              <a:rPr sz="11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4x4 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dolly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only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50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tonne. Legal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compliance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plates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float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including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gross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vehicle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mass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(GVM)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tare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600" y="3897210"/>
            <a:ext cx="2474595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[Note: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Gross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Mass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(GVM)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total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weight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1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apply to the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ground.]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4503" y="2286010"/>
            <a:ext cx="3209834" cy="24675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83154" y="4586699"/>
            <a:ext cx="30924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4468" y="4164795"/>
            <a:ext cx="35306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50">
              <a:latin typeface="Franklin Gothic Book"/>
              <a:cs typeface="Franklin Gothic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94955" y="2811192"/>
            <a:ext cx="2166620" cy="1984375"/>
            <a:chOff x="3694955" y="2811192"/>
            <a:chExt cx="2166620" cy="1984375"/>
          </a:xfrm>
        </p:grpSpPr>
        <p:sp>
          <p:nvSpPr>
            <p:cNvPr id="9" name="object 9"/>
            <p:cNvSpPr/>
            <p:nvPr/>
          </p:nvSpPr>
          <p:spPr>
            <a:xfrm>
              <a:off x="3734742" y="3448009"/>
              <a:ext cx="2086610" cy="1309370"/>
            </a:xfrm>
            <a:custGeom>
              <a:avLst/>
              <a:gdLst/>
              <a:ahLst/>
              <a:cxnLst/>
              <a:rect l="l" t="t" r="r" b="b"/>
              <a:pathLst>
                <a:path w="2086610" h="1309370">
                  <a:moveTo>
                    <a:pt x="0" y="0"/>
                  </a:moveTo>
                  <a:lnTo>
                    <a:pt x="2086597" y="1308862"/>
                  </a:lnTo>
                </a:path>
              </a:pathLst>
            </a:custGeom>
            <a:ln w="12039">
              <a:solidFill>
                <a:srgbClr val="F7EC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4950" y="3409493"/>
              <a:ext cx="2166620" cy="1386205"/>
            </a:xfrm>
            <a:custGeom>
              <a:avLst/>
              <a:gdLst/>
              <a:ahLst/>
              <a:cxnLst/>
              <a:rect l="l" t="t" r="r" b="b"/>
              <a:pathLst>
                <a:path w="2166620" h="1386204">
                  <a:moveTo>
                    <a:pt x="71043" y="0"/>
                  </a:moveTo>
                  <a:lnTo>
                    <a:pt x="0" y="13576"/>
                  </a:lnTo>
                  <a:lnTo>
                    <a:pt x="18732" y="83451"/>
                  </a:lnTo>
                  <a:lnTo>
                    <a:pt x="71043" y="0"/>
                  </a:lnTo>
                  <a:close/>
                </a:path>
                <a:path w="2166620" h="1386204">
                  <a:moveTo>
                    <a:pt x="2166162" y="1372323"/>
                  </a:moveTo>
                  <a:lnTo>
                    <a:pt x="2147455" y="1302448"/>
                  </a:lnTo>
                  <a:lnTo>
                    <a:pt x="2095119" y="1385900"/>
                  </a:lnTo>
                  <a:lnTo>
                    <a:pt x="2166162" y="1372323"/>
                  </a:lnTo>
                  <a:close/>
                </a:path>
              </a:pathLst>
            </a:custGeom>
            <a:solidFill>
              <a:srgbClr val="F7EC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3895" y="2811192"/>
              <a:ext cx="470534" cy="498475"/>
            </a:xfrm>
            <a:custGeom>
              <a:avLst/>
              <a:gdLst/>
              <a:ahLst/>
              <a:cxnLst/>
              <a:rect l="l" t="t" r="r" b="b"/>
              <a:pathLst>
                <a:path w="470535" h="498475">
                  <a:moveTo>
                    <a:pt x="265767" y="0"/>
                  </a:moveTo>
                  <a:lnTo>
                    <a:pt x="240149" y="7309"/>
                  </a:lnTo>
                  <a:lnTo>
                    <a:pt x="214590" y="28724"/>
                  </a:lnTo>
                  <a:lnTo>
                    <a:pt x="195999" y="59887"/>
                  </a:lnTo>
                  <a:lnTo>
                    <a:pt x="187401" y="95556"/>
                  </a:lnTo>
                  <a:lnTo>
                    <a:pt x="191825" y="130486"/>
                  </a:lnTo>
                  <a:lnTo>
                    <a:pt x="194124" y="136786"/>
                  </a:lnTo>
                  <a:lnTo>
                    <a:pt x="191901" y="138754"/>
                  </a:lnTo>
                  <a:lnTo>
                    <a:pt x="167962" y="146146"/>
                  </a:lnTo>
                  <a:lnTo>
                    <a:pt x="161650" y="147479"/>
                  </a:lnTo>
                  <a:lnTo>
                    <a:pt x="144698" y="152160"/>
                  </a:lnTo>
                  <a:lnTo>
                    <a:pt x="130963" y="160525"/>
                  </a:lnTo>
                  <a:lnTo>
                    <a:pt x="119748" y="172457"/>
                  </a:lnTo>
                  <a:lnTo>
                    <a:pt x="110355" y="187840"/>
                  </a:lnTo>
                  <a:lnTo>
                    <a:pt x="84475" y="237480"/>
                  </a:lnTo>
                  <a:lnTo>
                    <a:pt x="57953" y="286795"/>
                  </a:lnTo>
                  <a:lnTo>
                    <a:pt x="4398" y="385160"/>
                  </a:lnTo>
                  <a:lnTo>
                    <a:pt x="576" y="392779"/>
                  </a:lnTo>
                  <a:lnTo>
                    <a:pt x="0" y="397302"/>
                  </a:lnTo>
                  <a:lnTo>
                    <a:pt x="3236" y="400456"/>
                  </a:lnTo>
                  <a:lnTo>
                    <a:pt x="10850" y="403968"/>
                  </a:lnTo>
                  <a:lnTo>
                    <a:pt x="230573" y="497923"/>
                  </a:lnTo>
                  <a:lnTo>
                    <a:pt x="234307" y="498444"/>
                  </a:lnTo>
                  <a:lnTo>
                    <a:pt x="469777" y="423234"/>
                  </a:lnTo>
                  <a:lnTo>
                    <a:pt x="470260" y="420364"/>
                  </a:lnTo>
                  <a:lnTo>
                    <a:pt x="467733" y="414446"/>
                  </a:lnTo>
                  <a:lnTo>
                    <a:pt x="460401" y="395615"/>
                  </a:lnTo>
                  <a:lnTo>
                    <a:pt x="371213" y="173552"/>
                  </a:lnTo>
                  <a:lnTo>
                    <a:pt x="367009" y="169247"/>
                  </a:lnTo>
                  <a:lnTo>
                    <a:pt x="344434" y="160302"/>
                  </a:lnTo>
                  <a:lnTo>
                    <a:pt x="293222" y="139034"/>
                  </a:lnTo>
                  <a:lnTo>
                    <a:pt x="291164" y="137713"/>
                  </a:lnTo>
                  <a:lnTo>
                    <a:pt x="295648" y="131820"/>
                  </a:lnTo>
                  <a:lnTo>
                    <a:pt x="305000" y="117526"/>
                  </a:lnTo>
                  <a:lnTo>
                    <a:pt x="312046" y="102137"/>
                  </a:lnTo>
                  <a:lnTo>
                    <a:pt x="316736" y="85543"/>
                  </a:lnTo>
                  <a:lnTo>
                    <a:pt x="319016" y="67634"/>
                  </a:lnTo>
                  <a:lnTo>
                    <a:pt x="319727" y="61602"/>
                  </a:lnTo>
                  <a:lnTo>
                    <a:pt x="319155" y="54071"/>
                  </a:lnTo>
                  <a:lnTo>
                    <a:pt x="317847" y="46641"/>
                  </a:lnTo>
                  <a:lnTo>
                    <a:pt x="307480" y="20547"/>
                  </a:lnTo>
                  <a:lnTo>
                    <a:pt x="289166" y="4706"/>
                  </a:lnTo>
                  <a:lnTo>
                    <a:pt x="265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59478" y="2986395"/>
              <a:ext cx="229235" cy="316865"/>
            </a:xfrm>
            <a:custGeom>
              <a:avLst/>
              <a:gdLst/>
              <a:ahLst/>
              <a:cxnLst/>
              <a:rect l="l" t="t" r="r" b="b"/>
              <a:pathLst>
                <a:path w="229235" h="316864">
                  <a:moveTo>
                    <a:pt x="128651" y="0"/>
                  </a:moveTo>
                  <a:lnTo>
                    <a:pt x="98505" y="9707"/>
                  </a:lnTo>
                  <a:lnTo>
                    <a:pt x="51740" y="24339"/>
                  </a:lnTo>
                  <a:lnTo>
                    <a:pt x="18618" y="34074"/>
                  </a:lnTo>
                  <a:lnTo>
                    <a:pt x="15468" y="38646"/>
                  </a:lnTo>
                  <a:lnTo>
                    <a:pt x="14871" y="62039"/>
                  </a:lnTo>
                  <a:lnTo>
                    <a:pt x="1066" y="309270"/>
                  </a:lnTo>
                  <a:lnTo>
                    <a:pt x="0" y="312585"/>
                  </a:lnTo>
                  <a:lnTo>
                    <a:pt x="1765" y="316433"/>
                  </a:lnTo>
                  <a:lnTo>
                    <a:pt x="227507" y="244424"/>
                  </a:lnTo>
                  <a:lnTo>
                    <a:pt x="228638" y="241909"/>
                  </a:lnTo>
                  <a:lnTo>
                    <a:pt x="217165" y="214212"/>
                  </a:lnTo>
                  <a:lnTo>
                    <a:pt x="131508" y="1930"/>
                  </a:lnTo>
                  <a:lnTo>
                    <a:pt x="128651" y="0"/>
                  </a:lnTo>
                  <a:close/>
                </a:path>
              </a:pathLst>
            </a:custGeom>
            <a:solidFill>
              <a:srgbClr val="1C2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33740" y="2975869"/>
              <a:ext cx="227965" cy="307975"/>
            </a:xfrm>
            <a:custGeom>
              <a:avLst/>
              <a:gdLst/>
              <a:ahLst/>
              <a:cxnLst/>
              <a:rect l="l" t="t" r="r" b="b"/>
              <a:pathLst>
                <a:path w="227964" h="307975">
                  <a:moveTo>
                    <a:pt x="222874" y="258457"/>
                  </a:moveTo>
                  <a:lnTo>
                    <a:pt x="193560" y="258457"/>
                  </a:lnTo>
                  <a:lnTo>
                    <a:pt x="196684" y="265391"/>
                  </a:lnTo>
                  <a:lnTo>
                    <a:pt x="198577" y="271284"/>
                  </a:lnTo>
                  <a:lnTo>
                    <a:pt x="194525" y="278942"/>
                  </a:lnTo>
                  <a:lnTo>
                    <a:pt x="193091" y="285079"/>
                  </a:lnTo>
                  <a:lnTo>
                    <a:pt x="194436" y="291061"/>
                  </a:lnTo>
                  <a:lnTo>
                    <a:pt x="197172" y="296934"/>
                  </a:lnTo>
                  <a:lnTo>
                    <a:pt x="199910" y="302742"/>
                  </a:lnTo>
                  <a:lnTo>
                    <a:pt x="206933" y="303085"/>
                  </a:lnTo>
                  <a:lnTo>
                    <a:pt x="212953" y="307886"/>
                  </a:lnTo>
                  <a:lnTo>
                    <a:pt x="220179" y="307378"/>
                  </a:lnTo>
                  <a:lnTo>
                    <a:pt x="222874" y="258457"/>
                  </a:lnTo>
                  <a:close/>
                </a:path>
                <a:path w="227964" h="307975">
                  <a:moveTo>
                    <a:pt x="134581" y="257314"/>
                  </a:moveTo>
                  <a:lnTo>
                    <a:pt x="133045" y="258381"/>
                  </a:lnTo>
                  <a:lnTo>
                    <a:pt x="132328" y="260794"/>
                  </a:lnTo>
                  <a:lnTo>
                    <a:pt x="132225" y="262077"/>
                  </a:lnTo>
                  <a:lnTo>
                    <a:pt x="132524" y="263410"/>
                  </a:lnTo>
                  <a:lnTo>
                    <a:pt x="133819" y="264096"/>
                  </a:lnTo>
                  <a:lnTo>
                    <a:pt x="139409" y="267572"/>
                  </a:lnTo>
                  <a:lnTo>
                    <a:pt x="144570" y="271594"/>
                  </a:lnTo>
                  <a:lnTo>
                    <a:pt x="149550" y="275842"/>
                  </a:lnTo>
                  <a:lnTo>
                    <a:pt x="154597" y="279996"/>
                  </a:lnTo>
                  <a:lnTo>
                    <a:pt x="159352" y="262077"/>
                  </a:lnTo>
                  <a:lnTo>
                    <a:pt x="147154" y="262077"/>
                  </a:lnTo>
                  <a:lnTo>
                    <a:pt x="134581" y="257314"/>
                  </a:lnTo>
                  <a:close/>
                </a:path>
                <a:path w="227964" h="307975">
                  <a:moveTo>
                    <a:pt x="223712" y="243230"/>
                  </a:moveTo>
                  <a:lnTo>
                    <a:pt x="162547" y="243230"/>
                  </a:lnTo>
                  <a:lnTo>
                    <a:pt x="163537" y="251079"/>
                  </a:lnTo>
                  <a:lnTo>
                    <a:pt x="166560" y="256832"/>
                  </a:lnTo>
                  <a:lnTo>
                    <a:pt x="177025" y="260794"/>
                  </a:lnTo>
                  <a:lnTo>
                    <a:pt x="177507" y="264541"/>
                  </a:lnTo>
                  <a:lnTo>
                    <a:pt x="178950" y="271284"/>
                  </a:lnTo>
                  <a:lnTo>
                    <a:pt x="178739" y="275424"/>
                  </a:lnTo>
                  <a:lnTo>
                    <a:pt x="181622" y="278549"/>
                  </a:lnTo>
                  <a:lnTo>
                    <a:pt x="183311" y="279527"/>
                  </a:lnTo>
                  <a:lnTo>
                    <a:pt x="185051" y="279641"/>
                  </a:lnTo>
                  <a:lnTo>
                    <a:pt x="186842" y="278853"/>
                  </a:lnTo>
                  <a:lnTo>
                    <a:pt x="189268" y="276834"/>
                  </a:lnTo>
                  <a:lnTo>
                    <a:pt x="189814" y="273977"/>
                  </a:lnTo>
                  <a:lnTo>
                    <a:pt x="186791" y="265607"/>
                  </a:lnTo>
                  <a:lnTo>
                    <a:pt x="189217" y="261899"/>
                  </a:lnTo>
                  <a:lnTo>
                    <a:pt x="193560" y="258457"/>
                  </a:lnTo>
                  <a:lnTo>
                    <a:pt x="222874" y="258457"/>
                  </a:lnTo>
                  <a:lnTo>
                    <a:pt x="223712" y="243230"/>
                  </a:lnTo>
                  <a:close/>
                </a:path>
                <a:path w="227964" h="307975">
                  <a:moveTo>
                    <a:pt x="225032" y="219265"/>
                  </a:moveTo>
                  <a:lnTo>
                    <a:pt x="116509" y="219265"/>
                  </a:lnTo>
                  <a:lnTo>
                    <a:pt x="118986" y="225044"/>
                  </a:lnTo>
                  <a:lnTo>
                    <a:pt x="115830" y="226577"/>
                  </a:lnTo>
                  <a:lnTo>
                    <a:pt x="115938" y="227406"/>
                  </a:lnTo>
                  <a:lnTo>
                    <a:pt x="114581" y="229957"/>
                  </a:lnTo>
                  <a:lnTo>
                    <a:pt x="114620" y="230276"/>
                  </a:lnTo>
                  <a:lnTo>
                    <a:pt x="116847" y="238627"/>
                  </a:lnTo>
                  <a:lnTo>
                    <a:pt x="116879" y="248094"/>
                  </a:lnTo>
                  <a:lnTo>
                    <a:pt x="116178" y="255409"/>
                  </a:lnTo>
                  <a:lnTo>
                    <a:pt x="115778" y="261467"/>
                  </a:lnTo>
                  <a:lnTo>
                    <a:pt x="115690" y="265048"/>
                  </a:lnTo>
                  <a:lnTo>
                    <a:pt x="116319" y="267944"/>
                  </a:lnTo>
                  <a:lnTo>
                    <a:pt x="118173" y="268490"/>
                  </a:lnTo>
                  <a:lnTo>
                    <a:pt x="122377" y="265048"/>
                  </a:lnTo>
                  <a:lnTo>
                    <a:pt x="122999" y="262775"/>
                  </a:lnTo>
                  <a:lnTo>
                    <a:pt x="124764" y="261467"/>
                  </a:lnTo>
                  <a:lnTo>
                    <a:pt x="129146" y="258013"/>
                  </a:lnTo>
                  <a:lnTo>
                    <a:pt x="130886" y="254088"/>
                  </a:lnTo>
                  <a:lnTo>
                    <a:pt x="128308" y="241414"/>
                  </a:lnTo>
                  <a:lnTo>
                    <a:pt x="131622" y="238861"/>
                  </a:lnTo>
                  <a:lnTo>
                    <a:pt x="223953" y="238861"/>
                  </a:lnTo>
                  <a:lnTo>
                    <a:pt x="225032" y="219265"/>
                  </a:lnTo>
                  <a:close/>
                </a:path>
                <a:path w="227964" h="307975">
                  <a:moveTo>
                    <a:pt x="116411" y="219722"/>
                  </a:moveTo>
                  <a:lnTo>
                    <a:pt x="91706" y="219722"/>
                  </a:lnTo>
                  <a:lnTo>
                    <a:pt x="102920" y="230276"/>
                  </a:lnTo>
                  <a:lnTo>
                    <a:pt x="105092" y="236042"/>
                  </a:lnTo>
                  <a:lnTo>
                    <a:pt x="104038" y="244589"/>
                  </a:lnTo>
                  <a:lnTo>
                    <a:pt x="103775" y="245567"/>
                  </a:lnTo>
                  <a:lnTo>
                    <a:pt x="103692" y="247251"/>
                  </a:lnTo>
                  <a:lnTo>
                    <a:pt x="107213" y="255409"/>
                  </a:lnTo>
                  <a:lnTo>
                    <a:pt x="107050" y="256832"/>
                  </a:lnTo>
                  <a:lnTo>
                    <a:pt x="106962" y="258457"/>
                  </a:lnTo>
                  <a:lnTo>
                    <a:pt x="109131" y="262953"/>
                  </a:lnTo>
                  <a:lnTo>
                    <a:pt x="110451" y="264248"/>
                  </a:lnTo>
                  <a:lnTo>
                    <a:pt x="112547" y="261645"/>
                  </a:lnTo>
                  <a:lnTo>
                    <a:pt x="114090" y="254088"/>
                  </a:lnTo>
                  <a:lnTo>
                    <a:pt x="114213" y="253098"/>
                  </a:lnTo>
                  <a:lnTo>
                    <a:pt x="114796" y="247251"/>
                  </a:lnTo>
                  <a:lnTo>
                    <a:pt x="114923" y="245567"/>
                  </a:lnTo>
                  <a:lnTo>
                    <a:pt x="114848" y="236042"/>
                  </a:lnTo>
                  <a:lnTo>
                    <a:pt x="114515" y="231127"/>
                  </a:lnTo>
                  <a:lnTo>
                    <a:pt x="114581" y="229957"/>
                  </a:lnTo>
                  <a:lnTo>
                    <a:pt x="114960" y="226999"/>
                  </a:lnTo>
                  <a:lnTo>
                    <a:pt x="115830" y="226577"/>
                  </a:lnTo>
                  <a:lnTo>
                    <a:pt x="115493" y="224002"/>
                  </a:lnTo>
                  <a:lnTo>
                    <a:pt x="116411" y="219722"/>
                  </a:lnTo>
                  <a:close/>
                </a:path>
                <a:path w="227964" h="307975">
                  <a:moveTo>
                    <a:pt x="223730" y="242900"/>
                  </a:moveTo>
                  <a:lnTo>
                    <a:pt x="150698" y="242900"/>
                  </a:lnTo>
                  <a:lnTo>
                    <a:pt x="151714" y="244767"/>
                  </a:lnTo>
                  <a:lnTo>
                    <a:pt x="150202" y="245618"/>
                  </a:lnTo>
                  <a:lnTo>
                    <a:pt x="149739" y="255906"/>
                  </a:lnTo>
                  <a:lnTo>
                    <a:pt x="147154" y="262077"/>
                  </a:lnTo>
                  <a:lnTo>
                    <a:pt x="159352" y="262077"/>
                  </a:lnTo>
                  <a:lnTo>
                    <a:pt x="159486" y="259502"/>
                  </a:lnTo>
                  <a:lnTo>
                    <a:pt x="160207" y="251510"/>
                  </a:lnTo>
                  <a:lnTo>
                    <a:pt x="160290" y="251079"/>
                  </a:lnTo>
                  <a:lnTo>
                    <a:pt x="162547" y="243230"/>
                  </a:lnTo>
                  <a:lnTo>
                    <a:pt x="223712" y="243230"/>
                  </a:lnTo>
                  <a:lnTo>
                    <a:pt x="223730" y="242900"/>
                  </a:lnTo>
                  <a:close/>
                </a:path>
                <a:path w="227964" h="307975">
                  <a:moveTo>
                    <a:pt x="225717" y="206832"/>
                  </a:moveTo>
                  <a:lnTo>
                    <a:pt x="76885" y="206832"/>
                  </a:lnTo>
                  <a:lnTo>
                    <a:pt x="77762" y="212979"/>
                  </a:lnTo>
                  <a:lnTo>
                    <a:pt x="75044" y="218224"/>
                  </a:lnTo>
                  <a:lnTo>
                    <a:pt x="72478" y="231127"/>
                  </a:lnTo>
                  <a:lnTo>
                    <a:pt x="68110" y="237883"/>
                  </a:lnTo>
                  <a:lnTo>
                    <a:pt x="69570" y="245770"/>
                  </a:lnTo>
                  <a:lnTo>
                    <a:pt x="83638" y="237883"/>
                  </a:lnTo>
                  <a:lnTo>
                    <a:pt x="81826" y="233883"/>
                  </a:lnTo>
                  <a:lnTo>
                    <a:pt x="85382" y="221703"/>
                  </a:lnTo>
                  <a:lnTo>
                    <a:pt x="91706" y="219722"/>
                  </a:lnTo>
                  <a:lnTo>
                    <a:pt x="116411" y="219722"/>
                  </a:lnTo>
                  <a:lnTo>
                    <a:pt x="116509" y="219265"/>
                  </a:lnTo>
                  <a:lnTo>
                    <a:pt x="225032" y="219265"/>
                  </a:lnTo>
                  <a:lnTo>
                    <a:pt x="225717" y="206832"/>
                  </a:lnTo>
                  <a:close/>
                </a:path>
                <a:path w="227964" h="307975">
                  <a:moveTo>
                    <a:pt x="223953" y="238861"/>
                  </a:moveTo>
                  <a:lnTo>
                    <a:pt x="131622" y="238861"/>
                  </a:lnTo>
                  <a:lnTo>
                    <a:pt x="146380" y="243916"/>
                  </a:lnTo>
                  <a:lnTo>
                    <a:pt x="150698" y="242900"/>
                  </a:lnTo>
                  <a:lnTo>
                    <a:pt x="223730" y="242900"/>
                  </a:lnTo>
                  <a:lnTo>
                    <a:pt x="223953" y="238861"/>
                  </a:lnTo>
                  <a:close/>
                </a:path>
                <a:path w="227964" h="307975">
                  <a:moveTo>
                    <a:pt x="42203" y="222897"/>
                  </a:moveTo>
                  <a:lnTo>
                    <a:pt x="18732" y="222897"/>
                  </a:lnTo>
                  <a:lnTo>
                    <a:pt x="22936" y="225831"/>
                  </a:lnTo>
                  <a:lnTo>
                    <a:pt x="31597" y="233527"/>
                  </a:lnTo>
                  <a:lnTo>
                    <a:pt x="36233" y="237286"/>
                  </a:lnTo>
                  <a:lnTo>
                    <a:pt x="42138" y="233146"/>
                  </a:lnTo>
                  <a:lnTo>
                    <a:pt x="42203" y="222897"/>
                  </a:lnTo>
                  <a:close/>
                </a:path>
                <a:path w="227964" h="307975">
                  <a:moveTo>
                    <a:pt x="115830" y="226577"/>
                  </a:moveTo>
                  <a:lnTo>
                    <a:pt x="114960" y="226999"/>
                  </a:lnTo>
                  <a:lnTo>
                    <a:pt x="114581" y="229957"/>
                  </a:lnTo>
                  <a:lnTo>
                    <a:pt x="115938" y="227406"/>
                  </a:lnTo>
                  <a:lnTo>
                    <a:pt x="115830" y="226577"/>
                  </a:lnTo>
                  <a:close/>
                </a:path>
                <a:path w="227964" h="307975">
                  <a:moveTo>
                    <a:pt x="120294" y="0"/>
                  </a:moveTo>
                  <a:lnTo>
                    <a:pt x="116108" y="6106"/>
                  </a:lnTo>
                  <a:lnTo>
                    <a:pt x="112618" y="12284"/>
                  </a:lnTo>
                  <a:lnTo>
                    <a:pt x="109319" y="18730"/>
                  </a:lnTo>
                  <a:lnTo>
                    <a:pt x="105981" y="25158"/>
                  </a:lnTo>
                  <a:lnTo>
                    <a:pt x="45527" y="135815"/>
                  </a:lnTo>
                  <a:lnTo>
                    <a:pt x="25565" y="172808"/>
                  </a:lnTo>
                  <a:lnTo>
                    <a:pt x="18868" y="184907"/>
                  </a:lnTo>
                  <a:lnTo>
                    <a:pt x="11868" y="197421"/>
                  </a:lnTo>
                  <a:lnTo>
                    <a:pt x="5675" y="209227"/>
                  </a:lnTo>
                  <a:lnTo>
                    <a:pt x="0" y="221869"/>
                  </a:lnTo>
                  <a:lnTo>
                    <a:pt x="3314" y="225247"/>
                  </a:lnTo>
                  <a:lnTo>
                    <a:pt x="8089" y="225945"/>
                  </a:lnTo>
                  <a:lnTo>
                    <a:pt x="18732" y="222897"/>
                  </a:lnTo>
                  <a:lnTo>
                    <a:pt x="42203" y="222897"/>
                  </a:lnTo>
                  <a:lnTo>
                    <a:pt x="42131" y="221576"/>
                  </a:lnTo>
                  <a:lnTo>
                    <a:pt x="40520" y="210299"/>
                  </a:lnTo>
                  <a:lnTo>
                    <a:pt x="38866" y="200228"/>
                  </a:lnTo>
                  <a:lnTo>
                    <a:pt x="38150" y="189077"/>
                  </a:lnTo>
                  <a:lnTo>
                    <a:pt x="226695" y="189077"/>
                  </a:lnTo>
                  <a:lnTo>
                    <a:pt x="227507" y="174320"/>
                  </a:lnTo>
                  <a:lnTo>
                    <a:pt x="225636" y="166383"/>
                  </a:lnTo>
                  <a:lnTo>
                    <a:pt x="223499" y="158510"/>
                  </a:lnTo>
                  <a:lnTo>
                    <a:pt x="221312" y="150658"/>
                  </a:lnTo>
                  <a:lnTo>
                    <a:pt x="219290" y="142786"/>
                  </a:lnTo>
                  <a:lnTo>
                    <a:pt x="208113" y="90692"/>
                  </a:lnTo>
                  <a:lnTo>
                    <a:pt x="198945" y="38188"/>
                  </a:lnTo>
                  <a:lnTo>
                    <a:pt x="198450" y="35102"/>
                  </a:lnTo>
                  <a:lnTo>
                    <a:pt x="197472" y="32321"/>
                  </a:lnTo>
                  <a:lnTo>
                    <a:pt x="196326" y="30873"/>
                  </a:lnTo>
                  <a:lnTo>
                    <a:pt x="189750" y="30873"/>
                  </a:lnTo>
                  <a:lnTo>
                    <a:pt x="186893" y="27406"/>
                  </a:lnTo>
                  <a:lnTo>
                    <a:pt x="152241" y="12579"/>
                  </a:lnTo>
                  <a:lnTo>
                    <a:pt x="136344" y="6106"/>
                  </a:lnTo>
                  <a:lnTo>
                    <a:pt x="120294" y="0"/>
                  </a:lnTo>
                  <a:close/>
                </a:path>
                <a:path w="227964" h="307975">
                  <a:moveTo>
                    <a:pt x="226241" y="197307"/>
                  </a:moveTo>
                  <a:lnTo>
                    <a:pt x="55397" y="197307"/>
                  </a:lnTo>
                  <a:lnTo>
                    <a:pt x="59664" y="197421"/>
                  </a:lnTo>
                  <a:lnTo>
                    <a:pt x="60464" y="199504"/>
                  </a:lnTo>
                  <a:lnTo>
                    <a:pt x="62585" y="207136"/>
                  </a:lnTo>
                  <a:lnTo>
                    <a:pt x="62877" y="213233"/>
                  </a:lnTo>
                  <a:lnTo>
                    <a:pt x="64236" y="221703"/>
                  </a:lnTo>
                  <a:lnTo>
                    <a:pt x="64503" y="224383"/>
                  </a:lnTo>
                  <a:lnTo>
                    <a:pt x="70345" y="224447"/>
                  </a:lnTo>
                  <a:lnTo>
                    <a:pt x="70959" y="222124"/>
                  </a:lnTo>
                  <a:lnTo>
                    <a:pt x="73561" y="215849"/>
                  </a:lnTo>
                  <a:lnTo>
                    <a:pt x="73685" y="210629"/>
                  </a:lnTo>
                  <a:lnTo>
                    <a:pt x="76885" y="206832"/>
                  </a:lnTo>
                  <a:lnTo>
                    <a:pt x="225717" y="206832"/>
                  </a:lnTo>
                  <a:lnTo>
                    <a:pt x="226241" y="197307"/>
                  </a:lnTo>
                  <a:close/>
                </a:path>
                <a:path w="227964" h="307975">
                  <a:moveTo>
                    <a:pt x="226695" y="189077"/>
                  </a:moveTo>
                  <a:lnTo>
                    <a:pt x="38150" y="189077"/>
                  </a:lnTo>
                  <a:lnTo>
                    <a:pt x="41351" y="190487"/>
                  </a:lnTo>
                  <a:lnTo>
                    <a:pt x="41541" y="193078"/>
                  </a:lnTo>
                  <a:lnTo>
                    <a:pt x="42964" y="201333"/>
                  </a:lnTo>
                  <a:lnTo>
                    <a:pt x="43230" y="207416"/>
                  </a:lnTo>
                  <a:lnTo>
                    <a:pt x="44856" y="216661"/>
                  </a:lnTo>
                  <a:lnTo>
                    <a:pt x="48653" y="217703"/>
                  </a:lnTo>
                  <a:lnTo>
                    <a:pt x="49796" y="215734"/>
                  </a:lnTo>
                  <a:lnTo>
                    <a:pt x="52819" y="210299"/>
                  </a:lnTo>
                  <a:lnTo>
                    <a:pt x="53327" y="205689"/>
                  </a:lnTo>
                  <a:lnTo>
                    <a:pt x="55206" y="199669"/>
                  </a:lnTo>
                  <a:lnTo>
                    <a:pt x="55397" y="197307"/>
                  </a:lnTo>
                  <a:lnTo>
                    <a:pt x="226241" y="197307"/>
                  </a:lnTo>
                  <a:lnTo>
                    <a:pt x="226695" y="189077"/>
                  </a:lnTo>
                  <a:close/>
                </a:path>
                <a:path w="227964" h="307975">
                  <a:moveTo>
                    <a:pt x="193751" y="28155"/>
                  </a:moveTo>
                  <a:lnTo>
                    <a:pt x="189750" y="30873"/>
                  </a:lnTo>
                  <a:lnTo>
                    <a:pt x="196326" y="30873"/>
                  </a:lnTo>
                  <a:lnTo>
                    <a:pt x="195541" y="29883"/>
                  </a:lnTo>
                  <a:lnTo>
                    <a:pt x="193751" y="28155"/>
                  </a:lnTo>
                  <a:close/>
                </a:path>
              </a:pathLst>
            </a:custGeom>
            <a:solidFill>
              <a:srgbClr val="222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28071" y="3190127"/>
              <a:ext cx="226060" cy="109220"/>
            </a:xfrm>
            <a:custGeom>
              <a:avLst/>
              <a:gdLst/>
              <a:ahLst/>
              <a:cxnLst/>
              <a:rect l="l" t="t" r="r" b="b"/>
              <a:pathLst>
                <a:path w="226060" h="109220">
                  <a:moveTo>
                    <a:pt x="57924" y="0"/>
                  </a:moveTo>
                  <a:lnTo>
                    <a:pt x="58153" y="5448"/>
                  </a:lnTo>
                  <a:lnTo>
                    <a:pt x="55689" y="14350"/>
                  </a:lnTo>
                  <a:lnTo>
                    <a:pt x="54724" y="20205"/>
                  </a:lnTo>
                  <a:lnTo>
                    <a:pt x="46647" y="19062"/>
                  </a:lnTo>
                  <a:lnTo>
                    <a:pt x="38976" y="18986"/>
                  </a:lnTo>
                  <a:lnTo>
                    <a:pt x="33870" y="14452"/>
                  </a:lnTo>
                  <a:lnTo>
                    <a:pt x="28130" y="7289"/>
                  </a:lnTo>
                  <a:lnTo>
                    <a:pt x="26835" y="4330"/>
                  </a:lnTo>
                  <a:lnTo>
                    <a:pt x="18580" y="11150"/>
                  </a:lnTo>
                  <a:lnTo>
                    <a:pt x="12001" y="7086"/>
                  </a:lnTo>
                  <a:lnTo>
                    <a:pt x="5664" y="7607"/>
                  </a:lnTo>
                  <a:lnTo>
                    <a:pt x="698" y="12623"/>
                  </a:lnTo>
                  <a:lnTo>
                    <a:pt x="0" y="16141"/>
                  </a:lnTo>
                  <a:lnTo>
                    <a:pt x="209791" y="105676"/>
                  </a:lnTo>
                  <a:lnTo>
                    <a:pt x="218536" y="109050"/>
                  </a:lnTo>
                  <a:lnTo>
                    <a:pt x="223132" y="108845"/>
                  </a:lnTo>
                  <a:lnTo>
                    <a:pt x="225071" y="103915"/>
                  </a:lnTo>
                  <a:lnTo>
                    <a:pt x="225844" y="93116"/>
                  </a:lnTo>
                  <a:lnTo>
                    <a:pt x="219519" y="89903"/>
                  </a:lnTo>
                  <a:lnTo>
                    <a:pt x="213677" y="84683"/>
                  </a:lnTo>
                  <a:lnTo>
                    <a:pt x="194195" y="65277"/>
                  </a:lnTo>
                  <a:lnTo>
                    <a:pt x="192824" y="63842"/>
                  </a:lnTo>
                  <a:lnTo>
                    <a:pt x="187121" y="63512"/>
                  </a:lnTo>
                  <a:lnTo>
                    <a:pt x="183819" y="65747"/>
                  </a:lnTo>
                  <a:lnTo>
                    <a:pt x="185635" y="70853"/>
                  </a:lnTo>
                  <a:lnTo>
                    <a:pt x="181660" y="73952"/>
                  </a:lnTo>
                  <a:lnTo>
                    <a:pt x="179438" y="67068"/>
                  </a:lnTo>
                  <a:lnTo>
                    <a:pt x="181254" y="61048"/>
                  </a:lnTo>
                  <a:lnTo>
                    <a:pt x="180467" y="51371"/>
                  </a:lnTo>
                  <a:lnTo>
                    <a:pt x="179603" y="47586"/>
                  </a:lnTo>
                  <a:lnTo>
                    <a:pt x="170078" y="46608"/>
                  </a:lnTo>
                  <a:lnTo>
                    <a:pt x="169659" y="50825"/>
                  </a:lnTo>
                  <a:lnTo>
                    <a:pt x="168656" y="56159"/>
                  </a:lnTo>
                  <a:lnTo>
                    <a:pt x="168783" y="58013"/>
                  </a:lnTo>
                  <a:lnTo>
                    <a:pt x="168071" y="61975"/>
                  </a:lnTo>
                  <a:lnTo>
                    <a:pt x="169164" y="65227"/>
                  </a:lnTo>
                  <a:lnTo>
                    <a:pt x="163893" y="66395"/>
                  </a:lnTo>
                  <a:lnTo>
                    <a:pt x="163449" y="62979"/>
                  </a:lnTo>
                  <a:lnTo>
                    <a:pt x="161544" y="62077"/>
                  </a:lnTo>
                  <a:lnTo>
                    <a:pt x="159435" y="66039"/>
                  </a:lnTo>
                  <a:lnTo>
                    <a:pt x="153873" y="71666"/>
                  </a:lnTo>
                  <a:lnTo>
                    <a:pt x="147942" y="72567"/>
                  </a:lnTo>
                  <a:lnTo>
                    <a:pt x="134239" y="64325"/>
                  </a:lnTo>
                  <a:lnTo>
                    <a:pt x="128866" y="60223"/>
                  </a:lnTo>
                  <a:lnTo>
                    <a:pt x="132969" y="49225"/>
                  </a:lnTo>
                  <a:lnTo>
                    <a:pt x="131749" y="47040"/>
                  </a:lnTo>
                  <a:lnTo>
                    <a:pt x="129844" y="45669"/>
                  </a:lnTo>
                  <a:lnTo>
                    <a:pt x="126834" y="45554"/>
                  </a:lnTo>
                  <a:lnTo>
                    <a:pt x="126161" y="47536"/>
                  </a:lnTo>
                  <a:lnTo>
                    <a:pt x="125222" y="52273"/>
                  </a:lnTo>
                  <a:lnTo>
                    <a:pt x="123863" y="52654"/>
                  </a:lnTo>
                  <a:lnTo>
                    <a:pt x="122110" y="51003"/>
                  </a:lnTo>
                  <a:lnTo>
                    <a:pt x="121259" y="48209"/>
                  </a:lnTo>
                  <a:lnTo>
                    <a:pt x="119697" y="46977"/>
                  </a:lnTo>
                  <a:lnTo>
                    <a:pt x="116827" y="48577"/>
                  </a:lnTo>
                  <a:lnTo>
                    <a:pt x="112598" y="45935"/>
                  </a:lnTo>
                  <a:lnTo>
                    <a:pt x="118732" y="38468"/>
                  </a:lnTo>
                  <a:lnTo>
                    <a:pt x="111531" y="37210"/>
                  </a:lnTo>
                  <a:lnTo>
                    <a:pt x="104105" y="39228"/>
                  </a:lnTo>
                  <a:lnTo>
                    <a:pt x="99455" y="39165"/>
                  </a:lnTo>
                  <a:lnTo>
                    <a:pt x="95645" y="36366"/>
                  </a:lnTo>
                  <a:lnTo>
                    <a:pt x="90741" y="30175"/>
                  </a:lnTo>
                  <a:lnTo>
                    <a:pt x="88671" y="27190"/>
                  </a:lnTo>
                  <a:lnTo>
                    <a:pt x="86702" y="26796"/>
                  </a:lnTo>
                  <a:lnTo>
                    <a:pt x="83400" y="29476"/>
                  </a:lnTo>
                  <a:lnTo>
                    <a:pt x="79349" y="30378"/>
                  </a:lnTo>
                  <a:lnTo>
                    <a:pt x="75399" y="31534"/>
                  </a:lnTo>
                  <a:lnTo>
                    <a:pt x="68351" y="25869"/>
                  </a:lnTo>
                  <a:lnTo>
                    <a:pt x="67767" y="17703"/>
                  </a:lnTo>
                  <a:lnTo>
                    <a:pt x="66319" y="5956"/>
                  </a:lnTo>
                  <a:lnTo>
                    <a:pt x="67221" y="419"/>
                  </a:lnTo>
                  <a:lnTo>
                    <a:pt x="57924" y="0"/>
                  </a:lnTo>
                  <a:close/>
                </a:path>
              </a:pathLst>
            </a:custGeom>
            <a:solidFill>
              <a:srgbClr val="222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5257" y="2824649"/>
              <a:ext cx="123825" cy="142875"/>
            </a:xfrm>
            <a:custGeom>
              <a:avLst/>
              <a:gdLst/>
              <a:ahLst/>
              <a:cxnLst/>
              <a:rect l="l" t="t" r="r" b="b"/>
              <a:pathLst>
                <a:path w="123825" h="142875">
                  <a:moveTo>
                    <a:pt x="33568" y="119589"/>
                  </a:moveTo>
                  <a:lnTo>
                    <a:pt x="18911" y="119589"/>
                  </a:lnTo>
                  <a:lnTo>
                    <a:pt x="19575" y="121614"/>
                  </a:lnTo>
                  <a:lnTo>
                    <a:pt x="19940" y="122014"/>
                  </a:lnTo>
                  <a:lnTo>
                    <a:pt x="21159" y="123475"/>
                  </a:lnTo>
                  <a:lnTo>
                    <a:pt x="27433" y="129088"/>
                  </a:lnTo>
                  <a:lnTo>
                    <a:pt x="32856" y="136035"/>
                  </a:lnTo>
                  <a:lnTo>
                    <a:pt x="46802" y="141056"/>
                  </a:lnTo>
                  <a:lnTo>
                    <a:pt x="52661" y="142453"/>
                  </a:lnTo>
                  <a:lnTo>
                    <a:pt x="58520" y="142010"/>
                  </a:lnTo>
                  <a:lnTo>
                    <a:pt x="64301" y="138575"/>
                  </a:lnTo>
                  <a:lnTo>
                    <a:pt x="62349" y="135934"/>
                  </a:lnTo>
                  <a:lnTo>
                    <a:pt x="57824" y="135934"/>
                  </a:lnTo>
                  <a:lnTo>
                    <a:pt x="53832" y="135349"/>
                  </a:lnTo>
                  <a:lnTo>
                    <a:pt x="46318" y="135349"/>
                  </a:lnTo>
                  <a:lnTo>
                    <a:pt x="44120" y="131019"/>
                  </a:lnTo>
                  <a:lnTo>
                    <a:pt x="44138" y="129304"/>
                  </a:lnTo>
                  <a:lnTo>
                    <a:pt x="45416" y="127920"/>
                  </a:lnTo>
                  <a:lnTo>
                    <a:pt x="44565" y="126218"/>
                  </a:lnTo>
                  <a:lnTo>
                    <a:pt x="33568" y="119589"/>
                  </a:lnTo>
                  <a:close/>
                </a:path>
                <a:path w="123825" h="142875">
                  <a:moveTo>
                    <a:pt x="61748" y="135121"/>
                  </a:moveTo>
                  <a:lnTo>
                    <a:pt x="57824" y="135934"/>
                  </a:lnTo>
                  <a:lnTo>
                    <a:pt x="62349" y="135934"/>
                  </a:lnTo>
                  <a:lnTo>
                    <a:pt x="61748" y="135121"/>
                  </a:lnTo>
                  <a:close/>
                </a:path>
                <a:path w="123825" h="142875">
                  <a:moveTo>
                    <a:pt x="50534" y="134867"/>
                  </a:moveTo>
                  <a:lnTo>
                    <a:pt x="46318" y="135349"/>
                  </a:lnTo>
                  <a:lnTo>
                    <a:pt x="53832" y="135349"/>
                  </a:lnTo>
                  <a:lnTo>
                    <a:pt x="50534" y="134867"/>
                  </a:lnTo>
                  <a:close/>
                </a:path>
                <a:path w="123825" h="142875">
                  <a:moveTo>
                    <a:pt x="122543" y="62426"/>
                  </a:moveTo>
                  <a:lnTo>
                    <a:pt x="107493" y="62426"/>
                  </a:lnTo>
                  <a:lnTo>
                    <a:pt x="108408" y="65106"/>
                  </a:lnTo>
                  <a:lnTo>
                    <a:pt x="107597" y="66109"/>
                  </a:lnTo>
                  <a:lnTo>
                    <a:pt x="107506" y="67557"/>
                  </a:lnTo>
                  <a:lnTo>
                    <a:pt x="105973" y="68826"/>
                  </a:lnTo>
                  <a:lnTo>
                    <a:pt x="105603" y="70681"/>
                  </a:lnTo>
                  <a:lnTo>
                    <a:pt x="105567" y="71049"/>
                  </a:lnTo>
                  <a:lnTo>
                    <a:pt x="110872" y="77856"/>
                  </a:lnTo>
                  <a:lnTo>
                    <a:pt x="110643" y="84930"/>
                  </a:lnTo>
                  <a:lnTo>
                    <a:pt x="106427" y="92182"/>
                  </a:lnTo>
                  <a:lnTo>
                    <a:pt x="102556" y="101125"/>
                  </a:lnTo>
                  <a:lnTo>
                    <a:pt x="98010" y="109630"/>
                  </a:lnTo>
                  <a:lnTo>
                    <a:pt x="92439" y="117476"/>
                  </a:lnTo>
                  <a:lnTo>
                    <a:pt x="85436" y="124491"/>
                  </a:lnTo>
                  <a:lnTo>
                    <a:pt x="84341" y="125405"/>
                  </a:lnTo>
                  <a:lnTo>
                    <a:pt x="83935" y="126993"/>
                  </a:lnTo>
                  <a:lnTo>
                    <a:pt x="84341" y="128593"/>
                  </a:lnTo>
                  <a:lnTo>
                    <a:pt x="90920" y="130981"/>
                  </a:lnTo>
                  <a:lnTo>
                    <a:pt x="92317" y="124491"/>
                  </a:lnTo>
                  <a:lnTo>
                    <a:pt x="95962" y="121824"/>
                  </a:lnTo>
                  <a:lnTo>
                    <a:pt x="108089" y="105077"/>
                  </a:lnTo>
                  <a:lnTo>
                    <a:pt x="116931" y="87081"/>
                  </a:lnTo>
                  <a:lnTo>
                    <a:pt x="122168" y="67887"/>
                  </a:lnTo>
                  <a:lnTo>
                    <a:pt x="122543" y="62426"/>
                  </a:lnTo>
                  <a:close/>
                </a:path>
                <a:path w="123825" h="142875">
                  <a:moveTo>
                    <a:pt x="4192" y="61715"/>
                  </a:moveTo>
                  <a:lnTo>
                    <a:pt x="1112" y="73829"/>
                  </a:lnTo>
                  <a:lnTo>
                    <a:pt x="55" y="84930"/>
                  </a:lnTo>
                  <a:lnTo>
                    <a:pt x="0" y="87127"/>
                  </a:lnTo>
                  <a:lnTo>
                    <a:pt x="502" y="98248"/>
                  </a:lnTo>
                  <a:lnTo>
                    <a:pt x="2566" y="110419"/>
                  </a:lnTo>
                  <a:lnTo>
                    <a:pt x="4172" y="117476"/>
                  </a:lnTo>
                  <a:lnTo>
                    <a:pt x="6401" y="125266"/>
                  </a:lnTo>
                  <a:lnTo>
                    <a:pt x="13171" y="130028"/>
                  </a:lnTo>
                  <a:lnTo>
                    <a:pt x="13971" y="129736"/>
                  </a:lnTo>
                  <a:lnTo>
                    <a:pt x="14669" y="129304"/>
                  </a:lnTo>
                  <a:lnTo>
                    <a:pt x="15381" y="128593"/>
                  </a:lnTo>
                  <a:lnTo>
                    <a:pt x="17908" y="125761"/>
                  </a:lnTo>
                  <a:lnTo>
                    <a:pt x="19889" y="122573"/>
                  </a:lnTo>
                  <a:lnTo>
                    <a:pt x="19575" y="121614"/>
                  </a:lnTo>
                  <a:lnTo>
                    <a:pt x="18619" y="120567"/>
                  </a:lnTo>
                  <a:lnTo>
                    <a:pt x="18911" y="119589"/>
                  </a:lnTo>
                  <a:lnTo>
                    <a:pt x="33568" y="119589"/>
                  </a:lnTo>
                  <a:lnTo>
                    <a:pt x="26985" y="110359"/>
                  </a:lnTo>
                  <a:lnTo>
                    <a:pt x="24048" y="99340"/>
                  </a:lnTo>
                  <a:lnTo>
                    <a:pt x="23641" y="87081"/>
                  </a:lnTo>
                  <a:lnTo>
                    <a:pt x="25326" y="72978"/>
                  </a:lnTo>
                  <a:lnTo>
                    <a:pt x="25607" y="72002"/>
                  </a:lnTo>
                  <a:lnTo>
                    <a:pt x="10021" y="72002"/>
                  </a:lnTo>
                  <a:lnTo>
                    <a:pt x="6528" y="66109"/>
                  </a:lnTo>
                  <a:lnTo>
                    <a:pt x="6033" y="64496"/>
                  </a:lnTo>
                  <a:lnTo>
                    <a:pt x="5627" y="62832"/>
                  </a:lnTo>
                  <a:lnTo>
                    <a:pt x="4192" y="61715"/>
                  </a:lnTo>
                  <a:close/>
                </a:path>
                <a:path w="123825" h="142875">
                  <a:moveTo>
                    <a:pt x="18911" y="119589"/>
                  </a:moveTo>
                  <a:lnTo>
                    <a:pt x="18619" y="120567"/>
                  </a:lnTo>
                  <a:lnTo>
                    <a:pt x="19575" y="121614"/>
                  </a:lnTo>
                  <a:lnTo>
                    <a:pt x="18911" y="119589"/>
                  </a:lnTo>
                  <a:close/>
                </a:path>
                <a:path w="123825" h="142875">
                  <a:moveTo>
                    <a:pt x="83869" y="0"/>
                  </a:moveTo>
                  <a:lnTo>
                    <a:pt x="49518" y="16668"/>
                  </a:lnTo>
                  <a:lnTo>
                    <a:pt x="47168" y="19665"/>
                  </a:lnTo>
                  <a:lnTo>
                    <a:pt x="44540" y="22345"/>
                  </a:lnTo>
                  <a:lnTo>
                    <a:pt x="26154" y="47137"/>
                  </a:lnTo>
                  <a:lnTo>
                    <a:pt x="22823" y="53342"/>
                  </a:lnTo>
                  <a:lnTo>
                    <a:pt x="19036" y="59556"/>
                  </a:lnTo>
                  <a:lnTo>
                    <a:pt x="13298" y="68712"/>
                  </a:lnTo>
                  <a:lnTo>
                    <a:pt x="10021" y="72002"/>
                  </a:lnTo>
                  <a:lnTo>
                    <a:pt x="25607" y="72002"/>
                  </a:lnTo>
                  <a:lnTo>
                    <a:pt x="43231" y="35184"/>
                  </a:lnTo>
                  <a:lnTo>
                    <a:pt x="73126" y="14023"/>
                  </a:lnTo>
                  <a:lnTo>
                    <a:pt x="115363" y="14023"/>
                  </a:lnTo>
                  <a:lnTo>
                    <a:pt x="107989" y="5492"/>
                  </a:lnTo>
                  <a:lnTo>
                    <a:pt x="104484" y="3041"/>
                  </a:lnTo>
                  <a:lnTo>
                    <a:pt x="100902" y="767"/>
                  </a:lnTo>
                  <a:lnTo>
                    <a:pt x="83869" y="0"/>
                  </a:lnTo>
                  <a:close/>
                </a:path>
                <a:path w="123825" h="142875">
                  <a:moveTo>
                    <a:pt x="102299" y="29889"/>
                  </a:moveTo>
                  <a:lnTo>
                    <a:pt x="101347" y="30003"/>
                  </a:lnTo>
                  <a:lnTo>
                    <a:pt x="100572" y="30447"/>
                  </a:lnTo>
                  <a:lnTo>
                    <a:pt x="100000" y="31222"/>
                  </a:lnTo>
                  <a:lnTo>
                    <a:pt x="99032" y="40620"/>
                  </a:lnTo>
                  <a:lnTo>
                    <a:pt x="99172" y="60131"/>
                  </a:lnTo>
                  <a:lnTo>
                    <a:pt x="97740" y="69703"/>
                  </a:lnTo>
                  <a:lnTo>
                    <a:pt x="98108" y="70681"/>
                  </a:lnTo>
                  <a:lnTo>
                    <a:pt x="98781" y="71303"/>
                  </a:lnTo>
                  <a:lnTo>
                    <a:pt x="99797" y="71583"/>
                  </a:lnTo>
                  <a:lnTo>
                    <a:pt x="101778" y="71710"/>
                  </a:lnTo>
                  <a:lnTo>
                    <a:pt x="103480" y="71049"/>
                  </a:lnTo>
                  <a:lnTo>
                    <a:pt x="104928" y="69690"/>
                  </a:lnTo>
                  <a:lnTo>
                    <a:pt x="105973" y="68826"/>
                  </a:lnTo>
                  <a:lnTo>
                    <a:pt x="106160" y="67887"/>
                  </a:lnTo>
                  <a:lnTo>
                    <a:pt x="107463" y="66275"/>
                  </a:lnTo>
                  <a:lnTo>
                    <a:pt x="107493" y="62426"/>
                  </a:lnTo>
                  <a:lnTo>
                    <a:pt x="122543" y="62426"/>
                  </a:lnTo>
                  <a:lnTo>
                    <a:pt x="123546" y="47300"/>
                  </a:lnTo>
                  <a:lnTo>
                    <a:pt x="123514" y="46856"/>
                  </a:lnTo>
                  <a:lnTo>
                    <a:pt x="108852" y="46856"/>
                  </a:lnTo>
                  <a:lnTo>
                    <a:pt x="105525" y="44367"/>
                  </a:lnTo>
                  <a:lnTo>
                    <a:pt x="106940" y="40816"/>
                  </a:lnTo>
                  <a:lnTo>
                    <a:pt x="106278" y="35184"/>
                  </a:lnTo>
                  <a:lnTo>
                    <a:pt x="106256" y="34232"/>
                  </a:lnTo>
                  <a:lnTo>
                    <a:pt x="106985" y="30701"/>
                  </a:lnTo>
                  <a:lnTo>
                    <a:pt x="102299" y="29889"/>
                  </a:lnTo>
                  <a:close/>
                </a:path>
                <a:path w="123825" h="142875">
                  <a:moveTo>
                    <a:pt x="107463" y="66275"/>
                  </a:moveTo>
                  <a:lnTo>
                    <a:pt x="106160" y="67887"/>
                  </a:lnTo>
                  <a:lnTo>
                    <a:pt x="105973" y="68826"/>
                  </a:lnTo>
                  <a:lnTo>
                    <a:pt x="107506" y="67557"/>
                  </a:lnTo>
                  <a:lnTo>
                    <a:pt x="107463" y="66275"/>
                  </a:lnTo>
                  <a:close/>
                </a:path>
                <a:path w="123825" h="142875">
                  <a:moveTo>
                    <a:pt x="115363" y="14023"/>
                  </a:moveTo>
                  <a:lnTo>
                    <a:pt x="73126" y="14023"/>
                  </a:lnTo>
                  <a:lnTo>
                    <a:pt x="86627" y="14166"/>
                  </a:lnTo>
                  <a:lnTo>
                    <a:pt x="98358" y="19183"/>
                  </a:lnTo>
                  <a:lnTo>
                    <a:pt x="106065" y="26429"/>
                  </a:lnTo>
                  <a:lnTo>
                    <a:pt x="109609" y="35717"/>
                  </a:lnTo>
                  <a:lnTo>
                    <a:pt x="108852" y="46856"/>
                  </a:lnTo>
                  <a:lnTo>
                    <a:pt x="123514" y="46856"/>
                  </a:lnTo>
                  <a:lnTo>
                    <a:pt x="122728" y="35931"/>
                  </a:lnTo>
                  <a:lnTo>
                    <a:pt x="120440" y="24853"/>
                  </a:lnTo>
                  <a:lnTo>
                    <a:pt x="115815" y="14546"/>
                  </a:lnTo>
                  <a:lnTo>
                    <a:pt x="115363" y="14023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9281" y="3005744"/>
              <a:ext cx="39370" cy="144780"/>
            </a:xfrm>
            <a:custGeom>
              <a:avLst/>
              <a:gdLst/>
              <a:ahLst/>
              <a:cxnLst/>
              <a:rect l="l" t="t" r="r" b="b"/>
              <a:pathLst>
                <a:path w="39370" h="144780">
                  <a:moveTo>
                    <a:pt x="0" y="0"/>
                  </a:moveTo>
                  <a:lnTo>
                    <a:pt x="11207" y="66706"/>
                  </a:lnTo>
                  <a:lnTo>
                    <a:pt x="22211" y="115943"/>
                  </a:lnTo>
                  <a:lnTo>
                    <a:pt x="30835" y="143090"/>
                  </a:lnTo>
                  <a:lnTo>
                    <a:pt x="31965" y="144449"/>
                  </a:lnTo>
                  <a:lnTo>
                    <a:pt x="34430" y="108086"/>
                  </a:lnTo>
                  <a:lnTo>
                    <a:pt x="35653" y="77776"/>
                  </a:lnTo>
                  <a:lnTo>
                    <a:pt x="36618" y="59624"/>
                  </a:lnTo>
                  <a:lnTo>
                    <a:pt x="39369" y="17945"/>
                  </a:lnTo>
                  <a:lnTo>
                    <a:pt x="37947" y="15100"/>
                  </a:lnTo>
                  <a:lnTo>
                    <a:pt x="24524" y="10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2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62070" y="2966640"/>
              <a:ext cx="78105" cy="32384"/>
            </a:xfrm>
            <a:custGeom>
              <a:avLst/>
              <a:gdLst/>
              <a:ahLst/>
              <a:cxnLst/>
              <a:rect l="l" t="t" r="r" b="b"/>
              <a:pathLst>
                <a:path w="78104" h="32385">
                  <a:moveTo>
                    <a:pt x="64871" y="0"/>
                  </a:moveTo>
                  <a:lnTo>
                    <a:pt x="59042" y="215"/>
                  </a:lnTo>
                  <a:lnTo>
                    <a:pt x="47232" y="416"/>
                  </a:lnTo>
                  <a:lnTo>
                    <a:pt x="23595" y="480"/>
                  </a:lnTo>
                  <a:lnTo>
                    <a:pt x="7734" y="1371"/>
                  </a:lnTo>
                  <a:lnTo>
                    <a:pt x="3873" y="2197"/>
                  </a:lnTo>
                  <a:lnTo>
                    <a:pt x="0" y="5130"/>
                  </a:lnTo>
                  <a:lnTo>
                    <a:pt x="63906" y="32016"/>
                  </a:lnTo>
                  <a:lnTo>
                    <a:pt x="72148" y="31991"/>
                  </a:lnTo>
                  <a:lnTo>
                    <a:pt x="75285" y="26149"/>
                  </a:lnTo>
                  <a:lnTo>
                    <a:pt x="77876" y="19697"/>
                  </a:lnTo>
                  <a:lnTo>
                    <a:pt x="77419" y="18922"/>
                  </a:lnTo>
                  <a:lnTo>
                    <a:pt x="73393" y="15176"/>
                  </a:lnTo>
                  <a:lnTo>
                    <a:pt x="67094" y="15963"/>
                  </a:lnTo>
                  <a:lnTo>
                    <a:pt x="67551" y="7023"/>
                  </a:lnTo>
                  <a:lnTo>
                    <a:pt x="74396" y="10172"/>
                  </a:lnTo>
                  <a:lnTo>
                    <a:pt x="76682" y="6654"/>
                  </a:lnTo>
                  <a:lnTo>
                    <a:pt x="74498" y="4889"/>
                  </a:lnTo>
                  <a:lnTo>
                    <a:pt x="69507" y="2832"/>
                  </a:lnTo>
                  <a:lnTo>
                    <a:pt x="64871" y="0"/>
                  </a:lnTo>
                  <a:close/>
                </a:path>
              </a:pathLst>
            </a:custGeom>
            <a:solidFill>
              <a:srgbClr val="939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6189" y="2964832"/>
              <a:ext cx="70485" cy="36830"/>
            </a:xfrm>
            <a:custGeom>
              <a:avLst/>
              <a:gdLst/>
              <a:ahLst/>
              <a:cxnLst/>
              <a:rect l="l" t="t" r="r" b="b"/>
              <a:pathLst>
                <a:path w="70485" h="36830">
                  <a:moveTo>
                    <a:pt x="19106" y="0"/>
                  </a:moveTo>
                  <a:lnTo>
                    <a:pt x="5003" y="2605"/>
                  </a:lnTo>
                  <a:lnTo>
                    <a:pt x="3302" y="4840"/>
                  </a:lnTo>
                  <a:lnTo>
                    <a:pt x="8966" y="9565"/>
                  </a:lnTo>
                  <a:lnTo>
                    <a:pt x="2438" y="10161"/>
                  </a:lnTo>
                  <a:lnTo>
                    <a:pt x="3746" y="12295"/>
                  </a:lnTo>
                  <a:lnTo>
                    <a:pt x="0" y="15305"/>
                  </a:lnTo>
                  <a:lnTo>
                    <a:pt x="3619" y="17019"/>
                  </a:lnTo>
                  <a:lnTo>
                    <a:pt x="11133" y="17037"/>
                  </a:lnTo>
                  <a:lnTo>
                    <a:pt x="18638" y="16227"/>
                  </a:lnTo>
                  <a:lnTo>
                    <a:pt x="26156" y="15668"/>
                  </a:lnTo>
                  <a:lnTo>
                    <a:pt x="33705" y="16435"/>
                  </a:lnTo>
                  <a:lnTo>
                    <a:pt x="35839" y="17578"/>
                  </a:lnTo>
                  <a:lnTo>
                    <a:pt x="38633" y="23090"/>
                  </a:lnTo>
                  <a:lnTo>
                    <a:pt x="33528" y="24614"/>
                  </a:lnTo>
                  <a:lnTo>
                    <a:pt x="28181" y="29846"/>
                  </a:lnTo>
                  <a:lnTo>
                    <a:pt x="23482" y="30215"/>
                  </a:lnTo>
                  <a:lnTo>
                    <a:pt x="22682" y="34799"/>
                  </a:lnTo>
                  <a:lnTo>
                    <a:pt x="25285" y="35396"/>
                  </a:lnTo>
                  <a:lnTo>
                    <a:pt x="27698" y="36666"/>
                  </a:lnTo>
                  <a:lnTo>
                    <a:pt x="65722" y="24335"/>
                  </a:lnTo>
                  <a:lnTo>
                    <a:pt x="70421" y="16397"/>
                  </a:lnTo>
                  <a:lnTo>
                    <a:pt x="64770" y="11927"/>
                  </a:lnTo>
                  <a:lnTo>
                    <a:pt x="59245" y="9247"/>
                  </a:lnTo>
                  <a:lnTo>
                    <a:pt x="46207" y="3866"/>
                  </a:lnTo>
                  <a:lnTo>
                    <a:pt x="32834" y="602"/>
                  </a:lnTo>
                  <a:lnTo>
                    <a:pt x="19106" y="0"/>
                  </a:lnTo>
                  <a:close/>
                </a:path>
              </a:pathLst>
            </a:custGeom>
            <a:solidFill>
              <a:srgbClr val="1B2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79722" y="2979293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10">
                  <a:moveTo>
                    <a:pt x="42929" y="0"/>
                  </a:moveTo>
                  <a:lnTo>
                    <a:pt x="32575" y="1316"/>
                  </a:lnTo>
                  <a:lnTo>
                    <a:pt x="22306" y="3530"/>
                  </a:lnTo>
                  <a:lnTo>
                    <a:pt x="11976" y="5073"/>
                  </a:lnTo>
                  <a:lnTo>
                    <a:pt x="10477" y="5823"/>
                  </a:lnTo>
                  <a:lnTo>
                    <a:pt x="9740" y="7220"/>
                  </a:lnTo>
                  <a:lnTo>
                    <a:pt x="8585" y="13849"/>
                  </a:lnTo>
                  <a:lnTo>
                    <a:pt x="0" y="15856"/>
                  </a:lnTo>
                  <a:lnTo>
                    <a:pt x="5105" y="26638"/>
                  </a:lnTo>
                  <a:lnTo>
                    <a:pt x="12598" y="24936"/>
                  </a:lnTo>
                  <a:lnTo>
                    <a:pt x="17106" y="27971"/>
                  </a:lnTo>
                  <a:lnTo>
                    <a:pt x="20688" y="28759"/>
                  </a:lnTo>
                  <a:lnTo>
                    <a:pt x="23533" y="27082"/>
                  </a:lnTo>
                  <a:lnTo>
                    <a:pt x="26352" y="25266"/>
                  </a:lnTo>
                  <a:lnTo>
                    <a:pt x="35864" y="20707"/>
                  </a:lnTo>
                  <a:lnTo>
                    <a:pt x="40195" y="17380"/>
                  </a:lnTo>
                  <a:lnTo>
                    <a:pt x="45694" y="15818"/>
                  </a:lnTo>
                  <a:lnTo>
                    <a:pt x="52768" y="9264"/>
                  </a:lnTo>
                  <a:lnTo>
                    <a:pt x="57835" y="6610"/>
                  </a:lnTo>
                  <a:lnTo>
                    <a:pt x="53467" y="1022"/>
                  </a:lnTo>
                  <a:lnTo>
                    <a:pt x="53517" y="1149"/>
                  </a:lnTo>
                  <a:lnTo>
                    <a:pt x="42929" y="0"/>
                  </a:lnTo>
                  <a:close/>
                </a:path>
              </a:pathLst>
            </a:custGeom>
            <a:solidFill>
              <a:srgbClr val="918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1348" y="2972009"/>
              <a:ext cx="70485" cy="37465"/>
            </a:xfrm>
            <a:custGeom>
              <a:avLst/>
              <a:gdLst/>
              <a:ahLst/>
              <a:cxnLst/>
              <a:rect l="l" t="t" r="r" b="b"/>
              <a:pathLst>
                <a:path w="70485" h="37464">
                  <a:moveTo>
                    <a:pt x="62471" y="0"/>
                  </a:moveTo>
                  <a:lnTo>
                    <a:pt x="57569" y="965"/>
                  </a:lnTo>
                  <a:lnTo>
                    <a:pt x="46266" y="4584"/>
                  </a:lnTo>
                  <a:lnTo>
                    <a:pt x="40233" y="7620"/>
                  </a:lnTo>
                  <a:lnTo>
                    <a:pt x="33439" y="7734"/>
                  </a:lnTo>
                  <a:lnTo>
                    <a:pt x="32207" y="8343"/>
                  </a:lnTo>
                  <a:lnTo>
                    <a:pt x="28864" y="13987"/>
                  </a:lnTo>
                  <a:lnTo>
                    <a:pt x="24661" y="14370"/>
                  </a:lnTo>
                  <a:lnTo>
                    <a:pt x="20075" y="12419"/>
                  </a:lnTo>
                  <a:lnTo>
                    <a:pt x="15582" y="11061"/>
                  </a:lnTo>
                  <a:lnTo>
                    <a:pt x="10071" y="16611"/>
                  </a:lnTo>
                  <a:lnTo>
                    <a:pt x="5410" y="22936"/>
                  </a:lnTo>
                  <a:lnTo>
                    <a:pt x="0" y="28575"/>
                  </a:lnTo>
                  <a:lnTo>
                    <a:pt x="7708" y="31915"/>
                  </a:lnTo>
                  <a:lnTo>
                    <a:pt x="15036" y="36334"/>
                  </a:lnTo>
                  <a:lnTo>
                    <a:pt x="23710" y="36931"/>
                  </a:lnTo>
                  <a:lnTo>
                    <a:pt x="25400" y="35191"/>
                  </a:lnTo>
                  <a:lnTo>
                    <a:pt x="25819" y="32689"/>
                  </a:lnTo>
                  <a:lnTo>
                    <a:pt x="27305" y="30822"/>
                  </a:lnTo>
                  <a:lnTo>
                    <a:pt x="32855" y="25382"/>
                  </a:lnTo>
                  <a:lnTo>
                    <a:pt x="39039" y="20920"/>
                  </a:lnTo>
                  <a:lnTo>
                    <a:pt x="45757" y="17281"/>
                  </a:lnTo>
                  <a:lnTo>
                    <a:pt x="52908" y="14312"/>
                  </a:lnTo>
                  <a:lnTo>
                    <a:pt x="57213" y="11417"/>
                  </a:lnTo>
                  <a:lnTo>
                    <a:pt x="63195" y="12357"/>
                  </a:lnTo>
                  <a:lnTo>
                    <a:pt x="66929" y="8128"/>
                  </a:lnTo>
                  <a:lnTo>
                    <a:pt x="69951" y="6616"/>
                  </a:lnTo>
                  <a:lnTo>
                    <a:pt x="69418" y="4864"/>
                  </a:lnTo>
                  <a:lnTo>
                    <a:pt x="67310" y="2984"/>
                  </a:lnTo>
                  <a:lnTo>
                    <a:pt x="62471" y="0"/>
                  </a:lnTo>
                  <a:close/>
                </a:path>
              </a:pathLst>
            </a:custGeom>
            <a:solidFill>
              <a:srgbClr val="0505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1193" y="2955534"/>
              <a:ext cx="81915" cy="33655"/>
            </a:xfrm>
            <a:custGeom>
              <a:avLst/>
              <a:gdLst/>
              <a:ahLst/>
              <a:cxnLst/>
              <a:rect l="l" t="t" r="r" b="b"/>
              <a:pathLst>
                <a:path w="81914" h="33655">
                  <a:moveTo>
                    <a:pt x="11596" y="0"/>
                  </a:moveTo>
                  <a:lnTo>
                    <a:pt x="6541" y="3591"/>
                  </a:lnTo>
                  <a:lnTo>
                    <a:pt x="0" y="11903"/>
                  </a:lnTo>
                  <a:lnTo>
                    <a:pt x="4483" y="12766"/>
                  </a:lnTo>
                  <a:lnTo>
                    <a:pt x="8953" y="12245"/>
                  </a:lnTo>
                  <a:lnTo>
                    <a:pt x="13462" y="12131"/>
                  </a:lnTo>
                  <a:lnTo>
                    <a:pt x="56553" y="21516"/>
                  </a:lnTo>
                  <a:lnTo>
                    <a:pt x="62242" y="25225"/>
                  </a:lnTo>
                  <a:lnTo>
                    <a:pt x="60718" y="33632"/>
                  </a:lnTo>
                  <a:lnTo>
                    <a:pt x="67754" y="32388"/>
                  </a:lnTo>
                  <a:lnTo>
                    <a:pt x="74714" y="30902"/>
                  </a:lnTo>
                  <a:lnTo>
                    <a:pt x="81521" y="26698"/>
                  </a:lnTo>
                  <a:lnTo>
                    <a:pt x="27546" y="4156"/>
                  </a:lnTo>
                  <a:lnTo>
                    <a:pt x="17739" y="423"/>
                  </a:lnTo>
                  <a:lnTo>
                    <a:pt x="11596" y="0"/>
                  </a:lnTo>
                  <a:close/>
                </a:path>
              </a:pathLst>
            </a:custGeom>
            <a:solidFill>
              <a:srgbClr val="8D8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28571" y="2941636"/>
              <a:ext cx="83185" cy="38735"/>
            </a:xfrm>
            <a:custGeom>
              <a:avLst/>
              <a:gdLst/>
              <a:ahLst/>
              <a:cxnLst/>
              <a:rect l="l" t="t" r="r" b="b"/>
              <a:pathLst>
                <a:path w="83185" h="38735">
                  <a:moveTo>
                    <a:pt x="44975" y="35725"/>
                  </a:moveTo>
                  <a:lnTo>
                    <a:pt x="29159" y="35725"/>
                  </a:lnTo>
                  <a:lnTo>
                    <a:pt x="34988" y="38722"/>
                  </a:lnTo>
                  <a:lnTo>
                    <a:pt x="43049" y="36272"/>
                  </a:lnTo>
                  <a:lnTo>
                    <a:pt x="44975" y="35725"/>
                  </a:lnTo>
                  <a:close/>
                </a:path>
                <a:path w="83185" h="38735">
                  <a:moveTo>
                    <a:pt x="3860" y="0"/>
                  </a:moveTo>
                  <a:lnTo>
                    <a:pt x="5050" y="4241"/>
                  </a:lnTo>
                  <a:lnTo>
                    <a:pt x="5173" y="4838"/>
                  </a:lnTo>
                  <a:lnTo>
                    <a:pt x="2489" y="7912"/>
                  </a:lnTo>
                  <a:lnTo>
                    <a:pt x="0" y="11125"/>
                  </a:lnTo>
                  <a:lnTo>
                    <a:pt x="3248" y="16025"/>
                  </a:lnTo>
                  <a:lnTo>
                    <a:pt x="7251" y="20180"/>
                  </a:lnTo>
                  <a:lnTo>
                    <a:pt x="11211" y="24624"/>
                  </a:lnTo>
                  <a:lnTo>
                    <a:pt x="13081" y="26530"/>
                  </a:lnTo>
                  <a:lnTo>
                    <a:pt x="14871" y="28727"/>
                  </a:lnTo>
                  <a:lnTo>
                    <a:pt x="17195" y="30378"/>
                  </a:lnTo>
                  <a:lnTo>
                    <a:pt x="20980" y="37744"/>
                  </a:lnTo>
                  <a:lnTo>
                    <a:pt x="29159" y="35725"/>
                  </a:lnTo>
                  <a:lnTo>
                    <a:pt x="44975" y="35725"/>
                  </a:lnTo>
                  <a:lnTo>
                    <a:pt x="51130" y="33974"/>
                  </a:lnTo>
                  <a:lnTo>
                    <a:pt x="59077" y="31287"/>
                  </a:lnTo>
                  <a:lnTo>
                    <a:pt x="66713" y="27698"/>
                  </a:lnTo>
                  <a:lnTo>
                    <a:pt x="67922" y="25319"/>
                  </a:lnTo>
                  <a:lnTo>
                    <a:pt x="32767" y="25319"/>
                  </a:lnTo>
                  <a:lnTo>
                    <a:pt x="17821" y="18500"/>
                  </a:lnTo>
                  <a:lnTo>
                    <a:pt x="7759" y="4241"/>
                  </a:lnTo>
                  <a:lnTo>
                    <a:pt x="6870" y="2857"/>
                  </a:lnTo>
                  <a:lnTo>
                    <a:pt x="6946" y="749"/>
                  </a:lnTo>
                  <a:lnTo>
                    <a:pt x="3860" y="0"/>
                  </a:lnTo>
                  <a:close/>
                </a:path>
                <a:path w="83185" h="38735">
                  <a:moveTo>
                    <a:pt x="71297" y="11569"/>
                  </a:moveTo>
                  <a:lnTo>
                    <a:pt x="67741" y="12026"/>
                  </a:lnTo>
                  <a:lnTo>
                    <a:pt x="65239" y="14439"/>
                  </a:lnTo>
                  <a:lnTo>
                    <a:pt x="62471" y="16344"/>
                  </a:lnTo>
                  <a:lnTo>
                    <a:pt x="48888" y="24624"/>
                  </a:lnTo>
                  <a:lnTo>
                    <a:pt x="32767" y="25319"/>
                  </a:lnTo>
                  <a:lnTo>
                    <a:pt x="67922" y="25319"/>
                  </a:lnTo>
                  <a:lnTo>
                    <a:pt x="69898" y="21431"/>
                  </a:lnTo>
                  <a:lnTo>
                    <a:pt x="74355" y="15989"/>
                  </a:lnTo>
                  <a:lnTo>
                    <a:pt x="78170" y="11607"/>
                  </a:lnTo>
                  <a:lnTo>
                    <a:pt x="71297" y="11569"/>
                  </a:lnTo>
                  <a:close/>
                </a:path>
                <a:path w="83185" h="38735">
                  <a:moveTo>
                    <a:pt x="82638" y="4838"/>
                  </a:moveTo>
                  <a:lnTo>
                    <a:pt x="78384" y="6273"/>
                  </a:lnTo>
                  <a:lnTo>
                    <a:pt x="76441" y="11607"/>
                  </a:lnTo>
                  <a:lnTo>
                    <a:pt x="78170" y="11607"/>
                  </a:lnTo>
                  <a:lnTo>
                    <a:pt x="78925" y="10741"/>
                  </a:lnTo>
                  <a:lnTo>
                    <a:pt x="82638" y="4838"/>
                  </a:lnTo>
                  <a:close/>
                </a:path>
              </a:pathLst>
            </a:custGeom>
            <a:solidFill>
              <a:srgbClr val="0304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73867" y="2953232"/>
              <a:ext cx="62865" cy="18415"/>
            </a:xfrm>
            <a:custGeom>
              <a:avLst/>
              <a:gdLst/>
              <a:ahLst/>
              <a:cxnLst/>
              <a:rect l="l" t="t" r="r" b="b"/>
              <a:pathLst>
                <a:path w="62864" h="18414">
                  <a:moveTo>
                    <a:pt x="44792" y="0"/>
                  </a:moveTo>
                  <a:lnTo>
                    <a:pt x="30716" y="4719"/>
                  </a:lnTo>
                  <a:lnTo>
                    <a:pt x="0" y="14465"/>
                  </a:lnTo>
                  <a:lnTo>
                    <a:pt x="3835" y="15240"/>
                  </a:lnTo>
                  <a:lnTo>
                    <a:pt x="7264" y="17576"/>
                  </a:lnTo>
                  <a:lnTo>
                    <a:pt x="11417" y="17170"/>
                  </a:lnTo>
                  <a:lnTo>
                    <a:pt x="24259" y="16357"/>
                  </a:lnTo>
                  <a:lnTo>
                    <a:pt x="37087" y="16325"/>
                  </a:lnTo>
                  <a:lnTo>
                    <a:pt x="49900" y="16998"/>
                  </a:lnTo>
                  <a:lnTo>
                    <a:pt x="62699" y="18300"/>
                  </a:lnTo>
                  <a:lnTo>
                    <a:pt x="58420" y="13347"/>
                  </a:lnTo>
                  <a:lnTo>
                    <a:pt x="52895" y="9575"/>
                  </a:lnTo>
                  <a:lnTo>
                    <a:pt x="47345" y="762"/>
                  </a:lnTo>
                  <a:lnTo>
                    <a:pt x="44792" y="0"/>
                  </a:lnTo>
                  <a:close/>
                </a:path>
              </a:pathLst>
            </a:custGeom>
            <a:solidFill>
              <a:srgbClr val="928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54034" y="2972360"/>
              <a:ext cx="73660" cy="36830"/>
            </a:xfrm>
            <a:custGeom>
              <a:avLst/>
              <a:gdLst/>
              <a:ahLst/>
              <a:cxnLst/>
              <a:rect l="l" t="t" r="r" b="b"/>
              <a:pathLst>
                <a:path w="73660" h="36830">
                  <a:moveTo>
                    <a:pt x="3797" y="0"/>
                  </a:moveTo>
                  <a:lnTo>
                    <a:pt x="0" y="3505"/>
                  </a:lnTo>
                  <a:lnTo>
                    <a:pt x="4813" y="8521"/>
                  </a:lnTo>
                  <a:lnTo>
                    <a:pt x="11823" y="8953"/>
                  </a:lnTo>
                  <a:lnTo>
                    <a:pt x="17589" y="11912"/>
                  </a:lnTo>
                  <a:lnTo>
                    <a:pt x="29737" y="17455"/>
                  </a:lnTo>
                  <a:lnTo>
                    <a:pt x="54524" y="27389"/>
                  </a:lnTo>
                  <a:lnTo>
                    <a:pt x="66522" y="33261"/>
                  </a:lnTo>
                  <a:lnTo>
                    <a:pt x="69087" y="34696"/>
                  </a:lnTo>
                  <a:lnTo>
                    <a:pt x="72212" y="36791"/>
                  </a:lnTo>
                  <a:lnTo>
                    <a:pt x="73456" y="31661"/>
                  </a:lnTo>
                  <a:lnTo>
                    <a:pt x="41738" y="18151"/>
                  </a:lnTo>
                  <a:lnTo>
                    <a:pt x="7010" y="3644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272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56363" y="3004401"/>
              <a:ext cx="50165" cy="10795"/>
            </a:xfrm>
            <a:custGeom>
              <a:avLst/>
              <a:gdLst/>
              <a:ahLst/>
              <a:cxnLst/>
              <a:rect l="l" t="t" r="r" b="b"/>
              <a:pathLst>
                <a:path w="50164" h="10794">
                  <a:moveTo>
                    <a:pt x="35521" y="0"/>
                  </a:moveTo>
                  <a:lnTo>
                    <a:pt x="30708" y="1625"/>
                  </a:lnTo>
                  <a:lnTo>
                    <a:pt x="25857" y="2717"/>
                  </a:lnTo>
                  <a:lnTo>
                    <a:pt x="22504" y="3848"/>
                  </a:lnTo>
                  <a:lnTo>
                    <a:pt x="19050" y="3467"/>
                  </a:lnTo>
                  <a:lnTo>
                    <a:pt x="13982" y="3365"/>
                  </a:lnTo>
                  <a:lnTo>
                    <a:pt x="12369" y="3454"/>
                  </a:lnTo>
                  <a:lnTo>
                    <a:pt x="10756" y="3721"/>
                  </a:lnTo>
                  <a:lnTo>
                    <a:pt x="8890" y="4165"/>
                  </a:lnTo>
                  <a:lnTo>
                    <a:pt x="7035" y="4318"/>
                  </a:lnTo>
                  <a:lnTo>
                    <a:pt x="0" y="5105"/>
                  </a:lnTo>
                  <a:lnTo>
                    <a:pt x="11458" y="9764"/>
                  </a:lnTo>
                  <a:lnTo>
                    <a:pt x="24925" y="10353"/>
                  </a:lnTo>
                  <a:lnTo>
                    <a:pt x="38356" y="7080"/>
                  </a:lnTo>
                  <a:lnTo>
                    <a:pt x="49707" y="152"/>
                  </a:lnTo>
                  <a:lnTo>
                    <a:pt x="40563" y="1689"/>
                  </a:lnTo>
                  <a:lnTo>
                    <a:pt x="35521" y="0"/>
                  </a:lnTo>
                  <a:close/>
                </a:path>
              </a:pathLst>
            </a:custGeom>
            <a:solidFill>
              <a:srgbClr val="202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6993" y="2816260"/>
              <a:ext cx="46355" cy="13970"/>
            </a:xfrm>
            <a:custGeom>
              <a:avLst/>
              <a:gdLst/>
              <a:ahLst/>
              <a:cxnLst/>
              <a:rect l="l" t="t" r="r" b="b"/>
              <a:pathLst>
                <a:path w="46354" h="13969">
                  <a:moveTo>
                    <a:pt x="24955" y="0"/>
                  </a:moveTo>
                  <a:lnTo>
                    <a:pt x="22999" y="1803"/>
                  </a:lnTo>
                  <a:lnTo>
                    <a:pt x="20523" y="1142"/>
                  </a:lnTo>
                  <a:lnTo>
                    <a:pt x="4800" y="3568"/>
                  </a:lnTo>
                  <a:lnTo>
                    <a:pt x="203" y="9423"/>
                  </a:lnTo>
                  <a:lnTo>
                    <a:pt x="0" y="10388"/>
                  </a:lnTo>
                  <a:lnTo>
                    <a:pt x="253" y="11214"/>
                  </a:lnTo>
                  <a:lnTo>
                    <a:pt x="952" y="11912"/>
                  </a:lnTo>
                  <a:lnTo>
                    <a:pt x="6934" y="13754"/>
                  </a:lnTo>
                  <a:lnTo>
                    <a:pt x="11696" y="9347"/>
                  </a:lnTo>
                  <a:lnTo>
                    <a:pt x="22898" y="8178"/>
                  </a:lnTo>
                  <a:lnTo>
                    <a:pt x="28930" y="5321"/>
                  </a:lnTo>
                  <a:lnTo>
                    <a:pt x="33591" y="11328"/>
                  </a:lnTo>
                  <a:lnTo>
                    <a:pt x="46253" y="13881"/>
                  </a:lnTo>
                  <a:lnTo>
                    <a:pt x="42138" y="8554"/>
                  </a:lnTo>
                  <a:lnTo>
                    <a:pt x="37161" y="4549"/>
                  </a:lnTo>
                  <a:lnTo>
                    <a:pt x="31406" y="1740"/>
                  </a:lnTo>
                  <a:lnTo>
                    <a:pt x="24955" y="0"/>
                  </a:lnTo>
                  <a:close/>
                </a:path>
              </a:pathLst>
            </a:custGeom>
            <a:solidFill>
              <a:srgbClr val="1F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63590" y="2969335"/>
              <a:ext cx="35560" cy="13970"/>
            </a:xfrm>
            <a:custGeom>
              <a:avLst/>
              <a:gdLst/>
              <a:ahLst/>
              <a:cxnLst/>
              <a:rect l="l" t="t" r="r" b="b"/>
              <a:pathLst>
                <a:path w="35560" h="13969">
                  <a:moveTo>
                    <a:pt x="31686" y="0"/>
                  </a:moveTo>
                  <a:lnTo>
                    <a:pt x="23372" y="1607"/>
                  </a:lnTo>
                  <a:lnTo>
                    <a:pt x="15190" y="3603"/>
                  </a:lnTo>
                  <a:lnTo>
                    <a:pt x="7335" y="6547"/>
                  </a:lnTo>
                  <a:lnTo>
                    <a:pt x="0" y="10998"/>
                  </a:lnTo>
                  <a:lnTo>
                    <a:pt x="3302" y="13652"/>
                  </a:lnTo>
                  <a:lnTo>
                    <a:pt x="6477" y="12382"/>
                  </a:lnTo>
                  <a:lnTo>
                    <a:pt x="10045" y="11277"/>
                  </a:lnTo>
                  <a:lnTo>
                    <a:pt x="22212" y="6951"/>
                  </a:lnTo>
                  <a:lnTo>
                    <a:pt x="28473" y="5546"/>
                  </a:lnTo>
                  <a:lnTo>
                    <a:pt x="35064" y="5664"/>
                  </a:lnTo>
                  <a:lnTo>
                    <a:pt x="34048" y="3708"/>
                  </a:lnTo>
                  <a:lnTo>
                    <a:pt x="31267" y="2806"/>
                  </a:lnTo>
                  <a:lnTo>
                    <a:pt x="31686" y="0"/>
                  </a:lnTo>
                  <a:close/>
                </a:path>
              </a:pathLst>
            </a:custGeom>
            <a:solidFill>
              <a:srgbClr val="111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24580" y="2972900"/>
              <a:ext cx="20955" cy="14604"/>
            </a:xfrm>
            <a:custGeom>
              <a:avLst/>
              <a:gdLst/>
              <a:ahLst/>
              <a:cxnLst/>
              <a:rect l="l" t="t" r="r" b="b"/>
              <a:pathLst>
                <a:path w="20954" h="14605">
                  <a:moveTo>
                    <a:pt x="9271" y="0"/>
                  </a:moveTo>
                  <a:lnTo>
                    <a:pt x="4330" y="888"/>
                  </a:lnTo>
                  <a:lnTo>
                    <a:pt x="558" y="1333"/>
                  </a:lnTo>
                  <a:lnTo>
                    <a:pt x="0" y="7226"/>
                  </a:lnTo>
                  <a:lnTo>
                    <a:pt x="3048" y="9486"/>
                  </a:lnTo>
                  <a:lnTo>
                    <a:pt x="8890" y="11963"/>
                  </a:lnTo>
                  <a:lnTo>
                    <a:pt x="12179" y="12649"/>
                  </a:lnTo>
                  <a:lnTo>
                    <a:pt x="15354" y="13588"/>
                  </a:lnTo>
                  <a:lnTo>
                    <a:pt x="18275" y="14033"/>
                  </a:lnTo>
                  <a:lnTo>
                    <a:pt x="20751" y="13804"/>
                  </a:lnTo>
                  <a:lnTo>
                    <a:pt x="20828" y="9956"/>
                  </a:lnTo>
                  <a:lnTo>
                    <a:pt x="20129" y="10147"/>
                  </a:lnTo>
                  <a:lnTo>
                    <a:pt x="18415" y="7924"/>
                  </a:lnTo>
                  <a:lnTo>
                    <a:pt x="14820" y="6438"/>
                  </a:lnTo>
                  <a:lnTo>
                    <a:pt x="17145" y="2616"/>
                  </a:lnTo>
                  <a:lnTo>
                    <a:pt x="14173" y="393"/>
                  </a:lnTo>
                  <a:lnTo>
                    <a:pt x="11747" y="368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999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34641" y="2829692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4" h="26669">
                  <a:moveTo>
                    <a:pt x="24256" y="0"/>
                  </a:moveTo>
                  <a:lnTo>
                    <a:pt x="22186" y="2781"/>
                  </a:lnTo>
                  <a:lnTo>
                    <a:pt x="19710" y="4838"/>
                  </a:lnTo>
                  <a:lnTo>
                    <a:pt x="18567" y="5981"/>
                  </a:lnTo>
                  <a:lnTo>
                    <a:pt x="17538" y="7213"/>
                  </a:lnTo>
                  <a:lnTo>
                    <a:pt x="16560" y="8496"/>
                  </a:lnTo>
                  <a:lnTo>
                    <a:pt x="13919" y="11112"/>
                  </a:lnTo>
                  <a:lnTo>
                    <a:pt x="12001" y="14998"/>
                  </a:lnTo>
                  <a:lnTo>
                    <a:pt x="7213" y="13893"/>
                  </a:lnTo>
                  <a:lnTo>
                    <a:pt x="4698" y="16408"/>
                  </a:lnTo>
                  <a:lnTo>
                    <a:pt x="2120" y="18897"/>
                  </a:lnTo>
                  <a:lnTo>
                    <a:pt x="1041" y="22453"/>
                  </a:lnTo>
                  <a:lnTo>
                    <a:pt x="0" y="25057"/>
                  </a:lnTo>
                  <a:lnTo>
                    <a:pt x="3682" y="26035"/>
                  </a:lnTo>
                  <a:lnTo>
                    <a:pt x="5511" y="26060"/>
                  </a:lnTo>
                  <a:lnTo>
                    <a:pt x="7124" y="25412"/>
                  </a:lnTo>
                  <a:lnTo>
                    <a:pt x="8712" y="24587"/>
                  </a:lnTo>
                  <a:lnTo>
                    <a:pt x="13830" y="21209"/>
                  </a:lnTo>
                  <a:lnTo>
                    <a:pt x="17970" y="16675"/>
                  </a:lnTo>
                  <a:lnTo>
                    <a:pt x="22631" y="12763"/>
                  </a:lnTo>
                  <a:lnTo>
                    <a:pt x="27038" y="8737"/>
                  </a:lnTo>
                  <a:lnTo>
                    <a:pt x="28740" y="6985"/>
                  </a:lnTo>
                  <a:lnTo>
                    <a:pt x="30721" y="5422"/>
                  </a:lnTo>
                  <a:lnTo>
                    <a:pt x="30518" y="2603"/>
                  </a:lnTo>
                  <a:lnTo>
                    <a:pt x="30035" y="1397"/>
                  </a:lnTo>
                  <a:lnTo>
                    <a:pt x="29209" y="520"/>
                  </a:lnTo>
                  <a:lnTo>
                    <a:pt x="27978" y="76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6C6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25977" y="2982856"/>
              <a:ext cx="20955" cy="17780"/>
            </a:xfrm>
            <a:custGeom>
              <a:avLst/>
              <a:gdLst/>
              <a:ahLst/>
              <a:cxnLst/>
              <a:rect l="l" t="t" r="r" b="b"/>
              <a:pathLst>
                <a:path w="20954" h="17780">
                  <a:moveTo>
                    <a:pt x="19430" y="0"/>
                  </a:moveTo>
                  <a:lnTo>
                    <a:pt x="13957" y="3632"/>
                  </a:lnTo>
                  <a:lnTo>
                    <a:pt x="8953" y="7289"/>
                  </a:lnTo>
                  <a:lnTo>
                    <a:pt x="6159" y="13474"/>
                  </a:lnTo>
                  <a:lnTo>
                    <a:pt x="0" y="15798"/>
                  </a:lnTo>
                  <a:lnTo>
                    <a:pt x="1308" y="17780"/>
                  </a:lnTo>
                  <a:lnTo>
                    <a:pt x="3467" y="17386"/>
                  </a:lnTo>
                  <a:lnTo>
                    <a:pt x="5359" y="17729"/>
                  </a:lnTo>
                  <a:lnTo>
                    <a:pt x="13741" y="14719"/>
                  </a:lnTo>
                  <a:lnTo>
                    <a:pt x="17818" y="7886"/>
                  </a:lnTo>
                  <a:lnTo>
                    <a:pt x="20954" y="215"/>
                  </a:lnTo>
                  <a:lnTo>
                    <a:pt x="19430" y="0"/>
                  </a:lnTo>
                  <a:close/>
                </a:path>
              </a:pathLst>
            </a:custGeom>
            <a:solidFill>
              <a:srgbClr val="1E2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51245" y="2821277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4" h="15875">
                  <a:moveTo>
                    <a:pt x="19786" y="0"/>
                  </a:moveTo>
                  <a:lnTo>
                    <a:pt x="11544" y="1079"/>
                  </a:lnTo>
                  <a:lnTo>
                    <a:pt x="5626" y="5943"/>
                  </a:lnTo>
                  <a:lnTo>
                    <a:pt x="393" y="11912"/>
                  </a:lnTo>
                  <a:lnTo>
                    <a:pt x="0" y="15392"/>
                  </a:lnTo>
                  <a:lnTo>
                    <a:pt x="1904" y="15163"/>
                  </a:lnTo>
                  <a:lnTo>
                    <a:pt x="4216" y="14274"/>
                  </a:lnTo>
                  <a:lnTo>
                    <a:pt x="11633" y="9143"/>
                  </a:lnTo>
                  <a:lnTo>
                    <a:pt x="13639" y="9042"/>
                  </a:lnTo>
                  <a:lnTo>
                    <a:pt x="19608" y="3746"/>
                  </a:lnTo>
                  <a:lnTo>
                    <a:pt x="20866" y="2120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DCD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75249" y="2815898"/>
              <a:ext cx="27305" cy="10795"/>
            </a:xfrm>
            <a:custGeom>
              <a:avLst/>
              <a:gdLst/>
              <a:ahLst/>
              <a:cxnLst/>
              <a:rect l="l" t="t" r="r" b="b"/>
              <a:pathLst>
                <a:path w="27304" h="10794">
                  <a:moveTo>
                    <a:pt x="17525" y="0"/>
                  </a:moveTo>
                  <a:lnTo>
                    <a:pt x="13512" y="825"/>
                  </a:lnTo>
                  <a:lnTo>
                    <a:pt x="9690" y="2336"/>
                  </a:lnTo>
                  <a:lnTo>
                    <a:pt x="5651" y="3047"/>
                  </a:lnTo>
                  <a:lnTo>
                    <a:pt x="622" y="4737"/>
                  </a:lnTo>
                  <a:lnTo>
                    <a:pt x="0" y="7823"/>
                  </a:lnTo>
                  <a:lnTo>
                    <a:pt x="228" y="9283"/>
                  </a:lnTo>
                  <a:lnTo>
                    <a:pt x="800" y="10299"/>
                  </a:lnTo>
                  <a:lnTo>
                    <a:pt x="2539" y="9905"/>
                  </a:lnTo>
                  <a:lnTo>
                    <a:pt x="8877" y="7073"/>
                  </a:lnTo>
                  <a:lnTo>
                    <a:pt x="15112" y="3911"/>
                  </a:lnTo>
                  <a:lnTo>
                    <a:pt x="24574" y="3543"/>
                  </a:lnTo>
                  <a:lnTo>
                    <a:pt x="26479" y="3187"/>
                  </a:lnTo>
                  <a:lnTo>
                    <a:pt x="26695" y="368"/>
                  </a:lnTo>
                  <a:lnTo>
                    <a:pt x="17525" y="0"/>
                  </a:lnTo>
                  <a:close/>
                </a:path>
              </a:pathLst>
            </a:custGeom>
            <a:solidFill>
              <a:srgbClr val="4D4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25024" y="2852981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5" h="20955">
                  <a:moveTo>
                    <a:pt x="18262" y="0"/>
                  </a:moveTo>
                  <a:lnTo>
                    <a:pt x="16763" y="12"/>
                  </a:lnTo>
                  <a:lnTo>
                    <a:pt x="15392" y="279"/>
                  </a:lnTo>
                  <a:lnTo>
                    <a:pt x="14516" y="1676"/>
                  </a:lnTo>
                  <a:lnTo>
                    <a:pt x="13284" y="2705"/>
                  </a:lnTo>
                  <a:lnTo>
                    <a:pt x="11658" y="3187"/>
                  </a:lnTo>
                  <a:lnTo>
                    <a:pt x="10617" y="4470"/>
                  </a:lnTo>
                  <a:lnTo>
                    <a:pt x="5753" y="9766"/>
                  </a:lnTo>
                  <a:lnTo>
                    <a:pt x="2920" y="12001"/>
                  </a:lnTo>
                  <a:lnTo>
                    <a:pt x="914" y="13233"/>
                  </a:lnTo>
                  <a:lnTo>
                    <a:pt x="927" y="15290"/>
                  </a:lnTo>
                  <a:lnTo>
                    <a:pt x="761" y="17272"/>
                  </a:lnTo>
                  <a:lnTo>
                    <a:pt x="0" y="20662"/>
                  </a:lnTo>
                  <a:lnTo>
                    <a:pt x="2387" y="19659"/>
                  </a:lnTo>
                  <a:lnTo>
                    <a:pt x="6603" y="18135"/>
                  </a:lnTo>
                  <a:lnTo>
                    <a:pt x="8623" y="15836"/>
                  </a:lnTo>
                  <a:lnTo>
                    <a:pt x="10871" y="13893"/>
                  </a:lnTo>
                  <a:lnTo>
                    <a:pt x="13525" y="11214"/>
                  </a:lnTo>
                  <a:lnTo>
                    <a:pt x="16662" y="9029"/>
                  </a:lnTo>
                  <a:lnTo>
                    <a:pt x="18859" y="5892"/>
                  </a:lnTo>
                  <a:lnTo>
                    <a:pt x="19227" y="5118"/>
                  </a:lnTo>
                  <a:lnTo>
                    <a:pt x="19481" y="4318"/>
                  </a:lnTo>
                  <a:lnTo>
                    <a:pt x="19570" y="3467"/>
                  </a:lnTo>
                  <a:lnTo>
                    <a:pt x="19608" y="2133"/>
                  </a:lnTo>
                  <a:lnTo>
                    <a:pt x="19303" y="927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3B3B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15587" y="2980328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5">
                  <a:moveTo>
                    <a:pt x="19460" y="6449"/>
                  </a:moveTo>
                  <a:lnTo>
                    <a:pt x="14516" y="8991"/>
                  </a:lnTo>
                  <a:lnTo>
                    <a:pt x="7137" y="14655"/>
                  </a:lnTo>
                  <a:lnTo>
                    <a:pt x="2273" y="15367"/>
                  </a:lnTo>
                  <a:lnTo>
                    <a:pt x="0" y="19672"/>
                  </a:lnTo>
                  <a:lnTo>
                    <a:pt x="3289" y="19304"/>
                  </a:lnTo>
                  <a:lnTo>
                    <a:pt x="7975" y="15773"/>
                  </a:lnTo>
                  <a:lnTo>
                    <a:pt x="14008" y="13995"/>
                  </a:lnTo>
                  <a:lnTo>
                    <a:pt x="19460" y="6449"/>
                  </a:lnTo>
                  <a:close/>
                </a:path>
                <a:path w="24129" h="19685">
                  <a:moveTo>
                    <a:pt x="17602" y="0"/>
                  </a:moveTo>
                  <a:lnTo>
                    <a:pt x="19477" y="6425"/>
                  </a:lnTo>
                  <a:lnTo>
                    <a:pt x="23952" y="3009"/>
                  </a:lnTo>
                  <a:lnTo>
                    <a:pt x="17602" y="0"/>
                  </a:lnTo>
                  <a:close/>
                </a:path>
              </a:pathLst>
            </a:custGeom>
            <a:solidFill>
              <a:srgbClr val="8F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21047" y="2865403"/>
              <a:ext cx="15875" cy="17780"/>
            </a:xfrm>
            <a:custGeom>
              <a:avLst/>
              <a:gdLst/>
              <a:ahLst/>
              <a:cxnLst/>
              <a:rect l="l" t="t" r="r" b="b"/>
              <a:pathLst>
                <a:path w="15875" h="17780">
                  <a:moveTo>
                    <a:pt x="14249" y="0"/>
                  </a:moveTo>
                  <a:lnTo>
                    <a:pt x="10375" y="228"/>
                  </a:lnTo>
                  <a:lnTo>
                    <a:pt x="9753" y="6845"/>
                  </a:lnTo>
                  <a:lnTo>
                    <a:pt x="4737" y="4851"/>
                  </a:lnTo>
                  <a:lnTo>
                    <a:pt x="1396" y="7683"/>
                  </a:lnTo>
                  <a:lnTo>
                    <a:pt x="685" y="11544"/>
                  </a:lnTo>
                  <a:lnTo>
                    <a:pt x="495" y="15608"/>
                  </a:lnTo>
                  <a:lnTo>
                    <a:pt x="88" y="16179"/>
                  </a:lnTo>
                  <a:lnTo>
                    <a:pt x="0" y="16687"/>
                  </a:lnTo>
                  <a:lnTo>
                    <a:pt x="761" y="17691"/>
                  </a:lnTo>
                  <a:lnTo>
                    <a:pt x="6222" y="16865"/>
                  </a:lnTo>
                  <a:lnTo>
                    <a:pt x="7340" y="11188"/>
                  </a:lnTo>
                  <a:lnTo>
                    <a:pt x="11264" y="8801"/>
                  </a:lnTo>
                  <a:lnTo>
                    <a:pt x="12915" y="7353"/>
                  </a:lnTo>
                  <a:lnTo>
                    <a:pt x="14325" y="5740"/>
                  </a:lnTo>
                  <a:lnTo>
                    <a:pt x="15049" y="3619"/>
                  </a:lnTo>
                  <a:lnTo>
                    <a:pt x="15354" y="2286"/>
                  </a:lnTo>
                  <a:lnTo>
                    <a:pt x="15227" y="1054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2C2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68637" y="2816042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69">
                  <a:moveTo>
                    <a:pt x="10071" y="0"/>
                  </a:moveTo>
                  <a:lnTo>
                    <a:pt x="5702" y="1054"/>
                  </a:lnTo>
                  <a:lnTo>
                    <a:pt x="2400" y="5245"/>
                  </a:lnTo>
                  <a:lnTo>
                    <a:pt x="0" y="11112"/>
                  </a:lnTo>
                  <a:lnTo>
                    <a:pt x="4051" y="13512"/>
                  </a:lnTo>
                  <a:lnTo>
                    <a:pt x="5753" y="10680"/>
                  </a:lnTo>
                  <a:lnTo>
                    <a:pt x="7404" y="7772"/>
                  </a:lnTo>
                  <a:lnTo>
                    <a:pt x="12992" y="4318"/>
                  </a:lnTo>
                  <a:lnTo>
                    <a:pt x="14224" y="3517"/>
                  </a:lnTo>
                  <a:lnTo>
                    <a:pt x="16014" y="3060"/>
                  </a:lnTo>
                  <a:lnTo>
                    <a:pt x="15100" y="927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848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19204" y="2872492"/>
              <a:ext cx="15240" cy="22225"/>
            </a:xfrm>
            <a:custGeom>
              <a:avLst/>
              <a:gdLst/>
              <a:ahLst/>
              <a:cxnLst/>
              <a:rect l="l" t="t" r="r" b="b"/>
              <a:pathLst>
                <a:path w="15239" h="22225">
                  <a:moveTo>
                    <a:pt x="12052" y="0"/>
                  </a:moveTo>
                  <a:lnTo>
                    <a:pt x="7391" y="1231"/>
                  </a:lnTo>
                  <a:lnTo>
                    <a:pt x="7696" y="8102"/>
                  </a:lnTo>
                  <a:lnTo>
                    <a:pt x="2336" y="8521"/>
                  </a:lnTo>
                  <a:lnTo>
                    <a:pt x="279" y="9778"/>
                  </a:lnTo>
                  <a:lnTo>
                    <a:pt x="406" y="11887"/>
                  </a:lnTo>
                  <a:lnTo>
                    <a:pt x="241" y="13881"/>
                  </a:lnTo>
                  <a:lnTo>
                    <a:pt x="0" y="19418"/>
                  </a:lnTo>
                  <a:lnTo>
                    <a:pt x="6108" y="22085"/>
                  </a:lnTo>
                  <a:lnTo>
                    <a:pt x="5245" y="15938"/>
                  </a:lnTo>
                  <a:lnTo>
                    <a:pt x="7353" y="13576"/>
                  </a:lnTo>
                  <a:lnTo>
                    <a:pt x="8737" y="8978"/>
                  </a:lnTo>
                  <a:lnTo>
                    <a:pt x="14706" y="5994"/>
                  </a:lnTo>
                  <a:lnTo>
                    <a:pt x="12052" y="0"/>
                  </a:lnTo>
                  <a:close/>
                </a:path>
              </a:pathLst>
            </a:custGeom>
            <a:solidFill>
              <a:srgbClr val="202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28432" y="2952761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5" h="15875">
                  <a:moveTo>
                    <a:pt x="139" y="0"/>
                  </a:moveTo>
                  <a:lnTo>
                    <a:pt x="0" y="1905"/>
                  </a:lnTo>
                  <a:lnTo>
                    <a:pt x="1473" y="8674"/>
                  </a:lnTo>
                  <a:lnTo>
                    <a:pt x="8242" y="10680"/>
                  </a:lnTo>
                  <a:lnTo>
                    <a:pt x="12077" y="15328"/>
                  </a:lnTo>
                  <a:lnTo>
                    <a:pt x="12255" y="15341"/>
                  </a:lnTo>
                  <a:lnTo>
                    <a:pt x="12458" y="15151"/>
                  </a:lnTo>
                  <a:lnTo>
                    <a:pt x="12877" y="14350"/>
                  </a:lnTo>
                  <a:lnTo>
                    <a:pt x="12712" y="13919"/>
                  </a:lnTo>
                  <a:lnTo>
                    <a:pt x="12179" y="13487"/>
                  </a:lnTo>
                  <a:lnTo>
                    <a:pt x="7886" y="9245"/>
                  </a:lnTo>
                  <a:lnTo>
                    <a:pt x="6781" y="214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1B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41856" y="2836751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29" h="12064">
                  <a:moveTo>
                    <a:pt x="5956" y="0"/>
                  </a:moveTo>
                  <a:lnTo>
                    <a:pt x="3174" y="1587"/>
                  </a:lnTo>
                  <a:lnTo>
                    <a:pt x="1435" y="4076"/>
                  </a:lnTo>
                  <a:lnTo>
                    <a:pt x="0" y="6832"/>
                  </a:lnTo>
                  <a:lnTo>
                    <a:pt x="812" y="11671"/>
                  </a:lnTo>
                  <a:lnTo>
                    <a:pt x="6642" y="7505"/>
                  </a:lnTo>
                  <a:lnTo>
                    <a:pt x="9944" y="5638"/>
                  </a:lnTo>
                  <a:lnTo>
                    <a:pt x="11125" y="1879"/>
                  </a:lnTo>
                  <a:lnTo>
                    <a:pt x="9524" y="901"/>
                  </a:lnTo>
                  <a:lnTo>
                    <a:pt x="7327" y="16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F8B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27943" y="285407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007" y="0"/>
                  </a:moveTo>
                  <a:lnTo>
                    <a:pt x="3225" y="3200"/>
                  </a:lnTo>
                  <a:lnTo>
                    <a:pt x="901" y="6667"/>
                  </a:lnTo>
                  <a:lnTo>
                    <a:pt x="0" y="10909"/>
                  </a:lnTo>
                  <a:lnTo>
                    <a:pt x="4698" y="10782"/>
                  </a:lnTo>
                  <a:lnTo>
                    <a:pt x="7137" y="7442"/>
                  </a:lnTo>
                  <a:lnTo>
                    <a:pt x="9588" y="4140"/>
                  </a:lnTo>
                  <a:lnTo>
                    <a:pt x="8407" y="2755"/>
                  </a:lnTo>
                  <a:lnTo>
                    <a:pt x="7581" y="106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4A4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36533" y="297469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1435" y="0"/>
                  </a:moveTo>
                  <a:lnTo>
                    <a:pt x="0" y="3886"/>
                  </a:lnTo>
                  <a:lnTo>
                    <a:pt x="1409" y="4978"/>
                  </a:lnTo>
                  <a:lnTo>
                    <a:pt x="4406" y="6730"/>
                  </a:lnTo>
                  <a:lnTo>
                    <a:pt x="6324" y="7480"/>
                  </a:lnTo>
                  <a:lnTo>
                    <a:pt x="8178" y="8356"/>
                  </a:lnTo>
                  <a:lnTo>
                    <a:pt x="6527" y="6108"/>
                  </a:lnTo>
                  <a:lnTo>
                    <a:pt x="8788" y="2298"/>
                  </a:lnTo>
                  <a:lnTo>
                    <a:pt x="5194" y="825"/>
                  </a:lnTo>
                  <a:lnTo>
                    <a:pt x="3556" y="96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9A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81630" y="2813985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5">
                  <a:moveTo>
                    <a:pt x="4813" y="0"/>
                  </a:moveTo>
                  <a:lnTo>
                    <a:pt x="2108" y="2984"/>
                  </a:lnTo>
                  <a:lnTo>
                    <a:pt x="0" y="6375"/>
                  </a:lnTo>
                  <a:lnTo>
                    <a:pt x="4216" y="6159"/>
                  </a:lnTo>
                  <a:lnTo>
                    <a:pt x="7835" y="4406"/>
                  </a:lnTo>
                  <a:lnTo>
                    <a:pt x="11137" y="1917"/>
                  </a:lnTo>
                  <a:lnTo>
                    <a:pt x="8064" y="1714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676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47812" y="283318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5">
                  <a:moveTo>
                    <a:pt x="3822" y="0"/>
                  </a:moveTo>
                  <a:lnTo>
                    <a:pt x="0" y="3568"/>
                  </a:lnTo>
                  <a:lnTo>
                    <a:pt x="368" y="7924"/>
                  </a:lnTo>
                  <a:lnTo>
                    <a:pt x="3136" y="5689"/>
                  </a:lnTo>
                  <a:lnTo>
                    <a:pt x="5168" y="5448"/>
                  </a:lnTo>
                  <a:lnTo>
                    <a:pt x="7645" y="2362"/>
                  </a:lnTo>
                  <a:lnTo>
                    <a:pt x="6019" y="2146"/>
                  </a:lnTo>
                  <a:lnTo>
                    <a:pt x="4533" y="1714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D4D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33950" y="285215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739" y="0"/>
                  </a:moveTo>
                  <a:lnTo>
                    <a:pt x="1155" y="635"/>
                  </a:lnTo>
                  <a:lnTo>
                    <a:pt x="584" y="1282"/>
                  </a:lnTo>
                  <a:lnTo>
                    <a:pt x="0" y="1917"/>
                  </a:lnTo>
                  <a:lnTo>
                    <a:pt x="88" y="4267"/>
                  </a:lnTo>
                  <a:lnTo>
                    <a:pt x="1003" y="5880"/>
                  </a:lnTo>
                  <a:lnTo>
                    <a:pt x="3581" y="6057"/>
                  </a:lnTo>
                  <a:lnTo>
                    <a:pt x="5587" y="2501"/>
                  </a:lnTo>
                  <a:lnTo>
                    <a:pt x="3848" y="2362"/>
                  </a:lnTo>
                  <a:lnTo>
                    <a:pt x="2451" y="170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5D5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0507" y="296623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14" y="0"/>
                  </a:moveTo>
                  <a:lnTo>
                    <a:pt x="0" y="1854"/>
                  </a:lnTo>
                  <a:lnTo>
                    <a:pt x="889" y="4330"/>
                  </a:lnTo>
                  <a:lnTo>
                    <a:pt x="2654" y="5626"/>
                  </a:lnTo>
                  <a:lnTo>
                    <a:pt x="5257" y="5778"/>
                  </a:lnTo>
                  <a:lnTo>
                    <a:pt x="4203" y="3263"/>
                  </a:lnTo>
                  <a:lnTo>
                    <a:pt x="2489" y="133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E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54153" y="300161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2667" y="0"/>
                  </a:moveTo>
                  <a:lnTo>
                    <a:pt x="0" y="1943"/>
                  </a:lnTo>
                  <a:lnTo>
                    <a:pt x="584" y="4660"/>
                  </a:lnTo>
                  <a:lnTo>
                    <a:pt x="901" y="7315"/>
                  </a:lnTo>
                  <a:lnTo>
                    <a:pt x="1409" y="7327"/>
                  </a:lnTo>
                  <a:lnTo>
                    <a:pt x="1854" y="7518"/>
                  </a:lnTo>
                  <a:lnTo>
                    <a:pt x="2209" y="7886"/>
                  </a:lnTo>
                  <a:lnTo>
                    <a:pt x="2857" y="7797"/>
                  </a:lnTo>
                  <a:lnTo>
                    <a:pt x="4140" y="7594"/>
                  </a:lnTo>
                  <a:lnTo>
                    <a:pt x="5537" y="4699"/>
                  </a:lnTo>
                  <a:lnTo>
                    <a:pt x="4914" y="2197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918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10808" y="3226717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723" y="0"/>
                  </a:moveTo>
                  <a:lnTo>
                    <a:pt x="165" y="5511"/>
                  </a:lnTo>
                  <a:lnTo>
                    <a:pt x="0" y="7302"/>
                  </a:lnTo>
                  <a:lnTo>
                    <a:pt x="1041" y="9156"/>
                  </a:lnTo>
                  <a:lnTo>
                    <a:pt x="8318" y="9855"/>
                  </a:lnTo>
                  <a:lnTo>
                    <a:pt x="8966" y="5207"/>
                  </a:lnTo>
                  <a:lnTo>
                    <a:pt x="10998" y="2146"/>
                  </a:lnTo>
                  <a:lnTo>
                    <a:pt x="9016" y="228"/>
                  </a:lnTo>
                  <a:lnTo>
                    <a:pt x="5689" y="138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3538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68305" y="3159277"/>
              <a:ext cx="169545" cy="119380"/>
            </a:xfrm>
            <a:custGeom>
              <a:avLst/>
              <a:gdLst/>
              <a:ahLst/>
              <a:cxnLst/>
              <a:rect l="l" t="t" r="r" b="b"/>
              <a:pathLst>
                <a:path w="169545" h="119379">
                  <a:moveTo>
                    <a:pt x="47294" y="21590"/>
                  </a:moveTo>
                  <a:lnTo>
                    <a:pt x="46278" y="19900"/>
                  </a:lnTo>
                  <a:lnTo>
                    <a:pt x="38735" y="17526"/>
                  </a:lnTo>
                  <a:lnTo>
                    <a:pt x="39192" y="21094"/>
                  </a:lnTo>
                  <a:lnTo>
                    <a:pt x="36842" y="28460"/>
                  </a:lnTo>
                  <a:lnTo>
                    <a:pt x="35534" y="34201"/>
                  </a:lnTo>
                  <a:lnTo>
                    <a:pt x="34036" y="39890"/>
                  </a:lnTo>
                  <a:lnTo>
                    <a:pt x="31153" y="32562"/>
                  </a:lnTo>
                  <a:lnTo>
                    <a:pt x="29616" y="25298"/>
                  </a:lnTo>
                  <a:lnTo>
                    <a:pt x="28803" y="12979"/>
                  </a:lnTo>
                  <a:lnTo>
                    <a:pt x="26314" y="10375"/>
                  </a:lnTo>
                  <a:lnTo>
                    <a:pt x="17881" y="9804"/>
                  </a:lnTo>
                  <a:lnTo>
                    <a:pt x="19138" y="14325"/>
                  </a:lnTo>
                  <a:lnTo>
                    <a:pt x="15900" y="21780"/>
                  </a:lnTo>
                  <a:lnTo>
                    <a:pt x="16459" y="27876"/>
                  </a:lnTo>
                  <a:lnTo>
                    <a:pt x="13246" y="31559"/>
                  </a:lnTo>
                  <a:lnTo>
                    <a:pt x="10706" y="23825"/>
                  </a:lnTo>
                  <a:lnTo>
                    <a:pt x="10299" y="15125"/>
                  </a:lnTo>
                  <a:lnTo>
                    <a:pt x="8051" y="6756"/>
                  </a:lnTo>
                  <a:lnTo>
                    <a:pt x="0" y="0"/>
                  </a:lnTo>
                  <a:lnTo>
                    <a:pt x="6413" y="49923"/>
                  </a:lnTo>
                  <a:lnTo>
                    <a:pt x="13131" y="55003"/>
                  </a:lnTo>
                  <a:lnTo>
                    <a:pt x="16497" y="52793"/>
                  </a:lnTo>
                  <a:lnTo>
                    <a:pt x="18656" y="40487"/>
                  </a:lnTo>
                  <a:lnTo>
                    <a:pt x="20218" y="36118"/>
                  </a:lnTo>
                  <a:lnTo>
                    <a:pt x="21424" y="31673"/>
                  </a:lnTo>
                  <a:lnTo>
                    <a:pt x="23901" y="37630"/>
                  </a:lnTo>
                  <a:lnTo>
                    <a:pt x="24904" y="43484"/>
                  </a:lnTo>
                  <a:lnTo>
                    <a:pt x="26047" y="55829"/>
                  </a:lnTo>
                  <a:lnTo>
                    <a:pt x="27635" y="61252"/>
                  </a:lnTo>
                  <a:lnTo>
                    <a:pt x="35166" y="62395"/>
                  </a:lnTo>
                  <a:lnTo>
                    <a:pt x="47294" y="21590"/>
                  </a:lnTo>
                  <a:close/>
                </a:path>
                <a:path w="169545" h="119379">
                  <a:moveTo>
                    <a:pt x="72567" y="55880"/>
                  </a:moveTo>
                  <a:lnTo>
                    <a:pt x="72123" y="51155"/>
                  </a:lnTo>
                  <a:lnTo>
                    <a:pt x="66598" y="40335"/>
                  </a:lnTo>
                  <a:lnTo>
                    <a:pt x="62039" y="34391"/>
                  </a:lnTo>
                  <a:lnTo>
                    <a:pt x="45974" y="38074"/>
                  </a:lnTo>
                  <a:lnTo>
                    <a:pt x="45961" y="51155"/>
                  </a:lnTo>
                  <a:lnTo>
                    <a:pt x="45923" y="54102"/>
                  </a:lnTo>
                  <a:lnTo>
                    <a:pt x="46278" y="55930"/>
                  </a:lnTo>
                  <a:lnTo>
                    <a:pt x="46469" y="57645"/>
                  </a:lnTo>
                  <a:lnTo>
                    <a:pt x="48196" y="60807"/>
                  </a:lnTo>
                  <a:lnTo>
                    <a:pt x="49517" y="64312"/>
                  </a:lnTo>
                  <a:lnTo>
                    <a:pt x="57975" y="74777"/>
                  </a:lnTo>
                  <a:lnTo>
                    <a:pt x="64516" y="74955"/>
                  </a:lnTo>
                  <a:lnTo>
                    <a:pt x="71297" y="68059"/>
                  </a:lnTo>
                  <a:lnTo>
                    <a:pt x="70091" y="64363"/>
                  </a:lnTo>
                  <a:lnTo>
                    <a:pt x="72034" y="60807"/>
                  </a:lnTo>
                  <a:lnTo>
                    <a:pt x="72136" y="59842"/>
                  </a:lnTo>
                  <a:lnTo>
                    <a:pt x="72301" y="58394"/>
                  </a:lnTo>
                  <a:lnTo>
                    <a:pt x="72567" y="55880"/>
                  </a:lnTo>
                  <a:close/>
                </a:path>
                <a:path w="169545" h="119379">
                  <a:moveTo>
                    <a:pt x="80810" y="45046"/>
                  </a:moveTo>
                  <a:lnTo>
                    <a:pt x="80683" y="44856"/>
                  </a:lnTo>
                  <a:lnTo>
                    <a:pt x="80810" y="45046"/>
                  </a:lnTo>
                  <a:close/>
                </a:path>
                <a:path w="169545" h="119379">
                  <a:moveTo>
                    <a:pt x="86906" y="42862"/>
                  </a:moveTo>
                  <a:lnTo>
                    <a:pt x="86626" y="34226"/>
                  </a:lnTo>
                  <a:lnTo>
                    <a:pt x="82854" y="32918"/>
                  </a:lnTo>
                  <a:lnTo>
                    <a:pt x="76619" y="34277"/>
                  </a:lnTo>
                  <a:lnTo>
                    <a:pt x="78371" y="38506"/>
                  </a:lnTo>
                  <a:lnTo>
                    <a:pt x="78524" y="42633"/>
                  </a:lnTo>
                  <a:lnTo>
                    <a:pt x="79984" y="43827"/>
                  </a:lnTo>
                  <a:lnTo>
                    <a:pt x="80683" y="44856"/>
                  </a:lnTo>
                  <a:lnTo>
                    <a:pt x="86245" y="46177"/>
                  </a:lnTo>
                  <a:lnTo>
                    <a:pt x="86906" y="42862"/>
                  </a:lnTo>
                  <a:close/>
                </a:path>
                <a:path w="169545" h="119379">
                  <a:moveTo>
                    <a:pt x="87071" y="53073"/>
                  </a:moveTo>
                  <a:lnTo>
                    <a:pt x="85204" y="48514"/>
                  </a:lnTo>
                  <a:lnTo>
                    <a:pt x="80810" y="45046"/>
                  </a:lnTo>
                  <a:lnTo>
                    <a:pt x="78181" y="45580"/>
                  </a:lnTo>
                  <a:lnTo>
                    <a:pt x="77736" y="47574"/>
                  </a:lnTo>
                  <a:lnTo>
                    <a:pt x="76593" y="79438"/>
                  </a:lnTo>
                  <a:lnTo>
                    <a:pt x="81876" y="81864"/>
                  </a:lnTo>
                  <a:lnTo>
                    <a:pt x="84556" y="76428"/>
                  </a:lnTo>
                  <a:lnTo>
                    <a:pt x="85128" y="70650"/>
                  </a:lnTo>
                  <a:lnTo>
                    <a:pt x="84988" y="64770"/>
                  </a:lnTo>
                  <a:lnTo>
                    <a:pt x="85585" y="59004"/>
                  </a:lnTo>
                  <a:lnTo>
                    <a:pt x="87071" y="53073"/>
                  </a:lnTo>
                  <a:close/>
                </a:path>
                <a:path w="169545" h="119379">
                  <a:moveTo>
                    <a:pt x="122516" y="60363"/>
                  </a:moveTo>
                  <a:lnTo>
                    <a:pt x="117703" y="54457"/>
                  </a:lnTo>
                  <a:lnTo>
                    <a:pt x="110655" y="61112"/>
                  </a:lnTo>
                  <a:lnTo>
                    <a:pt x="107061" y="56184"/>
                  </a:lnTo>
                  <a:lnTo>
                    <a:pt x="99834" y="53962"/>
                  </a:lnTo>
                  <a:lnTo>
                    <a:pt x="97002" y="53454"/>
                  </a:lnTo>
                  <a:lnTo>
                    <a:pt x="91338" y="57950"/>
                  </a:lnTo>
                  <a:lnTo>
                    <a:pt x="90589" y="62052"/>
                  </a:lnTo>
                  <a:lnTo>
                    <a:pt x="96151" y="70104"/>
                  </a:lnTo>
                  <a:lnTo>
                    <a:pt x="91630" y="72847"/>
                  </a:lnTo>
                  <a:lnTo>
                    <a:pt x="89611" y="76530"/>
                  </a:lnTo>
                  <a:lnTo>
                    <a:pt x="91935" y="80784"/>
                  </a:lnTo>
                  <a:lnTo>
                    <a:pt x="89712" y="83527"/>
                  </a:lnTo>
                  <a:lnTo>
                    <a:pt x="87503" y="87325"/>
                  </a:lnTo>
                  <a:lnTo>
                    <a:pt x="87871" y="91059"/>
                  </a:lnTo>
                  <a:lnTo>
                    <a:pt x="91808" y="95529"/>
                  </a:lnTo>
                  <a:lnTo>
                    <a:pt x="98145" y="99974"/>
                  </a:lnTo>
                  <a:lnTo>
                    <a:pt x="105689" y="103632"/>
                  </a:lnTo>
                  <a:lnTo>
                    <a:pt x="113334" y="106629"/>
                  </a:lnTo>
                  <a:lnTo>
                    <a:pt x="116776" y="103314"/>
                  </a:lnTo>
                  <a:lnTo>
                    <a:pt x="119189" y="96888"/>
                  </a:lnTo>
                  <a:lnTo>
                    <a:pt x="116065" y="89763"/>
                  </a:lnTo>
                  <a:lnTo>
                    <a:pt x="109982" y="85077"/>
                  </a:lnTo>
                  <a:lnTo>
                    <a:pt x="102895" y="80645"/>
                  </a:lnTo>
                  <a:lnTo>
                    <a:pt x="96761" y="74320"/>
                  </a:lnTo>
                  <a:lnTo>
                    <a:pt x="102095" y="76212"/>
                  </a:lnTo>
                  <a:lnTo>
                    <a:pt x="104800" y="77381"/>
                  </a:lnTo>
                  <a:lnTo>
                    <a:pt x="112560" y="79425"/>
                  </a:lnTo>
                  <a:lnTo>
                    <a:pt x="115925" y="77736"/>
                  </a:lnTo>
                  <a:lnTo>
                    <a:pt x="117589" y="68656"/>
                  </a:lnTo>
                  <a:lnTo>
                    <a:pt x="113499" y="63944"/>
                  </a:lnTo>
                  <a:lnTo>
                    <a:pt x="122516" y="60363"/>
                  </a:lnTo>
                  <a:close/>
                </a:path>
                <a:path w="169545" h="119379">
                  <a:moveTo>
                    <a:pt x="147345" y="109664"/>
                  </a:moveTo>
                  <a:lnTo>
                    <a:pt x="145326" y="105410"/>
                  </a:lnTo>
                  <a:lnTo>
                    <a:pt x="146456" y="100393"/>
                  </a:lnTo>
                  <a:lnTo>
                    <a:pt x="146558" y="97358"/>
                  </a:lnTo>
                  <a:lnTo>
                    <a:pt x="146888" y="94373"/>
                  </a:lnTo>
                  <a:lnTo>
                    <a:pt x="146596" y="88328"/>
                  </a:lnTo>
                  <a:lnTo>
                    <a:pt x="145592" y="74879"/>
                  </a:lnTo>
                  <a:lnTo>
                    <a:pt x="142341" y="71628"/>
                  </a:lnTo>
                  <a:lnTo>
                    <a:pt x="131660" y="70789"/>
                  </a:lnTo>
                  <a:lnTo>
                    <a:pt x="131940" y="64122"/>
                  </a:lnTo>
                  <a:lnTo>
                    <a:pt x="132638" y="56476"/>
                  </a:lnTo>
                  <a:lnTo>
                    <a:pt x="129184" y="55702"/>
                  </a:lnTo>
                  <a:lnTo>
                    <a:pt x="122174" y="54444"/>
                  </a:lnTo>
                  <a:lnTo>
                    <a:pt x="123761" y="58318"/>
                  </a:lnTo>
                  <a:lnTo>
                    <a:pt x="122961" y="68376"/>
                  </a:lnTo>
                  <a:lnTo>
                    <a:pt x="120992" y="97485"/>
                  </a:lnTo>
                  <a:lnTo>
                    <a:pt x="121818" y="102158"/>
                  </a:lnTo>
                  <a:lnTo>
                    <a:pt x="132918" y="101739"/>
                  </a:lnTo>
                  <a:lnTo>
                    <a:pt x="129298" y="96354"/>
                  </a:lnTo>
                  <a:lnTo>
                    <a:pt x="131089" y="90957"/>
                  </a:lnTo>
                  <a:lnTo>
                    <a:pt x="130543" y="88061"/>
                  </a:lnTo>
                  <a:lnTo>
                    <a:pt x="131229" y="82918"/>
                  </a:lnTo>
                  <a:lnTo>
                    <a:pt x="129997" y="79057"/>
                  </a:lnTo>
                  <a:lnTo>
                    <a:pt x="137985" y="78587"/>
                  </a:lnTo>
                  <a:lnTo>
                    <a:pt x="138163" y="82524"/>
                  </a:lnTo>
                  <a:lnTo>
                    <a:pt x="138163" y="91135"/>
                  </a:lnTo>
                  <a:lnTo>
                    <a:pt x="137883" y="96888"/>
                  </a:lnTo>
                  <a:lnTo>
                    <a:pt x="136893" y="106603"/>
                  </a:lnTo>
                  <a:lnTo>
                    <a:pt x="139166" y="108102"/>
                  </a:lnTo>
                  <a:lnTo>
                    <a:pt x="147345" y="109664"/>
                  </a:lnTo>
                  <a:close/>
                </a:path>
                <a:path w="169545" h="119379">
                  <a:moveTo>
                    <a:pt x="169087" y="86106"/>
                  </a:moveTo>
                  <a:lnTo>
                    <a:pt x="161937" y="82550"/>
                  </a:lnTo>
                  <a:lnTo>
                    <a:pt x="162229" y="79032"/>
                  </a:lnTo>
                  <a:lnTo>
                    <a:pt x="163093" y="72428"/>
                  </a:lnTo>
                  <a:lnTo>
                    <a:pt x="161721" y="71348"/>
                  </a:lnTo>
                  <a:lnTo>
                    <a:pt x="158089" y="70294"/>
                  </a:lnTo>
                  <a:lnTo>
                    <a:pt x="156171" y="68935"/>
                  </a:lnTo>
                  <a:lnTo>
                    <a:pt x="155892" y="71183"/>
                  </a:lnTo>
                  <a:lnTo>
                    <a:pt x="153898" y="75539"/>
                  </a:lnTo>
                  <a:lnTo>
                    <a:pt x="150939" y="79756"/>
                  </a:lnTo>
                  <a:lnTo>
                    <a:pt x="149771" y="84277"/>
                  </a:lnTo>
                  <a:lnTo>
                    <a:pt x="153187" y="89496"/>
                  </a:lnTo>
                  <a:lnTo>
                    <a:pt x="153924" y="90131"/>
                  </a:lnTo>
                  <a:lnTo>
                    <a:pt x="152819" y="92913"/>
                  </a:lnTo>
                  <a:lnTo>
                    <a:pt x="152577" y="94691"/>
                  </a:lnTo>
                  <a:lnTo>
                    <a:pt x="152539" y="102514"/>
                  </a:lnTo>
                  <a:lnTo>
                    <a:pt x="153606" y="109753"/>
                  </a:lnTo>
                  <a:lnTo>
                    <a:pt x="157391" y="115557"/>
                  </a:lnTo>
                  <a:lnTo>
                    <a:pt x="165468" y="119075"/>
                  </a:lnTo>
                  <a:lnTo>
                    <a:pt x="166458" y="115938"/>
                  </a:lnTo>
                  <a:lnTo>
                    <a:pt x="167538" y="113233"/>
                  </a:lnTo>
                  <a:lnTo>
                    <a:pt x="158762" y="104851"/>
                  </a:lnTo>
                  <a:lnTo>
                    <a:pt x="160185" y="96824"/>
                  </a:lnTo>
                  <a:lnTo>
                    <a:pt x="168910" y="89877"/>
                  </a:lnTo>
                  <a:lnTo>
                    <a:pt x="169087" y="86106"/>
                  </a:lnTo>
                  <a:close/>
                </a:path>
              </a:pathLst>
            </a:custGeom>
            <a:solidFill>
              <a:srgbClr val="222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35947" y="2835971"/>
              <a:ext cx="81280" cy="118745"/>
            </a:xfrm>
            <a:custGeom>
              <a:avLst/>
              <a:gdLst/>
              <a:ahLst/>
              <a:cxnLst/>
              <a:rect l="l" t="t" r="r" b="b"/>
              <a:pathLst>
                <a:path w="81279" h="118744">
                  <a:moveTo>
                    <a:pt x="54865" y="0"/>
                  </a:moveTo>
                  <a:lnTo>
                    <a:pt x="16601" y="28023"/>
                  </a:lnTo>
                  <a:lnTo>
                    <a:pt x="1045" y="67934"/>
                  </a:lnTo>
                  <a:lnTo>
                    <a:pt x="0" y="84373"/>
                  </a:lnTo>
                  <a:lnTo>
                    <a:pt x="3528" y="98080"/>
                  </a:lnTo>
                  <a:lnTo>
                    <a:pt x="11486" y="108907"/>
                  </a:lnTo>
                  <a:lnTo>
                    <a:pt x="26052" y="118226"/>
                  </a:lnTo>
                  <a:lnTo>
                    <a:pt x="28490" y="117248"/>
                  </a:lnTo>
                  <a:lnTo>
                    <a:pt x="32859" y="116663"/>
                  </a:lnTo>
                  <a:lnTo>
                    <a:pt x="38218" y="115114"/>
                  </a:lnTo>
                  <a:lnTo>
                    <a:pt x="43209" y="112866"/>
                  </a:lnTo>
                  <a:lnTo>
                    <a:pt x="45140" y="111558"/>
                  </a:lnTo>
                  <a:lnTo>
                    <a:pt x="49242" y="109297"/>
                  </a:lnTo>
                  <a:lnTo>
                    <a:pt x="51121" y="107888"/>
                  </a:lnTo>
                  <a:lnTo>
                    <a:pt x="59922" y="99988"/>
                  </a:lnTo>
                  <a:lnTo>
                    <a:pt x="62259" y="97334"/>
                  </a:lnTo>
                  <a:lnTo>
                    <a:pt x="64113" y="93511"/>
                  </a:lnTo>
                  <a:lnTo>
                    <a:pt x="70133" y="85167"/>
                  </a:lnTo>
                  <a:lnTo>
                    <a:pt x="71073" y="83466"/>
                  </a:lnTo>
                  <a:lnTo>
                    <a:pt x="72711" y="79414"/>
                  </a:lnTo>
                  <a:lnTo>
                    <a:pt x="74019" y="77395"/>
                  </a:lnTo>
                  <a:lnTo>
                    <a:pt x="77283" y="69839"/>
                  </a:lnTo>
                  <a:lnTo>
                    <a:pt x="78083" y="67019"/>
                  </a:lnTo>
                  <a:lnTo>
                    <a:pt x="78541" y="64543"/>
                  </a:lnTo>
                  <a:lnTo>
                    <a:pt x="80014" y="62092"/>
                  </a:lnTo>
                  <a:lnTo>
                    <a:pt x="78299" y="59552"/>
                  </a:lnTo>
                  <a:lnTo>
                    <a:pt x="80654" y="49603"/>
                  </a:lnTo>
                  <a:lnTo>
                    <a:pt x="81112" y="39563"/>
                  </a:lnTo>
                  <a:lnTo>
                    <a:pt x="80268" y="19394"/>
                  </a:lnTo>
                  <a:lnTo>
                    <a:pt x="80522" y="13387"/>
                  </a:lnTo>
                  <a:lnTo>
                    <a:pt x="76940" y="9361"/>
                  </a:lnTo>
                  <a:lnTo>
                    <a:pt x="73029" y="5513"/>
                  </a:lnTo>
                  <a:lnTo>
                    <a:pt x="68470" y="2554"/>
                  </a:lnTo>
                  <a:lnTo>
                    <a:pt x="66793" y="357"/>
                  </a:lnTo>
                  <a:lnTo>
                    <a:pt x="54865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55918" y="2900912"/>
              <a:ext cx="73025" cy="64769"/>
            </a:xfrm>
            <a:custGeom>
              <a:avLst/>
              <a:gdLst/>
              <a:ahLst/>
              <a:cxnLst/>
              <a:rect l="l" t="t" r="r" b="b"/>
              <a:pathLst>
                <a:path w="73025" h="64769">
                  <a:moveTo>
                    <a:pt x="66433" y="0"/>
                  </a:moveTo>
                  <a:lnTo>
                    <a:pt x="62001" y="126"/>
                  </a:lnTo>
                  <a:lnTo>
                    <a:pt x="61341" y="3911"/>
                  </a:lnTo>
                  <a:lnTo>
                    <a:pt x="59829" y="6857"/>
                  </a:lnTo>
                  <a:lnTo>
                    <a:pt x="58559" y="10109"/>
                  </a:lnTo>
                  <a:lnTo>
                    <a:pt x="58788" y="13703"/>
                  </a:lnTo>
                  <a:lnTo>
                    <a:pt x="56934" y="18478"/>
                  </a:lnTo>
                  <a:lnTo>
                    <a:pt x="53848" y="24104"/>
                  </a:lnTo>
                  <a:lnTo>
                    <a:pt x="50685" y="30162"/>
                  </a:lnTo>
                  <a:lnTo>
                    <a:pt x="47586" y="34391"/>
                  </a:lnTo>
                  <a:lnTo>
                    <a:pt x="44843" y="38836"/>
                  </a:lnTo>
                  <a:lnTo>
                    <a:pt x="42087" y="43967"/>
                  </a:lnTo>
                  <a:lnTo>
                    <a:pt x="38112" y="47764"/>
                  </a:lnTo>
                  <a:lnTo>
                    <a:pt x="32575" y="49809"/>
                  </a:lnTo>
                  <a:lnTo>
                    <a:pt x="29870" y="50685"/>
                  </a:lnTo>
                  <a:lnTo>
                    <a:pt x="22339" y="54482"/>
                  </a:lnTo>
                  <a:lnTo>
                    <a:pt x="19723" y="55206"/>
                  </a:lnTo>
                  <a:lnTo>
                    <a:pt x="16979" y="55511"/>
                  </a:lnTo>
                  <a:lnTo>
                    <a:pt x="13487" y="55689"/>
                  </a:lnTo>
                  <a:lnTo>
                    <a:pt x="10007" y="55664"/>
                  </a:lnTo>
                  <a:lnTo>
                    <a:pt x="5194" y="53873"/>
                  </a:lnTo>
                  <a:lnTo>
                    <a:pt x="3632" y="53619"/>
                  </a:lnTo>
                  <a:lnTo>
                    <a:pt x="1384" y="52755"/>
                  </a:lnTo>
                  <a:lnTo>
                    <a:pt x="673" y="52870"/>
                  </a:lnTo>
                  <a:lnTo>
                    <a:pt x="0" y="53378"/>
                  </a:lnTo>
                  <a:lnTo>
                    <a:pt x="355" y="59143"/>
                  </a:lnTo>
                  <a:lnTo>
                    <a:pt x="4749" y="60451"/>
                  </a:lnTo>
                  <a:lnTo>
                    <a:pt x="13830" y="61785"/>
                  </a:lnTo>
                  <a:lnTo>
                    <a:pt x="18592" y="61760"/>
                  </a:lnTo>
                  <a:lnTo>
                    <a:pt x="23304" y="62026"/>
                  </a:lnTo>
                  <a:lnTo>
                    <a:pt x="29133" y="64592"/>
                  </a:lnTo>
                  <a:lnTo>
                    <a:pt x="32550" y="60401"/>
                  </a:lnTo>
                  <a:lnTo>
                    <a:pt x="36360" y="57327"/>
                  </a:lnTo>
                  <a:lnTo>
                    <a:pt x="39979" y="57289"/>
                  </a:lnTo>
                  <a:lnTo>
                    <a:pt x="42151" y="55079"/>
                  </a:lnTo>
                  <a:lnTo>
                    <a:pt x="43954" y="52298"/>
                  </a:lnTo>
                  <a:lnTo>
                    <a:pt x="51732" y="44687"/>
                  </a:lnTo>
                  <a:lnTo>
                    <a:pt x="58202" y="36193"/>
                  </a:lnTo>
                  <a:lnTo>
                    <a:pt x="63526" y="26925"/>
                  </a:lnTo>
                  <a:lnTo>
                    <a:pt x="67868" y="16992"/>
                  </a:lnTo>
                  <a:lnTo>
                    <a:pt x="68592" y="11226"/>
                  </a:lnTo>
                  <a:lnTo>
                    <a:pt x="72796" y="5168"/>
                  </a:lnTo>
                  <a:lnTo>
                    <a:pt x="66433" y="0"/>
                  </a:lnTo>
                  <a:close/>
                </a:path>
              </a:pathLst>
            </a:custGeom>
            <a:solidFill>
              <a:srgbClr val="17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33245" y="2945878"/>
              <a:ext cx="59055" cy="24130"/>
            </a:xfrm>
            <a:custGeom>
              <a:avLst/>
              <a:gdLst/>
              <a:ahLst/>
              <a:cxnLst/>
              <a:rect l="l" t="t" r="r" b="b"/>
              <a:pathLst>
                <a:path w="59054" h="24130">
                  <a:moveTo>
                    <a:pt x="3073" y="0"/>
                  </a:moveTo>
                  <a:lnTo>
                    <a:pt x="0" y="6984"/>
                  </a:lnTo>
                  <a:lnTo>
                    <a:pt x="6159" y="9969"/>
                  </a:lnTo>
                  <a:lnTo>
                    <a:pt x="9461" y="13830"/>
                  </a:lnTo>
                  <a:lnTo>
                    <a:pt x="22119" y="22053"/>
                  </a:lnTo>
                  <a:lnTo>
                    <a:pt x="37231" y="23825"/>
                  </a:lnTo>
                  <a:lnTo>
                    <a:pt x="50850" y="20234"/>
                  </a:lnTo>
                  <a:lnTo>
                    <a:pt x="59029" y="12369"/>
                  </a:lnTo>
                  <a:lnTo>
                    <a:pt x="54610" y="13728"/>
                  </a:lnTo>
                  <a:lnTo>
                    <a:pt x="50774" y="16763"/>
                  </a:lnTo>
                  <a:lnTo>
                    <a:pt x="45974" y="17068"/>
                  </a:lnTo>
                  <a:lnTo>
                    <a:pt x="36576" y="18648"/>
                  </a:lnTo>
                  <a:lnTo>
                    <a:pt x="27955" y="17397"/>
                  </a:lnTo>
                  <a:lnTo>
                    <a:pt x="20035" y="13677"/>
                  </a:lnTo>
                  <a:lnTo>
                    <a:pt x="12738" y="7848"/>
                  </a:lnTo>
                  <a:lnTo>
                    <a:pt x="9715" y="4927"/>
                  </a:lnTo>
                  <a:lnTo>
                    <a:pt x="6946" y="1828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23362" y="2834813"/>
              <a:ext cx="50800" cy="56515"/>
            </a:xfrm>
            <a:custGeom>
              <a:avLst/>
              <a:gdLst/>
              <a:ahLst/>
              <a:cxnLst/>
              <a:rect l="l" t="t" r="r" b="b"/>
              <a:pathLst>
                <a:path w="50800" h="56514">
                  <a:moveTo>
                    <a:pt x="43472" y="0"/>
                  </a:moveTo>
                  <a:lnTo>
                    <a:pt x="42125" y="25"/>
                  </a:lnTo>
                  <a:lnTo>
                    <a:pt x="41033" y="596"/>
                  </a:lnTo>
                  <a:lnTo>
                    <a:pt x="40132" y="1574"/>
                  </a:lnTo>
                  <a:lnTo>
                    <a:pt x="37896" y="4381"/>
                  </a:lnTo>
                  <a:lnTo>
                    <a:pt x="35331" y="6819"/>
                  </a:lnTo>
                  <a:lnTo>
                    <a:pt x="26543" y="15862"/>
                  </a:lnTo>
                  <a:lnTo>
                    <a:pt x="23825" y="17881"/>
                  </a:lnTo>
                  <a:lnTo>
                    <a:pt x="21513" y="20256"/>
                  </a:lnTo>
                  <a:lnTo>
                    <a:pt x="20942" y="20815"/>
                  </a:lnTo>
                  <a:lnTo>
                    <a:pt x="20345" y="21361"/>
                  </a:lnTo>
                  <a:lnTo>
                    <a:pt x="19735" y="21869"/>
                  </a:lnTo>
                  <a:lnTo>
                    <a:pt x="19634" y="23672"/>
                  </a:lnTo>
                  <a:lnTo>
                    <a:pt x="16840" y="27076"/>
                  </a:lnTo>
                  <a:lnTo>
                    <a:pt x="13868" y="30353"/>
                  </a:lnTo>
                  <a:lnTo>
                    <a:pt x="11671" y="34213"/>
                  </a:lnTo>
                  <a:lnTo>
                    <a:pt x="7899" y="37680"/>
                  </a:lnTo>
                  <a:lnTo>
                    <a:pt x="7696" y="42760"/>
                  </a:lnTo>
                  <a:lnTo>
                    <a:pt x="2387" y="45288"/>
                  </a:lnTo>
                  <a:lnTo>
                    <a:pt x="1701" y="50126"/>
                  </a:lnTo>
                  <a:lnTo>
                    <a:pt x="0" y="52438"/>
                  </a:lnTo>
                  <a:lnTo>
                    <a:pt x="736" y="54127"/>
                  </a:lnTo>
                  <a:lnTo>
                    <a:pt x="6794" y="56083"/>
                  </a:lnTo>
                  <a:lnTo>
                    <a:pt x="9055" y="53848"/>
                  </a:lnTo>
                  <a:lnTo>
                    <a:pt x="14744" y="44551"/>
                  </a:lnTo>
                  <a:lnTo>
                    <a:pt x="18338" y="37592"/>
                  </a:lnTo>
                  <a:lnTo>
                    <a:pt x="22872" y="31216"/>
                  </a:lnTo>
                  <a:lnTo>
                    <a:pt x="25514" y="24968"/>
                  </a:lnTo>
                  <a:lnTo>
                    <a:pt x="29540" y="19748"/>
                  </a:lnTo>
                  <a:lnTo>
                    <a:pt x="34734" y="15417"/>
                  </a:lnTo>
                  <a:lnTo>
                    <a:pt x="36906" y="12141"/>
                  </a:lnTo>
                  <a:lnTo>
                    <a:pt x="40297" y="9931"/>
                  </a:lnTo>
                  <a:lnTo>
                    <a:pt x="42545" y="6718"/>
                  </a:lnTo>
                  <a:lnTo>
                    <a:pt x="44361" y="4686"/>
                  </a:lnTo>
                  <a:lnTo>
                    <a:pt x="50800" y="3289"/>
                  </a:lnTo>
                  <a:lnTo>
                    <a:pt x="43472" y="0"/>
                  </a:lnTo>
                  <a:close/>
                </a:path>
              </a:pathLst>
            </a:custGeom>
            <a:solidFill>
              <a:srgbClr val="131B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02750" y="2836325"/>
              <a:ext cx="27305" cy="40005"/>
            </a:xfrm>
            <a:custGeom>
              <a:avLst/>
              <a:gdLst/>
              <a:ahLst/>
              <a:cxnLst/>
              <a:rect l="l" t="t" r="r" b="b"/>
              <a:pathLst>
                <a:path w="27304" h="40005">
                  <a:moveTo>
                    <a:pt x="0" y="0"/>
                  </a:moveTo>
                  <a:lnTo>
                    <a:pt x="12" y="3441"/>
                  </a:lnTo>
                  <a:lnTo>
                    <a:pt x="1701" y="5384"/>
                  </a:lnTo>
                  <a:lnTo>
                    <a:pt x="5156" y="5740"/>
                  </a:lnTo>
                  <a:lnTo>
                    <a:pt x="10541" y="8686"/>
                  </a:lnTo>
                  <a:lnTo>
                    <a:pt x="11722" y="14858"/>
                  </a:lnTo>
                  <a:lnTo>
                    <a:pt x="15405" y="19113"/>
                  </a:lnTo>
                  <a:lnTo>
                    <a:pt x="18681" y="23228"/>
                  </a:lnTo>
                  <a:lnTo>
                    <a:pt x="15925" y="27889"/>
                  </a:lnTo>
                  <a:lnTo>
                    <a:pt x="17094" y="35521"/>
                  </a:lnTo>
                  <a:lnTo>
                    <a:pt x="17449" y="39547"/>
                  </a:lnTo>
                  <a:lnTo>
                    <a:pt x="27012" y="38874"/>
                  </a:lnTo>
                  <a:lnTo>
                    <a:pt x="25615" y="34315"/>
                  </a:lnTo>
                  <a:lnTo>
                    <a:pt x="25387" y="31407"/>
                  </a:lnTo>
                  <a:lnTo>
                    <a:pt x="23368" y="20102"/>
                  </a:lnTo>
                  <a:lnTo>
                    <a:pt x="18861" y="10760"/>
                  </a:lnTo>
                  <a:lnTo>
                    <a:pt x="11269" y="3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65386" y="2819033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20" h="22860">
                  <a:moveTo>
                    <a:pt x="43878" y="0"/>
                  </a:moveTo>
                  <a:lnTo>
                    <a:pt x="37083" y="2311"/>
                  </a:lnTo>
                  <a:lnTo>
                    <a:pt x="25526" y="4000"/>
                  </a:lnTo>
                  <a:lnTo>
                    <a:pt x="18961" y="6616"/>
                  </a:lnTo>
                  <a:lnTo>
                    <a:pt x="12293" y="8547"/>
                  </a:lnTo>
                  <a:lnTo>
                    <a:pt x="7023" y="9436"/>
                  </a:lnTo>
                  <a:lnTo>
                    <a:pt x="1460" y="9905"/>
                  </a:lnTo>
                  <a:lnTo>
                    <a:pt x="736" y="16992"/>
                  </a:lnTo>
                  <a:lnTo>
                    <a:pt x="6464" y="19062"/>
                  </a:lnTo>
                  <a:lnTo>
                    <a:pt x="0" y="20650"/>
                  </a:lnTo>
                  <a:lnTo>
                    <a:pt x="520" y="22504"/>
                  </a:lnTo>
                  <a:lnTo>
                    <a:pt x="3987" y="22745"/>
                  </a:lnTo>
                  <a:lnTo>
                    <a:pt x="5791" y="20027"/>
                  </a:lnTo>
                  <a:lnTo>
                    <a:pt x="8178" y="18300"/>
                  </a:lnTo>
                  <a:lnTo>
                    <a:pt x="16672" y="13006"/>
                  </a:lnTo>
                  <a:lnTo>
                    <a:pt x="25606" y="9353"/>
                  </a:lnTo>
                  <a:lnTo>
                    <a:pt x="35078" y="7738"/>
                  </a:lnTo>
                  <a:lnTo>
                    <a:pt x="45186" y="8559"/>
                  </a:lnTo>
                  <a:lnTo>
                    <a:pt x="43878" y="0"/>
                  </a:lnTo>
                  <a:close/>
                </a:path>
              </a:pathLst>
            </a:custGeom>
            <a:solidFill>
              <a:srgbClr val="15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19209" y="2866029"/>
              <a:ext cx="27305" cy="33020"/>
            </a:xfrm>
            <a:custGeom>
              <a:avLst/>
              <a:gdLst/>
              <a:ahLst/>
              <a:cxnLst/>
              <a:rect l="l" t="t" r="r" b="b"/>
              <a:pathLst>
                <a:path w="27304" h="33019">
                  <a:moveTo>
                    <a:pt x="27025" y="0"/>
                  </a:moveTo>
                  <a:lnTo>
                    <a:pt x="20967" y="4419"/>
                  </a:lnTo>
                  <a:lnTo>
                    <a:pt x="19088" y="11760"/>
                  </a:lnTo>
                  <a:lnTo>
                    <a:pt x="12522" y="20408"/>
                  </a:lnTo>
                  <a:lnTo>
                    <a:pt x="10198" y="26708"/>
                  </a:lnTo>
                  <a:lnTo>
                    <a:pt x="5854" y="18910"/>
                  </a:lnTo>
                  <a:lnTo>
                    <a:pt x="2692" y="20218"/>
                  </a:lnTo>
                  <a:lnTo>
                    <a:pt x="5118" y="26225"/>
                  </a:lnTo>
                  <a:lnTo>
                    <a:pt x="0" y="25882"/>
                  </a:lnTo>
                  <a:lnTo>
                    <a:pt x="5143" y="32524"/>
                  </a:lnTo>
                  <a:lnTo>
                    <a:pt x="8775" y="32893"/>
                  </a:lnTo>
                  <a:lnTo>
                    <a:pt x="12776" y="26212"/>
                  </a:lnTo>
                  <a:lnTo>
                    <a:pt x="20539" y="13458"/>
                  </a:lnTo>
                  <a:lnTo>
                    <a:pt x="24081" y="6888"/>
                  </a:lnTo>
                  <a:lnTo>
                    <a:pt x="27025" y="0"/>
                  </a:lnTo>
                  <a:close/>
                </a:path>
              </a:pathLst>
            </a:custGeom>
            <a:solidFill>
              <a:srgbClr val="1A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19649" y="2895846"/>
              <a:ext cx="8255" cy="22225"/>
            </a:xfrm>
            <a:custGeom>
              <a:avLst/>
              <a:gdLst/>
              <a:ahLst/>
              <a:cxnLst/>
              <a:rect l="l" t="t" r="r" b="b"/>
              <a:pathLst>
                <a:path w="8254" h="22225">
                  <a:moveTo>
                    <a:pt x="7352" y="10697"/>
                  </a:moveTo>
                  <a:lnTo>
                    <a:pt x="3269" y="16522"/>
                  </a:lnTo>
                  <a:lnTo>
                    <a:pt x="4132" y="22059"/>
                  </a:lnTo>
                  <a:lnTo>
                    <a:pt x="7008" y="14201"/>
                  </a:lnTo>
                  <a:lnTo>
                    <a:pt x="7352" y="10697"/>
                  </a:lnTo>
                  <a:close/>
                </a:path>
                <a:path w="8254" h="22225">
                  <a:moveTo>
                    <a:pt x="7434" y="9866"/>
                  </a:moveTo>
                  <a:lnTo>
                    <a:pt x="7352" y="10697"/>
                  </a:lnTo>
                  <a:lnTo>
                    <a:pt x="7765" y="10109"/>
                  </a:lnTo>
                  <a:lnTo>
                    <a:pt x="7434" y="9866"/>
                  </a:lnTo>
                  <a:close/>
                </a:path>
                <a:path w="8254" h="22225">
                  <a:moveTo>
                    <a:pt x="1719" y="0"/>
                  </a:moveTo>
                  <a:lnTo>
                    <a:pt x="56" y="1727"/>
                  </a:lnTo>
                  <a:lnTo>
                    <a:pt x="0" y="3614"/>
                  </a:lnTo>
                  <a:lnTo>
                    <a:pt x="1427" y="5460"/>
                  </a:lnTo>
                  <a:lnTo>
                    <a:pt x="7434" y="9866"/>
                  </a:lnTo>
                  <a:lnTo>
                    <a:pt x="7598" y="8201"/>
                  </a:lnTo>
                  <a:lnTo>
                    <a:pt x="5852" y="3614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181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12643" y="2893864"/>
              <a:ext cx="9525" cy="25400"/>
            </a:xfrm>
            <a:custGeom>
              <a:avLst/>
              <a:gdLst/>
              <a:ahLst/>
              <a:cxnLst/>
              <a:rect l="l" t="t" r="r" b="b"/>
              <a:pathLst>
                <a:path w="9525" h="25400">
                  <a:moveTo>
                    <a:pt x="5482" y="0"/>
                  </a:moveTo>
                  <a:lnTo>
                    <a:pt x="0" y="19320"/>
                  </a:lnTo>
                  <a:lnTo>
                    <a:pt x="1926" y="25361"/>
                  </a:lnTo>
                  <a:lnTo>
                    <a:pt x="5393" y="22339"/>
                  </a:lnTo>
                  <a:lnTo>
                    <a:pt x="3564" y="18135"/>
                  </a:lnTo>
                  <a:lnTo>
                    <a:pt x="4364" y="14516"/>
                  </a:lnTo>
                  <a:lnTo>
                    <a:pt x="5393" y="9728"/>
                  </a:lnTo>
                  <a:lnTo>
                    <a:pt x="9241" y="5448"/>
                  </a:lnTo>
                  <a:lnTo>
                    <a:pt x="6993" y="50"/>
                  </a:lnTo>
                  <a:lnTo>
                    <a:pt x="5482" y="0"/>
                  </a:lnTo>
                  <a:close/>
                </a:path>
              </a:pathLst>
            </a:custGeom>
            <a:solidFill>
              <a:srgbClr val="1E2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07444" y="2895527"/>
              <a:ext cx="8890" cy="27305"/>
            </a:xfrm>
            <a:custGeom>
              <a:avLst/>
              <a:gdLst/>
              <a:ahLst/>
              <a:cxnLst/>
              <a:rect l="l" t="t" r="r" b="b"/>
              <a:pathLst>
                <a:path w="8889" h="27305">
                  <a:moveTo>
                    <a:pt x="6807" y="0"/>
                  </a:moveTo>
                  <a:lnTo>
                    <a:pt x="4584" y="7264"/>
                  </a:lnTo>
                  <a:lnTo>
                    <a:pt x="6057" y="13893"/>
                  </a:lnTo>
                  <a:lnTo>
                    <a:pt x="0" y="20726"/>
                  </a:lnTo>
                  <a:lnTo>
                    <a:pt x="5118" y="27254"/>
                  </a:lnTo>
                  <a:lnTo>
                    <a:pt x="6604" y="26530"/>
                  </a:lnTo>
                  <a:lnTo>
                    <a:pt x="6997" y="25184"/>
                  </a:lnTo>
                  <a:lnTo>
                    <a:pt x="7124" y="23698"/>
                  </a:lnTo>
                  <a:lnTo>
                    <a:pt x="8445" y="38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272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17008" y="2882840"/>
              <a:ext cx="7620" cy="26034"/>
            </a:xfrm>
            <a:custGeom>
              <a:avLst/>
              <a:gdLst/>
              <a:ahLst/>
              <a:cxnLst/>
              <a:rect l="l" t="t" r="r" b="b"/>
              <a:pathLst>
                <a:path w="7620" h="26035">
                  <a:moveTo>
                    <a:pt x="5511" y="0"/>
                  </a:moveTo>
                  <a:lnTo>
                    <a:pt x="4851" y="5067"/>
                  </a:lnTo>
                  <a:lnTo>
                    <a:pt x="4597" y="8394"/>
                  </a:lnTo>
                  <a:lnTo>
                    <a:pt x="2628" y="11074"/>
                  </a:lnTo>
                  <a:lnTo>
                    <a:pt x="0" y="25539"/>
                  </a:lnTo>
                  <a:lnTo>
                    <a:pt x="4064" y="18465"/>
                  </a:lnTo>
                  <a:lnTo>
                    <a:pt x="4368" y="13004"/>
                  </a:lnTo>
                  <a:lnTo>
                    <a:pt x="6426" y="9575"/>
                  </a:lnTo>
                  <a:lnTo>
                    <a:pt x="7353" y="599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111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07906" y="2842065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5" h="13969">
                  <a:moveTo>
                    <a:pt x="0" y="0"/>
                  </a:moveTo>
                  <a:lnTo>
                    <a:pt x="8305" y="13296"/>
                  </a:lnTo>
                  <a:lnTo>
                    <a:pt x="10248" y="13373"/>
                  </a:lnTo>
                  <a:lnTo>
                    <a:pt x="8280" y="7810"/>
                  </a:lnTo>
                  <a:lnTo>
                    <a:pt x="6832" y="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C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58100" y="284153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810" y="0"/>
                  </a:moveTo>
                  <a:lnTo>
                    <a:pt x="4279" y="2082"/>
                  </a:lnTo>
                  <a:lnTo>
                    <a:pt x="711" y="4102"/>
                  </a:lnTo>
                  <a:lnTo>
                    <a:pt x="0" y="8699"/>
                  </a:lnTo>
                  <a:lnTo>
                    <a:pt x="3517" y="6629"/>
                  </a:lnTo>
                  <a:lnTo>
                    <a:pt x="7099" y="4597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15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55925" y="2950827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8597" y="0"/>
                  </a:moveTo>
                  <a:lnTo>
                    <a:pt x="6159" y="825"/>
                  </a:lnTo>
                  <a:lnTo>
                    <a:pt x="3746" y="1841"/>
                  </a:lnTo>
                  <a:lnTo>
                    <a:pt x="2285" y="1879"/>
                  </a:lnTo>
                  <a:lnTo>
                    <a:pt x="863" y="2031"/>
                  </a:lnTo>
                  <a:lnTo>
                    <a:pt x="0" y="3454"/>
                  </a:lnTo>
                  <a:lnTo>
                    <a:pt x="1803" y="3594"/>
                  </a:lnTo>
                  <a:lnTo>
                    <a:pt x="3086" y="4940"/>
                  </a:lnTo>
                  <a:lnTo>
                    <a:pt x="4902" y="4483"/>
                  </a:lnTo>
                  <a:lnTo>
                    <a:pt x="6451" y="4940"/>
                  </a:lnTo>
                  <a:lnTo>
                    <a:pt x="8178" y="4813"/>
                  </a:lnTo>
                  <a:lnTo>
                    <a:pt x="9639" y="4089"/>
                  </a:lnTo>
                  <a:lnTo>
                    <a:pt x="10934" y="2971"/>
                  </a:lnTo>
                  <a:lnTo>
                    <a:pt x="11480" y="2273"/>
                  </a:lnTo>
                  <a:lnTo>
                    <a:pt x="11595" y="1523"/>
                  </a:lnTo>
                  <a:lnTo>
                    <a:pt x="11264" y="698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313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82860" y="2977621"/>
              <a:ext cx="50800" cy="10160"/>
            </a:xfrm>
            <a:custGeom>
              <a:avLst/>
              <a:gdLst/>
              <a:ahLst/>
              <a:cxnLst/>
              <a:rect l="l" t="t" r="r" b="b"/>
              <a:pathLst>
                <a:path w="50800" h="10160">
                  <a:moveTo>
                    <a:pt x="47777" y="0"/>
                  </a:moveTo>
                  <a:lnTo>
                    <a:pt x="44221" y="736"/>
                  </a:lnTo>
                  <a:lnTo>
                    <a:pt x="34700" y="1141"/>
                  </a:lnTo>
                  <a:lnTo>
                    <a:pt x="15417" y="2527"/>
                  </a:lnTo>
                  <a:lnTo>
                    <a:pt x="10172" y="3759"/>
                  </a:lnTo>
                  <a:lnTo>
                    <a:pt x="4635" y="3962"/>
                  </a:lnTo>
                  <a:lnTo>
                    <a:pt x="0" y="7188"/>
                  </a:lnTo>
                  <a:lnTo>
                    <a:pt x="2400" y="9804"/>
                  </a:lnTo>
                  <a:lnTo>
                    <a:pt x="5029" y="10007"/>
                  </a:lnTo>
                  <a:lnTo>
                    <a:pt x="7861" y="7899"/>
                  </a:lnTo>
                  <a:lnTo>
                    <a:pt x="12382" y="8255"/>
                  </a:lnTo>
                  <a:lnTo>
                    <a:pt x="16802" y="7785"/>
                  </a:lnTo>
                  <a:lnTo>
                    <a:pt x="21323" y="7162"/>
                  </a:lnTo>
                  <a:lnTo>
                    <a:pt x="28521" y="5580"/>
                  </a:lnTo>
                  <a:lnTo>
                    <a:pt x="35652" y="3571"/>
                  </a:lnTo>
                  <a:lnTo>
                    <a:pt x="42883" y="2272"/>
                  </a:lnTo>
                  <a:lnTo>
                    <a:pt x="50380" y="2819"/>
                  </a:lnTo>
                  <a:lnTo>
                    <a:pt x="47777" y="0"/>
                  </a:lnTo>
                  <a:close/>
                </a:path>
              </a:pathLst>
            </a:custGeom>
            <a:solidFill>
              <a:srgbClr val="8F8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156595" y="2984810"/>
              <a:ext cx="40640" cy="26034"/>
            </a:xfrm>
            <a:custGeom>
              <a:avLst/>
              <a:gdLst/>
              <a:ahLst/>
              <a:cxnLst/>
              <a:rect l="l" t="t" r="r" b="b"/>
              <a:pathLst>
                <a:path w="40639" h="26035">
                  <a:moveTo>
                    <a:pt x="36053" y="23037"/>
                  </a:moveTo>
                  <a:lnTo>
                    <a:pt x="18035" y="23037"/>
                  </a:lnTo>
                  <a:lnTo>
                    <a:pt x="22124" y="25984"/>
                  </a:lnTo>
                  <a:lnTo>
                    <a:pt x="25719" y="24079"/>
                  </a:lnTo>
                  <a:lnTo>
                    <a:pt x="30760" y="24041"/>
                  </a:lnTo>
                  <a:lnTo>
                    <a:pt x="35650" y="23202"/>
                  </a:lnTo>
                  <a:lnTo>
                    <a:pt x="36053" y="23037"/>
                  </a:lnTo>
                  <a:close/>
                </a:path>
                <a:path w="40639" h="26035">
                  <a:moveTo>
                    <a:pt x="11105" y="19518"/>
                  </a:moveTo>
                  <a:lnTo>
                    <a:pt x="9234" y="22669"/>
                  </a:lnTo>
                  <a:lnTo>
                    <a:pt x="8627" y="22985"/>
                  </a:lnTo>
                  <a:lnTo>
                    <a:pt x="9005" y="25196"/>
                  </a:lnTo>
                  <a:lnTo>
                    <a:pt x="14475" y="25196"/>
                  </a:lnTo>
                  <a:lnTo>
                    <a:pt x="18035" y="23037"/>
                  </a:lnTo>
                  <a:lnTo>
                    <a:pt x="36053" y="23037"/>
                  </a:lnTo>
                  <a:lnTo>
                    <a:pt x="40336" y="21285"/>
                  </a:lnTo>
                  <a:lnTo>
                    <a:pt x="39463" y="19786"/>
                  </a:lnTo>
                  <a:lnTo>
                    <a:pt x="14263" y="19786"/>
                  </a:lnTo>
                  <a:lnTo>
                    <a:pt x="11105" y="19518"/>
                  </a:lnTo>
                  <a:close/>
                </a:path>
                <a:path w="40639" h="26035">
                  <a:moveTo>
                    <a:pt x="26265" y="0"/>
                  </a:moveTo>
                  <a:lnTo>
                    <a:pt x="0" y="19786"/>
                  </a:lnTo>
                  <a:lnTo>
                    <a:pt x="471" y="22009"/>
                  </a:lnTo>
                  <a:lnTo>
                    <a:pt x="1703" y="24409"/>
                  </a:lnTo>
                  <a:lnTo>
                    <a:pt x="5043" y="24853"/>
                  </a:lnTo>
                  <a:lnTo>
                    <a:pt x="8527" y="23037"/>
                  </a:lnTo>
                  <a:lnTo>
                    <a:pt x="8460" y="22009"/>
                  </a:lnTo>
                  <a:lnTo>
                    <a:pt x="7989" y="19253"/>
                  </a:lnTo>
                  <a:lnTo>
                    <a:pt x="11262" y="19253"/>
                  </a:lnTo>
                  <a:lnTo>
                    <a:pt x="11850" y="18262"/>
                  </a:lnTo>
                  <a:lnTo>
                    <a:pt x="16092" y="17310"/>
                  </a:lnTo>
                  <a:lnTo>
                    <a:pt x="27528" y="17310"/>
                  </a:lnTo>
                  <a:lnTo>
                    <a:pt x="26531" y="11925"/>
                  </a:lnTo>
                  <a:lnTo>
                    <a:pt x="30189" y="10871"/>
                  </a:lnTo>
                  <a:lnTo>
                    <a:pt x="35129" y="7023"/>
                  </a:lnTo>
                  <a:lnTo>
                    <a:pt x="36145" y="4140"/>
                  </a:lnTo>
                  <a:lnTo>
                    <a:pt x="34126" y="711"/>
                  </a:lnTo>
                  <a:lnTo>
                    <a:pt x="26265" y="0"/>
                  </a:lnTo>
                  <a:close/>
                </a:path>
                <a:path w="40639" h="26035">
                  <a:moveTo>
                    <a:pt x="7989" y="19253"/>
                  </a:moveTo>
                  <a:lnTo>
                    <a:pt x="8627" y="22985"/>
                  </a:lnTo>
                  <a:lnTo>
                    <a:pt x="9234" y="22669"/>
                  </a:lnTo>
                  <a:lnTo>
                    <a:pt x="11105" y="19518"/>
                  </a:lnTo>
                  <a:lnTo>
                    <a:pt x="7989" y="19253"/>
                  </a:lnTo>
                  <a:close/>
                </a:path>
                <a:path w="40639" h="26035">
                  <a:moveTo>
                    <a:pt x="27528" y="17310"/>
                  </a:moveTo>
                  <a:lnTo>
                    <a:pt x="16092" y="17310"/>
                  </a:lnTo>
                  <a:lnTo>
                    <a:pt x="14263" y="19786"/>
                  </a:lnTo>
                  <a:lnTo>
                    <a:pt x="39463" y="19786"/>
                  </a:lnTo>
                  <a:lnTo>
                    <a:pt x="39041" y="19062"/>
                  </a:lnTo>
                  <a:lnTo>
                    <a:pt x="37663" y="18580"/>
                  </a:lnTo>
                  <a:lnTo>
                    <a:pt x="27763" y="18580"/>
                  </a:lnTo>
                  <a:lnTo>
                    <a:pt x="27528" y="17310"/>
                  </a:lnTo>
                  <a:close/>
                </a:path>
                <a:path w="40639" h="26035">
                  <a:moveTo>
                    <a:pt x="11262" y="19253"/>
                  </a:moveTo>
                  <a:lnTo>
                    <a:pt x="7989" y="19253"/>
                  </a:lnTo>
                  <a:lnTo>
                    <a:pt x="11105" y="19518"/>
                  </a:lnTo>
                  <a:lnTo>
                    <a:pt x="11262" y="19253"/>
                  </a:lnTo>
                  <a:close/>
                </a:path>
                <a:path w="40639" h="26035">
                  <a:moveTo>
                    <a:pt x="32069" y="16294"/>
                  </a:moveTo>
                  <a:lnTo>
                    <a:pt x="27763" y="18580"/>
                  </a:lnTo>
                  <a:lnTo>
                    <a:pt x="37663" y="18580"/>
                  </a:lnTo>
                  <a:lnTo>
                    <a:pt x="36763" y="18262"/>
                  </a:lnTo>
                  <a:lnTo>
                    <a:pt x="32069" y="16294"/>
                  </a:lnTo>
                  <a:close/>
                </a:path>
              </a:pathLst>
            </a:custGeom>
            <a:solidFill>
              <a:srgbClr val="929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61642" y="2998790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19799" y="0"/>
                  </a:moveTo>
                  <a:lnTo>
                    <a:pt x="10045" y="1714"/>
                  </a:lnTo>
                  <a:lnTo>
                    <a:pt x="3352" y="3251"/>
                  </a:lnTo>
                  <a:lnTo>
                    <a:pt x="0" y="10871"/>
                  </a:lnTo>
                  <a:lnTo>
                    <a:pt x="1219" y="12153"/>
                  </a:lnTo>
                  <a:lnTo>
                    <a:pt x="2514" y="12471"/>
                  </a:lnTo>
                  <a:lnTo>
                    <a:pt x="3962" y="11214"/>
                  </a:lnTo>
                  <a:lnTo>
                    <a:pt x="6197" y="4889"/>
                  </a:lnTo>
                  <a:lnTo>
                    <a:pt x="13728" y="5753"/>
                  </a:lnTo>
                  <a:lnTo>
                    <a:pt x="19799" y="0"/>
                  </a:lnTo>
                  <a:close/>
                </a:path>
              </a:pathLst>
            </a:custGeom>
            <a:solidFill>
              <a:srgbClr val="918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1053" y="3006862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4">
                  <a:moveTo>
                    <a:pt x="3479" y="0"/>
                  </a:moveTo>
                  <a:lnTo>
                    <a:pt x="0" y="3162"/>
                  </a:lnTo>
                  <a:lnTo>
                    <a:pt x="3810" y="3276"/>
                  </a:lnTo>
                  <a:lnTo>
                    <a:pt x="7696" y="4216"/>
                  </a:lnTo>
                  <a:lnTo>
                    <a:pt x="11264" y="2031"/>
                  </a:lnTo>
                  <a:lnTo>
                    <a:pt x="7493" y="2273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908E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43095" y="2823819"/>
              <a:ext cx="34925" cy="33020"/>
            </a:xfrm>
            <a:custGeom>
              <a:avLst/>
              <a:gdLst/>
              <a:ahLst/>
              <a:cxnLst/>
              <a:rect l="l" t="t" r="r" b="b"/>
              <a:pathLst>
                <a:path w="34925" h="33019">
                  <a:moveTo>
                    <a:pt x="14757" y="18338"/>
                  </a:moveTo>
                  <a:lnTo>
                    <a:pt x="0" y="32867"/>
                  </a:lnTo>
                  <a:lnTo>
                    <a:pt x="1689" y="32931"/>
                  </a:lnTo>
                  <a:lnTo>
                    <a:pt x="4064" y="29781"/>
                  </a:lnTo>
                  <a:lnTo>
                    <a:pt x="7416" y="27520"/>
                  </a:lnTo>
                  <a:lnTo>
                    <a:pt x="9588" y="24180"/>
                  </a:lnTo>
                  <a:lnTo>
                    <a:pt x="13335" y="20789"/>
                  </a:lnTo>
                  <a:lnTo>
                    <a:pt x="14592" y="19596"/>
                  </a:lnTo>
                  <a:lnTo>
                    <a:pt x="14757" y="18338"/>
                  </a:lnTo>
                  <a:close/>
                </a:path>
                <a:path w="34925" h="33019">
                  <a:moveTo>
                    <a:pt x="34696" y="1993"/>
                  </a:moveTo>
                  <a:lnTo>
                    <a:pt x="32943" y="0"/>
                  </a:lnTo>
                  <a:lnTo>
                    <a:pt x="30289" y="698"/>
                  </a:lnTo>
                  <a:lnTo>
                    <a:pt x="28892" y="4191"/>
                  </a:lnTo>
                  <a:lnTo>
                    <a:pt x="25527" y="3352"/>
                  </a:lnTo>
                  <a:lnTo>
                    <a:pt x="23812" y="4775"/>
                  </a:lnTo>
                  <a:lnTo>
                    <a:pt x="21958" y="6070"/>
                  </a:lnTo>
                  <a:lnTo>
                    <a:pt x="21386" y="8420"/>
                  </a:lnTo>
                  <a:lnTo>
                    <a:pt x="17348" y="13601"/>
                  </a:lnTo>
                  <a:lnTo>
                    <a:pt x="18542" y="14960"/>
                  </a:lnTo>
                  <a:lnTo>
                    <a:pt x="19812" y="14947"/>
                  </a:lnTo>
                  <a:lnTo>
                    <a:pt x="23025" y="12217"/>
                  </a:lnTo>
                  <a:lnTo>
                    <a:pt x="25387" y="7366"/>
                  </a:lnTo>
                  <a:lnTo>
                    <a:pt x="31127" y="7124"/>
                  </a:lnTo>
                  <a:lnTo>
                    <a:pt x="34582" y="3771"/>
                  </a:lnTo>
                  <a:lnTo>
                    <a:pt x="34696" y="1993"/>
                  </a:lnTo>
                  <a:close/>
                </a:path>
              </a:pathLst>
            </a:custGeom>
            <a:solidFill>
              <a:srgbClr val="3536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56440" y="283740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4" h="7619">
                  <a:moveTo>
                    <a:pt x="4000" y="0"/>
                  </a:moveTo>
                  <a:lnTo>
                    <a:pt x="2743" y="1143"/>
                  </a:lnTo>
                  <a:lnTo>
                    <a:pt x="1473" y="2273"/>
                  </a:lnTo>
                  <a:lnTo>
                    <a:pt x="215" y="3416"/>
                  </a:lnTo>
                  <a:lnTo>
                    <a:pt x="0" y="7200"/>
                  </a:lnTo>
                  <a:lnTo>
                    <a:pt x="3390" y="5753"/>
                  </a:lnTo>
                  <a:lnTo>
                    <a:pt x="5994" y="3429"/>
                  </a:lnTo>
                  <a:lnTo>
                    <a:pt x="7810" y="228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15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62873" y="282662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920" y="0"/>
                  </a:moveTo>
                  <a:lnTo>
                    <a:pt x="1244" y="1524"/>
                  </a:lnTo>
                  <a:lnTo>
                    <a:pt x="0" y="3797"/>
                  </a:lnTo>
                  <a:lnTo>
                    <a:pt x="1600" y="5600"/>
                  </a:lnTo>
                  <a:lnTo>
                    <a:pt x="3911" y="4660"/>
                  </a:lnTo>
                  <a:lnTo>
                    <a:pt x="5549" y="3187"/>
                  </a:lnTo>
                  <a:lnTo>
                    <a:pt x="5753" y="533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848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35043" y="2858483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4" h="10794">
                  <a:moveTo>
                    <a:pt x="7950" y="0"/>
                  </a:moveTo>
                  <a:lnTo>
                    <a:pt x="4762" y="1612"/>
                  </a:lnTo>
                  <a:lnTo>
                    <a:pt x="2222" y="3949"/>
                  </a:lnTo>
                  <a:lnTo>
                    <a:pt x="253" y="6921"/>
                  </a:lnTo>
                  <a:lnTo>
                    <a:pt x="0" y="10541"/>
                  </a:lnTo>
                  <a:lnTo>
                    <a:pt x="4063" y="8089"/>
                  </a:lnTo>
                  <a:lnTo>
                    <a:pt x="6642" y="4533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15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311464" y="3215017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2463" y="0"/>
                  </a:moveTo>
                  <a:lnTo>
                    <a:pt x="1257" y="3111"/>
                  </a:lnTo>
                  <a:lnTo>
                    <a:pt x="0" y="7937"/>
                  </a:lnTo>
                  <a:lnTo>
                    <a:pt x="4038" y="6464"/>
                  </a:lnTo>
                  <a:lnTo>
                    <a:pt x="7835" y="7340"/>
                  </a:lnTo>
                  <a:lnTo>
                    <a:pt x="9588" y="1790"/>
                  </a:lnTo>
                  <a:lnTo>
                    <a:pt x="8496" y="330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292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16890" y="3244677"/>
              <a:ext cx="10160" cy="22225"/>
            </a:xfrm>
            <a:custGeom>
              <a:avLst/>
              <a:gdLst/>
              <a:ahLst/>
              <a:cxnLst/>
              <a:rect l="l" t="t" r="r" b="b"/>
              <a:pathLst>
                <a:path w="10160" h="22225">
                  <a:moveTo>
                    <a:pt x="3492" y="0"/>
                  </a:moveTo>
                  <a:lnTo>
                    <a:pt x="2082" y="2362"/>
                  </a:lnTo>
                  <a:lnTo>
                    <a:pt x="673" y="6680"/>
                  </a:lnTo>
                  <a:lnTo>
                    <a:pt x="584" y="8991"/>
                  </a:lnTo>
                  <a:lnTo>
                    <a:pt x="393" y="12471"/>
                  </a:lnTo>
                  <a:lnTo>
                    <a:pt x="241" y="13982"/>
                  </a:lnTo>
                  <a:lnTo>
                    <a:pt x="215" y="17906"/>
                  </a:lnTo>
                  <a:lnTo>
                    <a:pt x="0" y="21094"/>
                  </a:lnTo>
                  <a:lnTo>
                    <a:pt x="9461" y="3568"/>
                  </a:lnTo>
                  <a:lnTo>
                    <a:pt x="9740" y="317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2A2D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23855" y="3202444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10">
                  <a:moveTo>
                    <a:pt x="8559" y="7937"/>
                  </a:moveTo>
                  <a:lnTo>
                    <a:pt x="8458" y="5842"/>
                  </a:lnTo>
                  <a:lnTo>
                    <a:pt x="8064" y="2971"/>
                  </a:lnTo>
                  <a:lnTo>
                    <a:pt x="6743" y="863"/>
                  </a:lnTo>
                  <a:lnTo>
                    <a:pt x="1409" y="0"/>
                  </a:lnTo>
                  <a:lnTo>
                    <a:pt x="127" y="1397"/>
                  </a:lnTo>
                  <a:lnTo>
                    <a:pt x="0" y="6908"/>
                  </a:lnTo>
                  <a:lnTo>
                    <a:pt x="3594" y="6692"/>
                  </a:lnTo>
                  <a:lnTo>
                    <a:pt x="7239" y="8648"/>
                  </a:lnTo>
                  <a:lnTo>
                    <a:pt x="8559" y="7937"/>
                  </a:lnTo>
                  <a:close/>
                </a:path>
                <a:path w="55879" h="54610">
                  <a:moveTo>
                    <a:pt x="53213" y="21475"/>
                  </a:moveTo>
                  <a:lnTo>
                    <a:pt x="51536" y="18999"/>
                  </a:lnTo>
                  <a:lnTo>
                    <a:pt x="45935" y="17068"/>
                  </a:lnTo>
                  <a:lnTo>
                    <a:pt x="44526" y="19024"/>
                  </a:lnTo>
                  <a:lnTo>
                    <a:pt x="44424" y="25057"/>
                  </a:lnTo>
                  <a:lnTo>
                    <a:pt x="46278" y="27813"/>
                  </a:lnTo>
                  <a:lnTo>
                    <a:pt x="52247" y="28867"/>
                  </a:lnTo>
                  <a:lnTo>
                    <a:pt x="52793" y="26784"/>
                  </a:lnTo>
                  <a:lnTo>
                    <a:pt x="53060" y="24409"/>
                  </a:lnTo>
                  <a:lnTo>
                    <a:pt x="53213" y="21475"/>
                  </a:lnTo>
                  <a:close/>
                </a:path>
                <a:path w="55879" h="54610">
                  <a:moveTo>
                    <a:pt x="55295" y="54508"/>
                  </a:moveTo>
                  <a:lnTo>
                    <a:pt x="52679" y="47231"/>
                  </a:lnTo>
                  <a:lnTo>
                    <a:pt x="46139" y="47371"/>
                  </a:lnTo>
                  <a:lnTo>
                    <a:pt x="40944" y="45427"/>
                  </a:lnTo>
                  <a:lnTo>
                    <a:pt x="42722" y="52692"/>
                  </a:lnTo>
                  <a:lnTo>
                    <a:pt x="48374" y="53759"/>
                  </a:lnTo>
                  <a:lnTo>
                    <a:pt x="55295" y="54508"/>
                  </a:lnTo>
                  <a:close/>
                </a:path>
              </a:pathLst>
            </a:custGeom>
            <a:solidFill>
              <a:srgbClr val="222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52558" y="2937255"/>
              <a:ext cx="27305" cy="10160"/>
            </a:xfrm>
            <a:custGeom>
              <a:avLst/>
              <a:gdLst/>
              <a:ahLst/>
              <a:cxnLst/>
              <a:rect l="l" t="t" r="r" b="b"/>
              <a:pathLst>
                <a:path w="27304" h="10160">
                  <a:moveTo>
                    <a:pt x="19945" y="0"/>
                  </a:moveTo>
                  <a:lnTo>
                    <a:pt x="13220" y="1174"/>
                  </a:lnTo>
                  <a:lnTo>
                    <a:pt x="6677" y="3861"/>
                  </a:lnTo>
                  <a:lnTo>
                    <a:pt x="0" y="6002"/>
                  </a:lnTo>
                  <a:lnTo>
                    <a:pt x="6739" y="9353"/>
                  </a:lnTo>
                  <a:lnTo>
                    <a:pt x="13301" y="9847"/>
                  </a:lnTo>
                  <a:lnTo>
                    <a:pt x="20004" y="7517"/>
                  </a:lnTo>
                  <a:lnTo>
                    <a:pt x="27165" y="2395"/>
                  </a:lnTo>
                  <a:lnTo>
                    <a:pt x="19945" y="0"/>
                  </a:lnTo>
                  <a:close/>
                </a:path>
              </a:pathLst>
            </a:custGeom>
            <a:solidFill>
              <a:srgbClr val="878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197398" y="2911352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79" h="30480">
                  <a:moveTo>
                    <a:pt x="11861" y="0"/>
                  </a:moveTo>
                  <a:lnTo>
                    <a:pt x="8712" y="5727"/>
                  </a:lnTo>
                  <a:lnTo>
                    <a:pt x="10464" y="9004"/>
                  </a:lnTo>
                  <a:lnTo>
                    <a:pt x="9169" y="12128"/>
                  </a:lnTo>
                  <a:lnTo>
                    <a:pt x="3505" y="20129"/>
                  </a:lnTo>
                  <a:lnTo>
                    <a:pt x="1777" y="21767"/>
                  </a:lnTo>
                  <a:lnTo>
                    <a:pt x="0" y="26250"/>
                  </a:lnTo>
                  <a:lnTo>
                    <a:pt x="76" y="27559"/>
                  </a:lnTo>
                  <a:lnTo>
                    <a:pt x="457" y="28727"/>
                  </a:lnTo>
                  <a:lnTo>
                    <a:pt x="1511" y="29591"/>
                  </a:lnTo>
                  <a:lnTo>
                    <a:pt x="2768" y="30137"/>
                  </a:lnTo>
                  <a:lnTo>
                    <a:pt x="3949" y="30099"/>
                  </a:lnTo>
                  <a:lnTo>
                    <a:pt x="5003" y="29133"/>
                  </a:lnTo>
                  <a:lnTo>
                    <a:pt x="8166" y="24676"/>
                  </a:lnTo>
                  <a:lnTo>
                    <a:pt x="11874" y="20523"/>
                  </a:lnTo>
                  <a:lnTo>
                    <a:pt x="13131" y="14973"/>
                  </a:lnTo>
                  <a:lnTo>
                    <a:pt x="13525" y="9918"/>
                  </a:lnTo>
                  <a:lnTo>
                    <a:pt x="17779" y="4533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464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72658" y="2935752"/>
              <a:ext cx="27940" cy="19050"/>
            </a:xfrm>
            <a:custGeom>
              <a:avLst/>
              <a:gdLst/>
              <a:ahLst/>
              <a:cxnLst/>
              <a:rect l="l" t="t" r="r" b="b"/>
              <a:pathLst>
                <a:path w="27939" h="19050">
                  <a:moveTo>
                    <a:pt x="25057" y="0"/>
                  </a:moveTo>
                  <a:lnTo>
                    <a:pt x="24244" y="254"/>
                  </a:lnTo>
                  <a:lnTo>
                    <a:pt x="23583" y="673"/>
                  </a:lnTo>
                  <a:lnTo>
                    <a:pt x="22999" y="1181"/>
                  </a:lnTo>
                  <a:lnTo>
                    <a:pt x="21120" y="3581"/>
                  </a:lnTo>
                  <a:lnTo>
                    <a:pt x="19545" y="5168"/>
                  </a:lnTo>
                  <a:lnTo>
                    <a:pt x="17805" y="6604"/>
                  </a:lnTo>
                  <a:lnTo>
                    <a:pt x="16154" y="8089"/>
                  </a:lnTo>
                  <a:lnTo>
                    <a:pt x="14211" y="9131"/>
                  </a:lnTo>
                  <a:lnTo>
                    <a:pt x="12230" y="10109"/>
                  </a:lnTo>
                  <a:lnTo>
                    <a:pt x="9474" y="10998"/>
                  </a:lnTo>
                  <a:lnTo>
                    <a:pt x="7188" y="13398"/>
                  </a:lnTo>
                  <a:lnTo>
                    <a:pt x="3936" y="12738"/>
                  </a:lnTo>
                  <a:lnTo>
                    <a:pt x="0" y="14084"/>
                  </a:lnTo>
                  <a:lnTo>
                    <a:pt x="88" y="18580"/>
                  </a:lnTo>
                  <a:lnTo>
                    <a:pt x="3657" y="17818"/>
                  </a:lnTo>
                  <a:lnTo>
                    <a:pt x="6388" y="18300"/>
                  </a:lnTo>
                  <a:lnTo>
                    <a:pt x="10706" y="17995"/>
                  </a:lnTo>
                  <a:lnTo>
                    <a:pt x="14249" y="15125"/>
                  </a:lnTo>
                  <a:lnTo>
                    <a:pt x="18516" y="14655"/>
                  </a:lnTo>
                  <a:lnTo>
                    <a:pt x="21856" y="11925"/>
                  </a:lnTo>
                  <a:lnTo>
                    <a:pt x="27330" y="10883"/>
                  </a:lnTo>
                  <a:lnTo>
                    <a:pt x="26377" y="4737"/>
                  </a:lnTo>
                  <a:lnTo>
                    <a:pt x="26288" y="850"/>
                  </a:lnTo>
                  <a:lnTo>
                    <a:pt x="25742" y="203"/>
                  </a:lnTo>
                  <a:lnTo>
                    <a:pt x="25057" y="0"/>
                  </a:lnTo>
                  <a:close/>
                </a:path>
              </a:pathLst>
            </a:custGeom>
            <a:solidFill>
              <a:srgbClr val="6C6A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09260" y="2902792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30">
                  <a:moveTo>
                    <a:pt x="2889" y="14843"/>
                  </a:moveTo>
                  <a:lnTo>
                    <a:pt x="647" y="18567"/>
                  </a:lnTo>
                  <a:lnTo>
                    <a:pt x="1270" y="23533"/>
                  </a:lnTo>
                  <a:lnTo>
                    <a:pt x="2755" y="22809"/>
                  </a:lnTo>
                  <a:lnTo>
                    <a:pt x="3149" y="21475"/>
                  </a:lnTo>
                  <a:lnTo>
                    <a:pt x="3187" y="18567"/>
                  </a:lnTo>
                  <a:lnTo>
                    <a:pt x="2889" y="14843"/>
                  </a:lnTo>
                  <a:close/>
                </a:path>
                <a:path w="6350" h="24130">
                  <a:moveTo>
                    <a:pt x="3177" y="12463"/>
                  </a:moveTo>
                  <a:lnTo>
                    <a:pt x="2798" y="13271"/>
                  </a:lnTo>
                  <a:lnTo>
                    <a:pt x="2889" y="14843"/>
                  </a:lnTo>
                  <a:lnTo>
                    <a:pt x="3835" y="13271"/>
                  </a:lnTo>
                  <a:lnTo>
                    <a:pt x="3177" y="12463"/>
                  </a:lnTo>
                  <a:close/>
                </a:path>
                <a:path w="6350" h="24130">
                  <a:moveTo>
                    <a:pt x="2768" y="0"/>
                  </a:moveTo>
                  <a:lnTo>
                    <a:pt x="0" y="8559"/>
                  </a:lnTo>
                  <a:lnTo>
                    <a:pt x="3177" y="12463"/>
                  </a:lnTo>
                  <a:lnTo>
                    <a:pt x="5943" y="6578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35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187331" y="2934340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8064" y="0"/>
                  </a:moveTo>
                  <a:lnTo>
                    <a:pt x="4864" y="1727"/>
                  </a:lnTo>
                  <a:lnTo>
                    <a:pt x="2197" y="4076"/>
                  </a:lnTo>
                  <a:lnTo>
                    <a:pt x="0" y="6972"/>
                  </a:lnTo>
                  <a:lnTo>
                    <a:pt x="736" y="8877"/>
                  </a:lnTo>
                  <a:lnTo>
                    <a:pt x="1930" y="9956"/>
                  </a:lnTo>
                  <a:lnTo>
                    <a:pt x="4114" y="9296"/>
                  </a:lnTo>
                  <a:lnTo>
                    <a:pt x="6337" y="7962"/>
                  </a:lnTo>
                  <a:lnTo>
                    <a:pt x="8674" y="6743"/>
                  </a:lnTo>
                  <a:lnTo>
                    <a:pt x="9436" y="3962"/>
                  </a:lnTo>
                  <a:lnTo>
                    <a:pt x="8762" y="2997"/>
                  </a:lnTo>
                  <a:lnTo>
                    <a:pt x="9055" y="1841"/>
                  </a:lnTo>
                  <a:lnTo>
                    <a:pt x="8839" y="787"/>
                  </a:lnTo>
                  <a:lnTo>
                    <a:pt x="8064" y="0"/>
                  </a:lnTo>
                  <a:close/>
                </a:path>
              </a:pathLst>
            </a:custGeom>
            <a:solidFill>
              <a:srgbClr val="E2D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197474" y="292472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308" y="0"/>
                  </a:moveTo>
                  <a:lnTo>
                    <a:pt x="3568" y="800"/>
                  </a:lnTo>
                  <a:lnTo>
                    <a:pt x="1650" y="2197"/>
                  </a:lnTo>
                  <a:lnTo>
                    <a:pt x="0" y="3733"/>
                  </a:lnTo>
                  <a:lnTo>
                    <a:pt x="101" y="6375"/>
                  </a:lnTo>
                  <a:lnTo>
                    <a:pt x="1015" y="7620"/>
                  </a:lnTo>
                  <a:lnTo>
                    <a:pt x="2260" y="8369"/>
                  </a:lnTo>
                  <a:lnTo>
                    <a:pt x="3784" y="8623"/>
                  </a:lnTo>
                  <a:lnTo>
                    <a:pt x="5626" y="6832"/>
                  </a:lnTo>
                  <a:lnTo>
                    <a:pt x="7124" y="5524"/>
                  </a:lnTo>
                  <a:lnTo>
                    <a:pt x="8915" y="4216"/>
                  </a:lnTo>
                  <a:lnTo>
                    <a:pt x="6997" y="76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868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182050" y="2941313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283" y="0"/>
                  </a:moveTo>
                  <a:lnTo>
                    <a:pt x="114" y="3797"/>
                  </a:lnTo>
                  <a:lnTo>
                    <a:pt x="0" y="6743"/>
                  </a:lnTo>
                  <a:lnTo>
                    <a:pt x="1866" y="6311"/>
                  </a:lnTo>
                  <a:lnTo>
                    <a:pt x="3721" y="5930"/>
                  </a:lnTo>
                  <a:lnTo>
                    <a:pt x="6375" y="5918"/>
                  </a:lnTo>
                  <a:lnTo>
                    <a:pt x="8000" y="4305"/>
                  </a:lnTo>
                  <a:lnTo>
                    <a:pt x="9397" y="2311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D7D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201043" y="292105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8674" y="0"/>
                  </a:moveTo>
                  <a:lnTo>
                    <a:pt x="2349" y="1181"/>
                  </a:lnTo>
                  <a:lnTo>
                    <a:pt x="0" y="4483"/>
                  </a:lnTo>
                  <a:lnTo>
                    <a:pt x="4686" y="5118"/>
                  </a:lnTo>
                  <a:lnTo>
                    <a:pt x="3073" y="7912"/>
                  </a:lnTo>
                  <a:lnTo>
                    <a:pt x="2057" y="10502"/>
                  </a:lnTo>
                  <a:lnTo>
                    <a:pt x="4279" y="10325"/>
                  </a:lnTo>
                  <a:lnTo>
                    <a:pt x="5575" y="9182"/>
                  </a:lnTo>
                  <a:lnTo>
                    <a:pt x="5778" y="6921"/>
                  </a:lnTo>
                  <a:lnTo>
                    <a:pt x="6781" y="3721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6766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03392" y="2917087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30">
                  <a:moveTo>
                    <a:pt x="2705" y="0"/>
                  </a:moveTo>
                  <a:lnTo>
                    <a:pt x="0" y="5143"/>
                  </a:lnTo>
                  <a:lnTo>
                    <a:pt x="3733" y="5499"/>
                  </a:lnTo>
                  <a:lnTo>
                    <a:pt x="3530" y="8229"/>
                  </a:lnTo>
                  <a:lnTo>
                    <a:pt x="3428" y="10883"/>
                  </a:lnTo>
                  <a:lnTo>
                    <a:pt x="5600" y="7099"/>
                  </a:lnTo>
                  <a:lnTo>
                    <a:pt x="8039" y="3289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5B5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66962" y="294984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5702" y="0"/>
                  </a:moveTo>
                  <a:lnTo>
                    <a:pt x="228" y="1689"/>
                  </a:lnTo>
                  <a:lnTo>
                    <a:pt x="114" y="2209"/>
                  </a:lnTo>
                  <a:lnTo>
                    <a:pt x="38" y="2730"/>
                  </a:lnTo>
                  <a:lnTo>
                    <a:pt x="0" y="3263"/>
                  </a:lnTo>
                  <a:lnTo>
                    <a:pt x="4572" y="6477"/>
                  </a:lnTo>
                  <a:lnTo>
                    <a:pt x="9029" y="8089"/>
                  </a:lnTo>
                  <a:lnTo>
                    <a:pt x="12865" y="2222"/>
                  </a:lnTo>
                  <a:lnTo>
                    <a:pt x="10414" y="1701"/>
                  </a:lnTo>
                  <a:lnTo>
                    <a:pt x="7442" y="2832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555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176607" y="294510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562" y="0"/>
                  </a:moveTo>
                  <a:lnTo>
                    <a:pt x="0" y="3390"/>
                  </a:lnTo>
                  <a:lnTo>
                    <a:pt x="3543" y="6540"/>
                  </a:lnTo>
                  <a:lnTo>
                    <a:pt x="6261" y="3632"/>
                  </a:lnTo>
                  <a:lnTo>
                    <a:pt x="9169" y="2133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A6A1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95048" y="293219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152" y="0"/>
                  </a:moveTo>
                  <a:lnTo>
                    <a:pt x="1955" y="469"/>
                  </a:lnTo>
                  <a:lnTo>
                    <a:pt x="342" y="2146"/>
                  </a:lnTo>
                  <a:lnTo>
                    <a:pt x="25" y="2400"/>
                  </a:lnTo>
                  <a:lnTo>
                    <a:pt x="0" y="2667"/>
                  </a:lnTo>
                  <a:lnTo>
                    <a:pt x="279" y="2971"/>
                  </a:lnTo>
                  <a:lnTo>
                    <a:pt x="1231" y="3136"/>
                  </a:lnTo>
                  <a:lnTo>
                    <a:pt x="1231" y="4508"/>
                  </a:lnTo>
                  <a:lnTo>
                    <a:pt x="2273" y="4572"/>
                  </a:lnTo>
                  <a:lnTo>
                    <a:pt x="2806" y="4470"/>
                  </a:lnTo>
                  <a:lnTo>
                    <a:pt x="3352" y="4419"/>
                  </a:lnTo>
                  <a:lnTo>
                    <a:pt x="3898" y="4406"/>
                  </a:lnTo>
                  <a:lnTo>
                    <a:pt x="4038" y="3937"/>
                  </a:lnTo>
                  <a:lnTo>
                    <a:pt x="4165" y="3467"/>
                  </a:lnTo>
                  <a:lnTo>
                    <a:pt x="4267" y="2997"/>
                  </a:lnTo>
                  <a:lnTo>
                    <a:pt x="4889" y="876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AB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197012" y="29310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558" y="0"/>
                  </a:moveTo>
                  <a:lnTo>
                    <a:pt x="304" y="495"/>
                  </a:lnTo>
                  <a:lnTo>
                    <a:pt x="114" y="1016"/>
                  </a:lnTo>
                  <a:lnTo>
                    <a:pt x="0" y="1562"/>
                  </a:lnTo>
                  <a:lnTo>
                    <a:pt x="761" y="2413"/>
                  </a:lnTo>
                  <a:lnTo>
                    <a:pt x="1536" y="3251"/>
                  </a:lnTo>
                  <a:lnTo>
                    <a:pt x="2298" y="4089"/>
                  </a:lnTo>
                  <a:lnTo>
                    <a:pt x="2946" y="3479"/>
                  </a:lnTo>
                  <a:lnTo>
                    <a:pt x="3594" y="2857"/>
                  </a:lnTo>
                  <a:lnTo>
                    <a:pt x="4241" y="2247"/>
                  </a:lnTo>
                  <a:lnTo>
                    <a:pt x="3581" y="584"/>
                  </a:lnTo>
                  <a:lnTo>
                    <a:pt x="2209" y="6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8A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163226" y="2948937"/>
              <a:ext cx="29209" cy="9525"/>
            </a:xfrm>
            <a:custGeom>
              <a:avLst/>
              <a:gdLst/>
              <a:ahLst/>
              <a:cxnLst/>
              <a:rect l="l" t="t" r="r" b="b"/>
              <a:pathLst>
                <a:path w="29210" h="9525">
                  <a:moveTo>
                    <a:pt x="27711" y="0"/>
                  </a:moveTo>
                  <a:lnTo>
                    <a:pt x="16611" y="3136"/>
                  </a:lnTo>
                  <a:lnTo>
                    <a:pt x="12534" y="6248"/>
                  </a:lnTo>
                  <a:lnTo>
                    <a:pt x="8026" y="3797"/>
                  </a:lnTo>
                  <a:lnTo>
                    <a:pt x="3733" y="4165"/>
                  </a:lnTo>
                  <a:lnTo>
                    <a:pt x="2247" y="4140"/>
                  </a:lnTo>
                  <a:lnTo>
                    <a:pt x="863" y="4343"/>
                  </a:lnTo>
                  <a:lnTo>
                    <a:pt x="0" y="5765"/>
                  </a:lnTo>
                  <a:lnTo>
                    <a:pt x="1282" y="7912"/>
                  </a:lnTo>
                  <a:lnTo>
                    <a:pt x="3771" y="7696"/>
                  </a:lnTo>
                  <a:lnTo>
                    <a:pt x="5664" y="8674"/>
                  </a:lnTo>
                  <a:lnTo>
                    <a:pt x="9105" y="9156"/>
                  </a:lnTo>
                  <a:lnTo>
                    <a:pt x="10833" y="8737"/>
                  </a:lnTo>
                  <a:lnTo>
                    <a:pt x="12941" y="6794"/>
                  </a:lnTo>
                  <a:lnTo>
                    <a:pt x="15963" y="8293"/>
                  </a:lnTo>
                  <a:lnTo>
                    <a:pt x="18199" y="6819"/>
                  </a:lnTo>
                  <a:lnTo>
                    <a:pt x="25615" y="3517"/>
                  </a:lnTo>
                  <a:lnTo>
                    <a:pt x="26746" y="2603"/>
                  </a:lnTo>
                  <a:lnTo>
                    <a:pt x="28778" y="2222"/>
                  </a:lnTo>
                  <a:lnTo>
                    <a:pt x="27711" y="0"/>
                  </a:lnTo>
                  <a:close/>
                </a:path>
              </a:pathLst>
            </a:custGeom>
            <a:solidFill>
              <a:srgbClr val="424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188842" y="2940478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4">
                  <a:moveTo>
                    <a:pt x="13563" y="0"/>
                  </a:moveTo>
                  <a:lnTo>
                    <a:pt x="10185" y="12"/>
                  </a:lnTo>
                  <a:lnTo>
                    <a:pt x="8940" y="4216"/>
                  </a:lnTo>
                  <a:lnTo>
                    <a:pt x="5549" y="6375"/>
                  </a:lnTo>
                  <a:lnTo>
                    <a:pt x="2095" y="8458"/>
                  </a:lnTo>
                  <a:lnTo>
                    <a:pt x="0" y="11976"/>
                  </a:lnTo>
                  <a:lnTo>
                    <a:pt x="6604" y="10350"/>
                  </a:lnTo>
                  <a:lnTo>
                    <a:pt x="11010" y="6235"/>
                  </a:lnTo>
                  <a:lnTo>
                    <a:pt x="13563" y="0"/>
                  </a:lnTo>
                  <a:close/>
                </a:path>
              </a:pathLst>
            </a:custGeom>
            <a:solidFill>
              <a:srgbClr val="20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161261" y="2955258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70" h="5080">
                  <a:moveTo>
                    <a:pt x="2527" y="0"/>
                  </a:moveTo>
                  <a:lnTo>
                    <a:pt x="0" y="1181"/>
                  </a:lnTo>
                  <a:lnTo>
                    <a:pt x="3657" y="4889"/>
                  </a:lnTo>
                  <a:lnTo>
                    <a:pt x="8470" y="2781"/>
                  </a:lnTo>
                  <a:lnTo>
                    <a:pt x="12674" y="3721"/>
                  </a:lnTo>
                  <a:lnTo>
                    <a:pt x="12852" y="3721"/>
                  </a:lnTo>
                  <a:lnTo>
                    <a:pt x="13042" y="3517"/>
                  </a:lnTo>
                  <a:lnTo>
                    <a:pt x="13436" y="2705"/>
                  </a:lnTo>
                  <a:lnTo>
                    <a:pt x="13284" y="2273"/>
                  </a:lnTo>
                  <a:lnTo>
                    <a:pt x="12763" y="1828"/>
                  </a:lnTo>
                  <a:lnTo>
                    <a:pt x="7353" y="1574"/>
                  </a:lnTo>
                  <a:lnTo>
                    <a:pt x="4978" y="13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1F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157726" y="2954426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10883" y="2413"/>
                  </a:moveTo>
                  <a:lnTo>
                    <a:pt x="9652" y="292"/>
                  </a:lnTo>
                  <a:lnTo>
                    <a:pt x="7480" y="508"/>
                  </a:lnTo>
                  <a:lnTo>
                    <a:pt x="5499" y="279"/>
                  </a:lnTo>
                  <a:lnTo>
                    <a:pt x="0" y="0"/>
                  </a:lnTo>
                  <a:lnTo>
                    <a:pt x="698" y="1511"/>
                  </a:lnTo>
                  <a:lnTo>
                    <a:pt x="2032" y="1905"/>
                  </a:lnTo>
                  <a:lnTo>
                    <a:pt x="3530" y="2019"/>
                  </a:lnTo>
                  <a:lnTo>
                    <a:pt x="10883" y="2413"/>
                  </a:lnTo>
                  <a:close/>
                </a:path>
                <a:path w="24129" h="5080">
                  <a:moveTo>
                    <a:pt x="23698" y="1333"/>
                  </a:moveTo>
                  <a:lnTo>
                    <a:pt x="21158" y="1384"/>
                  </a:lnTo>
                  <a:lnTo>
                    <a:pt x="18415" y="292"/>
                  </a:lnTo>
                  <a:lnTo>
                    <a:pt x="16294" y="2679"/>
                  </a:lnTo>
                  <a:lnTo>
                    <a:pt x="16205" y="4559"/>
                  </a:lnTo>
                  <a:lnTo>
                    <a:pt x="23698" y="1333"/>
                  </a:lnTo>
                  <a:close/>
                </a:path>
              </a:pathLst>
            </a:custGeom>
            <a:solidFill>
              <a:srgbClr val="20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44798" y="284800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899" y="0"/>
                  </a:moveTo>
                  <a:lnTo>
                    <a:pt x="4457" y="2184"/>
                  </a:lnTo>
                  <a:lnTo>
                    <a:pt x="939" y="4305"/>
                  </a:lnTo>
                  <a:lnTo>
                    <a:pt x="0" y="8750"/>
                  </a:lnTo>
                  <a:lnTo>
                    <a:pt x="3708" y="6794"/>
                  </a:lnTo>
                  <a:lnTo>
                    <a:pt x="7264" y="4724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15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95329" y="293516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482" y="1041"/>
                  </a:lnTo>
                  <a:lnTo>
                    <a:pt x="952" y="2095"/>
                  </a:lnTo>
                  <a:lnTo>
                    <a:pt x="1435" y="3136"/>
                  </a:lnTo>
                  <a:lnTo>
                    <a:pt x="1663" y="2641"/>
                  </a:lnTo>
                  <a:lnTo>
                    <a:pt x="1854" y="2133"/>
                  </a:lnTo>
                  <a:lnTo>
                    <a:pt x="1993" y="1600"/>
                  </a:lnTo>
                  <a:lnTo>
                    <a:pt x="1333" y="1066"/>
                  </a:lnTo>
                  <a:lnTo>
                    <a:pt x="660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40667" y="2840569"/>
              <a:ext cx="72390" cy="99695"/>
            </a:xfrm>
            <a:custGeom>
              <a:avLst/>
              <a:gdLst/>
              <a:ahLst/>
              <a:cxnLst/>
              <a:rect l="l" t="t" r="r" b="b"/>
              <a:pathLst>
                <a:path w="72389" h="99694">
                  <a:moveTo>
                    <a:pt x="5476" y="99417"/>
                  </a:moveTo>
                  <a:lnTo>
                    <a:pt x="5346" y="99457"/>
                  </a:lnTo>
                  <a:lnTo>
                    <a:pt x="5537" y="99610"/>
                  </a:lnTo>
                  <a:lnTo>
                    <a:pt x="5476" y="99417"/>
                  </a:lnTo>
                  <a:close/>
                </a:path>
                <a:path w="72389" h="99694">
                  <a:moveTo>
                    <a:pt x="48400" y="0"/>
                  </a:moveTo>
                  <a:lnTo>
                    <a:pt x="15821" y="25652"/>
                  </a:lnTo>
                  <a:lnTo>
                    <a:pt x="1155" y="69180"/>
                  </a:lnTo>
                  <a:lnTo>
                    <a:pt x="1143" y="75568"/>
                  </a:lnTo>
                  <a:lnTo>
                    <a:pt x="0" y="81893"/>
                  </a:lnTo>
                  <a:lnTo>
                    <a:pt x="5476" y="99417"/>
                  </a:lnTo>
                  <a:lnTo>
                    <a:pt x="16662" y="95965"/>
                  </a:lnTo>
                  <a:lnTo>
                    <a:pt x="22640" y="94025"/>
                  </a:lnTo>
                  <a:lnTo>
                    <a:pt x="28667" y="92547"/>
                  </a:lnTo>
                  <a:lnTo>
                    <a:pt x="66176" y="64434"/>
                  </a:lnTo>
                  <a:lnTo>
                    <a:pt x="72263" y="31766"/>
                  </a:lnTo>
                  <a:lnTo>
                    <a:pt x="71786" y="22568"/>
                  </a:lnTo>
                  <a:lnTo>
                    <a:pt x="69829" y="13839"/>
                  </a:lnTo>
                  <a:lnTo>
                    <a:pt x="65403" y="6468"/>
                  </a:lnTo>
                  <a:lnTo>
                    <a:pt x="57518" y="1350"/>
                  </a:lnTo>
                  <a:lnTo>
                    <a:pt x="48400" y="0"/>
                  </a:lnTo>
                  <a:close/>
                </a:path>
                <a:path w="72389" h="99694">
                  <a:moveTo>
                    <a:pt x="47863" y="92495"/>
                  </a:moveTo>
                  <a:lnTo>
                    <a:pt x="34793" y="92495"/>
                  </a:lnTo>
                  <a:lnTo>
                    <a:pt x="41071" y="94834"/>
                  </a:lnTo>
                  <a:lnTo>
                    <a:pt x="43738" y="96447"/>
                  </a:lnTo>
                  <a:lnTo>
                    <a:pt x="45821" y="94682"/>
                  </a:lnTo>
                  <a:lnTo>
                    <a:pt x="47863" y="924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 rot="1320000">
            <a:off x="3939528" y="3182076"/>
            <a:ext cx="212258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"/>
              </a:lnSpc>
            </a:pPr>
            <a:r>
              <a:rPr sz="5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Weight</a:t>
            </a:r>
            <a:endParaRPr sz="500">
              <a:latin typeface="Franklin Gothic Demi"/>
              <a:cs typeface="Franklin Gothic Demi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97" name="object 9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8" name="object 9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5" name="object 95"/>
          <p:cNvSpPr txBox="1"/>
          <p:nvPr/>
        </p:nvSpPr>
        <p:spPr>
          <a:xfrm rot="20580000">
            <a:off x="4170167" y="3188623"/>
            <a:ext cx="205624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"/>
              </a:lnSpc>
            </a:pPr>
            <a:r>
              <a:rPr sz="5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tonnes</a:t>
            </a:r>
            <a:endParaRPr sz="500">
              <a:latin typeface="Franklin Gothic Demi"/>
              <a:cs typeface="Franklin Gothic Dem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961D0A5-E43D-B58C-2E40-D533CF396E7F}"/>
              </a:ext>
            </a:extLst>
          </p:cNvPr>
          <p:cNvSpPr/>
          <p:nvPr/>
        </p:nvSpPr>
        <p:spPr>
          <a:xfrm>
            <a:off x="523699" y="701307"/>
            <a:ext cx="6505501" cy="347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3699CE5-7A27-8790-62DA-BE0ABA6441E3}"/>
              </a:ext>
            </a:extLst>
          </p:cNvPr>
          <p:cNvSpPr/>
          <p:nvPr/>
        </p:nvSpPr>
        <p:spPr>
          <a:xfrm>
            <a:off x="538119" y="2835058"/>
            <a:ext cx="2674345" cy="1936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2">
            <a:extLst>
              <a:ext uri="{FF2B5EF4-FFF2-40B4-BE49-F238E27FC236}">
                <a16:creationId xmlns:a16="http://schemas.microsoft.com/office/drawing/2014/main" id="{6795FD81-E15C-B0D2-A651-C69B86360800}"/>
              </a:ext>
            </a:extLst>
          </p:cNvPr>
          <p:cNvSpPr txBox="1"/>
          <p:nvPr/>
        </p:nvSpPr>
        <p:spPr>
          <a:xfrm>
            <a:off x="997099" y="1213057"/>
            <a:ext cx="1118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About this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guide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3">
            <a:extLst>
              <a:ext uri="{FF2B5EF4-FFF2-40B4-BE49-F238E27FC236}">
                <a16:creationId xmlns:a16="http://schemas.microsoft.com/office/drawing/2014/main" id="{44D47A4C-A272-9961-F1A3-14C8A2D6BF29}"/>
              </a:ext>
            </a:extLst>
          </p:cNvPr>
          <p:cNvSpPr txBox="1"/>
          <p:nvPr/>
        </p:nvSpPr>
        <p:spPr>
          <a:xfrm>
            <a:off x="6208841" y="121305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F7576C06-3FE5-F149-6E53-BFEF914B0DE4}"/>
              </a:ext>
            </a:extLst>
          </p:cNvPr>
          <p:cNvSpPr txBox="1"/>
          <p:nvPr/>
        </p:nvSpPr>
        <p:spPr>
          <a:xfrm>
            <a:off x="997099" y="1578817"/>
            <a:ext cx="822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">
            <a:extLst>
              <a:ext uri="{FF2B5EF4-FFF2-40B4-BE49-F238E27FC236}">
                <a16:creationId xmlns:a16="http://schemas.microsoft.com/office/drawing/2014/main" id="{F6DC8A2B-BFA3-E669-35ED-82AC2228D756}"/>
              </a:ext>
            </a:extLst>
          </p:cNvPr>
          <p:cNvSpPr txBox="1"/>
          <p:nvPr/>
        </p:nvSpPr>
        <p:spPr>
          <a:xfrm>
            <a:off x="6208874" y="157881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6">
            <a:extLst>
              <a:ext uri="{FF2B5EF4-FFF2-40B4-BE49-F238E27FC236}">
                <a16:creationId xmlns:a16="http://schemas.microsoft.com/office/drawing/2014/main" id="{025781A2-C25F-BC6C-E375-FA07872BEA8D}"/>
              </a:ext>
            </a:extLst>
          </p:cNvPr>
          <p:cNvSpPr txBox="1"/>
          <p:nvPr/>
        </p:nvSpPr>
        <p:spPr>
          <a:xfrm>
            <a:off x="997099" y="1944577"/>
            <a:ext cx="45478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High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risk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licensing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law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26465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Prepare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load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unload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plant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  <a:tabLst>
                <a:tab pos="926465" algn="l"/>
              </a:tabLst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Load</a:t>
            </a:r>
            <a:r>
              <a:rPr sz="12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plant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established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requirements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Element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	Unload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plant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line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established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requirements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Thank you - Subject matter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experts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7">
            <a:extLst>
              <a:ext uri="{FF2B5EF4-FFF2-40B4-BE49-F238E27FC236}">
                <a16:creationId xmlns:a16="http://schemas.microsoft.com/office/drawing/2014/main" id="{0BBCD5F8-6862-1125-5133-853A80CEEDC5}"/>
              </a:ext>
            </a:extLst>
          </p:cNvPr>
          <p:cNvSpPr txBox="1"/>
          <p:nvPr/>
        </p:nvSpPr>
        <p:spPr>
          <a:xfrm>
            <a:off x="6135418" y="1944577"/>
            <a:ext cx="18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8">
            <a:extLst>
              <a:ext uri="{FF2B5EF4-FFF2-40B4-BE49-F238E27FC236}">
                <a16:creationId xmlns:a16="http://schemas.microsoft.com/office/drawing/2014/main" id="{C464E1E7-DA15-D112-C734-683BC6BB2D75}"/>
              </a:ext>
            </a:extLst>
          </p:cNvPr>
          <p:cNvSpPr txBox="1"/>
          <p:nvPr/>
        </p:nvSpPr>
        <p:spPr>
          <a:xfrm>
            <a:off x="6124140" y="2310337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9">
            <a:extLst>
              <a:ext uri="{FF2B5EF4-FFF2-40B4-BE49-F238E27FC236}">
                <a16:creationId xmlns:a16="http://schemas.microsoft.com/office/drawing/2014/main" id="{6C576D08-CCCF-C4A9-6478-18E20B415016}"/>
              </a:ext>
            </a:extLst>
          </p:cNvPr>
          <p:cNvSpPr txBox="1"/>
          <p:nvPr/>
        </p:nvSpPr>
        <p:spPr>
          <a:xfrm>
            <a:off x="6124140" y="2676097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10">
            <a:extLst>
              <a:ext uri="{FF2B5EF4-FFF2-40B4-BE49-F238E27FC236}">
                <a16:creationId xmlns:a16="http://schemas.microsoft.com/office/drawing/2014/main" id="{044F3528-3592-AA3C-828E-27333CBAB592}"/>
              </a:ext>
            </a:extLst>
          </p:cNvPr>
          <p:cNvSpPr txBox="1"/>
          <p:nvPr/>
        </p:nvSpPr>
        <p:spPr>
          <a:xfrm>
            <a:off x="6061961" y="3041857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111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11">
            <a:extLst>
              <a:ext uri="{FF2B5EF4-FFF2-40B4-BE49-F238E27FC236}">
                <a16:creationId xmlns:a16="http://schemas.microsoft.com/office/drawing/2014/main" id="{5D39EA21-539E-B380-6B95-DC551449689D}"/>
              </a:ext>
            </a:extLst>
          </p:cNvPr>
          <p:cNvSpPr txBox="1"/>
          <p:nvPr/>
        </p:nvSpPr>
        <p:spPr>
          <a:xfrm>
            <a:off x="6039253" y="3407617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121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12">
            <a:extLst>
              <a:ext uri="{FF2B5EF4-FFF2-40B4-BE49-F238E27FC236}">
                <a16:creationId xmlns:a16="http://schemas.microsoft.com/office/drawing/2014/main" id="{A74A1665-BDBE-A018-3AF6-5A063F939B5F}"/>
              </a:ext>
            </a:extLst>
          </p:cNvPr>
          <p:cNvSpPr txBox="1">
            <a:spLocks/>
          </p:cNvSpPr>
          <p:nvPr/>
        </p:nvSpPr>
        <p:spPr>
          <a:xfrm>
            <a:off x="527300" y="97181"/>
            <a:ext cx="6361430" cy="622300"/>
          </a:xfrm>
          <a:prstGeom prst="rect">
            <a:avLst/>
          </a:prstGeom>
        </p:spPr>
        <p:txBody>
          <a:bodyPr vert="horz" wrap="square" lIns="0" tIns="5840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029710">
              <a:spcBef>
                <a:spcPts val="100"/>
              </a:spcBef>
            </a:pPr>
            <a:r>
              <a:rPr lang="en-AU" sz="3000" spc="-10">
                <a:solidFill>
                  <a:srgbClr val="231F20"/>
                </a:solidFill>
                <a:latin typeface="Segoe UI Symbol"/>
                <a:cs typeface="Segoe UI Symbol"/>
              </a:rPr>
              <a:t>CONTENTS</a:t>
            </a:r>
            <a:endParaRPr lang="en-AU" sz="3000" dirty="0">
              <a:latin typeface="Segoe UI Symbol"/>
              <a:cs typeface="Segoe UI 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358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06933"/>
              <a:ext cx="7418705" cy="1477010"/>
            </a:xfrm>
            <a:custGeom>
              <a:avLst/>
              <a:gdLst/>
              <a:ahLst/>
              <a:cxnLst/>
              <a:rect l="l" t="t" r="r" b="b"/>
              <a:pathLst>
                <a:path w="7418705" h="1477010">
                  <a:moveTo>
                    <a:pt x="0" y="0"/>
                  </a:moveTo>
                  <a:lnTo>
                    <a:pt x="7418425" y="0"/>
                  </a:lnTo>
                  <a:lnTo>
                    <a:pt x="7418425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90434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92735" rIns="0" bIns="0" rtlCol="0">
            <a:spAutoFit/>
          </a:bodyPr>
          <a:lstStyle/>
          <a:p>
            <a:pPr marL="4834890">
              <a:lnSpc>
                <a:spcPct val="100000"/>
              </a:lnSpc>
              <a:spcBef>
                <a:spcPts val="2305"/>
              </a:spcBef>
            </a:pPr>
            <a:r>
              <a:rPr sz="4200" b="1" spc="-10" dirty="0">
                <a:latin typeface="Bebas Neue Bold"/>
                <a:cs typeface="Bebas Neue Bold"/>
              </a:rPr>
              <a:t>Introduction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2380" y="2505364"/>
            <a:ext cx="3079778" cy="23686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2572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699" y="4134649"/>
            <a:ext cx="6094095" cy="730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40970" indent="-128905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14160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much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transport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carry?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want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carry?</a:t>
            </a:r>
            <a:endParaRPr sz="1000">
              <a:latin typeface="Franklin Gothic Book"/>
              <a:cs typeface="Franklin Gothic Book"/>
            </a:endParaRPr>
          </a:p>
          <a:p>
            <a:pPr marL="141605" indent="-129539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4224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MASS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size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want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carry?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through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tunnel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narrow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road.</a:t>
            </a:r>
            <a:endParaRPr sz="1000">
              <a:latin typeface="Franklin Gothic Book"/>
              <a:cs typeface="Franklin Gothic Book"/>
            </a:endParaRPr>
          </a:p>
          <a:p>
            <a:pPr marL="141605" indent="-129539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42240" algn="l"/>
              </a:tabLst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RESTRAINTS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-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type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many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restraints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hold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securely?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599" y="465132"/>
            <a:ext cx="614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18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231F20"/>
                </a:solidFill>
                <a:latin typeface="Arial"/>
                <a:cs typeface="Arial"/>
              </a:rPr>
              <a:t>need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8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know</a:t>
            </a:r>
            <a:r>
              <a:rPr sz="18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231F20"/>
                </a:solidFill>
                <a:latin typeface="Arial"/>
                <a:cs typeface="Arial"/>
              </a:rPr>
              <a:t>carry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231F20"/>
                </a:solidFill>
                <a:latin typeface="Arial"/>
                <a:cs typeface="Arial"/>
              </a:rPr>
              <a:t>plant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8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31F20"/>
                </a:solidFill>
                <a:latin typeface="Arial"/>
                <a:cs typeface="Arial"/>
              </a:rPr>
              <a:t>transport</a:t>
            </a:r>
            <a:r>
              <a:rPr sz="18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vehicle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0889" y="800105"/>
            <a:ext cx="4679710" cy="32772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37E03-DDF1-7305-9199-B0FF71B33DD3}"/>
              </a:ext>
            </a:extLst>
          </p:cNvPr>
          <p:cNvSpPr/>
          <p:nvPr/>
        </p:nvSpPr>
        <p:spPr>
          <a:xfrm>
            <a:off x="589915" y="4191049"/>
            <a:ext cx="6464935" cy="22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46746-4775-818B-ABC8-D8D0300167DC}"/>
              </a:ext>
            </a:extLst>
          </p:cNvPr>
          <p:cNvSpPr/>
          <p:nvPr/>
        </p:nvSpPr>
        <p:spPr>
          <a:xfrm>
            <a:off x="589915" y="4476000"/>
            <a:ext cx="6464935" cy="22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B6654-A2FB-4AF7-835A-B095885E35AC}"/>
              </a:ext>
            </a:extLst>
          </p:cNvPr>
          <p:cNvSpPr/>
          <p:nvPr/>
        </p:nvSpPr>
        <p:spPr>
          <a:xfrm>
            <a:off x="589915" y="4704551"/>
            <a:ext cx="6464935" cy="228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9FF96-90E3-C97D-C8EA-65E0AF10F432}"/>
              </a:ext>
            </a:extLst>
          </p:cNvPr>
          <p:cNvSpPr/>
          <p:nvPr/>
        </p:nvSpPr>
        <p:spPr>
          <a:xfrm rot="19905287">
            <a:off x="3818085" y="2393088"/>
            <a:ext cx="398215" cy="75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4A4C8-F44F-771F-4C3C-EE4892CF0742}"/>
              </a:ext>
            </a:extLst>
          </p:cNvPr>
          <p:cNvSpPr/>
          <p:nvPr/>
        </p:nvSpPr>
        <p:spPr>
          <a:xfrm rot="1985852">
            <a:off x="4129883" y="2773910"/>
            <a:ext cx="430441" cy="1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D177F-2814-9851-3782-A2F47A207974}"/>
              </a:ext>
            </a:extLst>
          </p:cNvPr>
          <p:cNvSpPr/>
          <p:nvPr/>
        </p:nvSpPr>
        <p:spPr>
          <a:xfrm rot="1771694">
            <a:off x="1655952" y="1089447"/>
            <a:ext cx="1514009" cy="50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FF0048-088C-D4CA-4C51-728DAD67BFC0}"/>
              </a:ext>
            </a:extLst>
          </p:cNvPr>
          <p:cNvSpPr/>
          <p:nvPr/>
        </p:nvSpPr>
        <p:spPr>
          <a:xfrm rot="2080241">
            <a:off x="3082467" y="2836853"/>
            <a:ext cx="1514009" cy="98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B4DACB-8A6F-11B6-DFB6-7508389FE9F2}"/>
              </a:ext>
            </a:extLst>
          </p:cNvPr>
          <p:cNvSpPr/>
          <p:nvPr/>
        </p:nvSpPr>
        <p:spPr>
          <a:xfrm rot="1999651">
            <a:off x="5122561" y="3386348"/>
            <a:ext cx="1514009" cy="50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89C0EE-D57D-8136-F2E8-8EC025AD1948}"/>
              </a:ext>
            </a:extLst>
          </p:cNvPr>
          <p:cNvSpPr/>
          <p:nvPr/>
        </p:nvSpPr>
        <p:spPr>
          <a:xfrm rot="1921481">
            <a:off x="4765823" y="1513664"/>
            <a:ext cx="993497" cy="44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D939CD-21F4-CBC2-C9AC-F7C9B2BF68F2}"/>
              </a:ext>
            </a:extLst>
          </p:cNvPr>
          <p:cNvSpPr/>
          <p:nvPr/>
        </p:nvSpPr>
        <p:spPr>
          <a:xfrm rot="18409470">
            <a:off x="4781964" y="2077164"/>
            <a:ext cx="685800" cy="202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7E1A86-CBC3-B947-4B30-AEB28781B47E}"/>
              </a:ext>
            </a:extLst>
          </p:cNvPr>
          <p:cNvSpPr/>
          <p:nvPr/>
        </p:nvSpPr>
        <p:spPr>
          <a:xfrm rot="16200000">
            <a:off x="4536786" y="2199493"/>
            <a:ext cx="303561" cy="160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1B9350-A3DC-040C-46AD-21F4BAF0496E}"/>
              </a:ext>
            </a:extLst>
          </p:cNvPr>
          <p:cNvSpPr/>
          <p:nvPr/>
        </p:nvSpPr>
        <p:spPr>
          <a:xfrm rot="16200000">
            <a:off x="4527820" y="1740167"/>
            <a:ext cx="381002" cy="40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817244" algn="ctr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Prepare</a:t>
            </a:r>
            <a:r>
              <a:rPr sz="4200" b="1" spc="-2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to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load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and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unload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 plant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2311" y="2090781"/>
            <a:ext cx="3173182" cy="28772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789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298" y="432003"/>
            <a:ext cx="6509384" cy="457200"/>
          </a:xfrm>
          <a:prstGeom prst="rect">
            <a:avLst/>
          </a:prstGeom>
          <a:solidFill>
            <a:srgbClr val="2E72B9"/>
          </a:solidFill>
        </p:spPr>
        <p:txBody>
          <a:bodyPr vert="horz" wrap="square" lIns="0" tIns="58419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59"/>
              </a:spcBef>
            </a:pPr>
            <a:r>
              <a:rPr sz="1800" spc="-10" dirty="0"/>
              <a:t>Documentation</a:t>
            </a:r>
            <a:r>
              <a:rPr sz="1800" spc="-55" dirty="0"/>
              <a:t> </a:t>
            </a:r>
            <a:r>
              <a:rPr sz="1800" dirty="0"/>
              <a:t>needed</a:t>
            </a:r>
            <a:r>
              <a:rPr sz="1800" spc="-55" dirty="0"/>
              <a:t> </a:t>
            </a:r>
            <a:r>
              <a:rPr sz="1800" dirty="0"/>
              <a:t>to</a:t>
            </a:r>
            <a:r>
              <a:rPr sz="1800" spc="-45" dirty="0"/>
              <a:t> </a:t>
            </a:r>
            <a:r>
              <a:rPr sz="1800" dirty="0"/>
              <a:t>load</a:t>
            </a:r>
            <a:r>
              <a:rPr sz="1800" spc="-50" dirty="0"/>
              <a:t> </a:t>
            </a:r>
            <a:r>
              <a:rPr sz="1800" dirty="0"/>
              <a:t>and</a:t>
            </a:r>
            <a:r>
              <a:rPr sz="1800" spc="-50" dirty="0"/>
              <a:t> </a:t>
            </a:r>
            <a:r>
              <a:rPr sz="1800" dirty="0"/>
              <a:t>unload</a:t>
            </a:r>
            <a:r>
              <a:rPr sz="1800" spc="-50" dirty="0"/>
              <a:t> </a:t>
            </a:r>
            <a:r>
              <a:rPr sz="1800" spc="-10" dirty="0"/>
              <a:t>plant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47000" y="3842872"/>
            <a:ext cx="6301740" cy="7023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unload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correctly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get,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apply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handling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documentation.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pages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documentation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likely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use.</a:t>
            </a:r>
            <a:endParaRPr sz="1100">
              <a:latin typeface="Franklin Gothic Book"/>
              <a:cs typeface="Franklin Gothic Book"/>
            </a:endParaRPr>
          </a:p>
          <a:p>
            <a:pPr marL="12700" marR="193675">
              <a:lnSpc>
                <a:spcPts val="1100"/>
              </a:lnSpc>
              <a:spcBef>
                <a:spcPts val="705"/>
              </a:spcBef>
            </a:pPr>
            <a:r>
              <a:rPr sz="11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of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documentation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online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such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as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permits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1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Heavy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Regulator</a:t>
            </a:r>
            <a:r>
              <a:rPr sz="11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(NHVR) website.</a:t>
            </a:r>
            <a:endParaRPr sz="1100">
              <a:latin typeface="Franklin Gothic Book"/>
              <a:cs typeface="Franklin Gothic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6626" y="1057316"/>
            <a:ext cx="4924368" cy="256660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D707A-B737-2BEC-9B06-A7BCBE44A74B}"/>
              </a:ext>
            </a:extLst>
          </p:cNvPr>
          <p:cNvSpPr/>
          <p:nvPr/>
        </p:nvSpPr>
        <p:spPr>
          <a:xfrm>
            <a:off x="602024" y="3867555"/>
            <a:ext cx="6346715" cy="31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A0DC38-98DB-52CC-9F4A-AB95EFD950C2}"/>
              </a:ext>
            </a:extLst>
          </p:cNvPr>
          <p:cNvSpPr/>
          <p:nvPr/>
        </p:nvSpPr>
        <p:spPr>
          <a:xfrm>
            <a:off x="582974" y="4257625"/>
            <a:ext cx="6346715" cy="31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g object 16">
            <a:extLst>
              <a:ext uri="{FF2B5EF4-FFF2-40B4-BE49-F238E27FC236}">
                <a16:creationId xmlns:a16="http://schemas.microsoft.com/office/drawing/2014/main" id="{2A01E9DA-3BE0-BBB7-E9F6-BC5D9E417B1B}"/>
              </a:ext>
            </a:extLst>
          </p:cNvPr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7020001" y="0"/>
                </a:moveTo>
                <a:lnTo>
                  <a:pt x="0" y="0"/>
                </a:lnTo>
                <a:lnTo>
                  <a:pt x="0" y="152996"/>
                </a:lnTo>
                <a:lnTo>
                  <a:pt x="7020001" y="152996"/>
                </a:lnTo>
                <a:lnTo>
                  <a:pt x="7020001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56260" y="1481941"/>
            <a:ext cx="3364229" cy="2983865"/>
            <a:chOff x="3656260" y="1481941"/>
            <a:chExt cx="3364229" cy="29838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6260" y="1481941"/>
              <a:ext cx="3239204" cy="27533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9818" y="1762518"/>
              <a:ext cx="240182" cy="24270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3495" y="3390531"/>
              <a:ext cx="2922174" cy="7990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2182" y="1590256"/>
              <a:ext cx="2937179" cy="18002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94040" y="3792533"/>
              <a:ext cx="2463165" cy="0"/>
            </a:xfrm>
            <a:custGeom>
              <a:avLst/>
              <a:gdLst/>
              <a:ahLst/>
              <a:cxnLst/>
              <a:rect l="l" t="t" r="r" b="b"/>
              <a:pathLst>
                <a:path w="2463165">
                  <a:moveTo>
                    <a:pt x="2462682" y="0"/>
                  </a:moveTo>
                  <a:lnTo>
                    <a:pt x="0" y="0"/>
                  </a:lnTo>
                </a:path>
              </a:pathLst>
            </a:custGeom>
            <a:ln w="19748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2182" y="1582895"/>
              <a:ext cx="2933700" cy="2606675"/>
            </a:xfrm>
            <a:custGeom>
              <a:avLst/>
              <a:gdLst/>
              <a:ahLst/>
              <a:cxnLst/>
              <a:rect l="l" t="t" r="r" b="b"/>
              <a:pathLst>
                <a:path w="2933700" h="2606675">
                  <a:moveTo>
                    <a:pt x="1475460" y="0"/>
                  </a:moveTo>
                  <a:lnTo>
                    <a:pt x="2933484" y="2606662"/>
                  </a:lnTo>
                  <a:lnTo>
                    <a:pt x="0" y="2606662"/>
                  </a:lnTo>
                  <a:lnTo>
                    <a:pt x="1475460" y="0"/>
                  </a:lnTo>
                  <a:close/>
                </a:path>
              </a:pathLst>
            </a:custGeom>
            <a:ln w="15189">
              <a:solidFill>
                <a:srgbClr val="131B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4277" y="2365959"/>
              <a:ext cx="910506" cy="209951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7300" y="366000"/>
            <a:ext cx="4631055" cy="386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4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Hierarchy</a:t>
            </a: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</a:t>
            </a:r>
            <a:r>
              <a:rPr sz="1400" spc="-2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</a:t>
            </a:r>
            <a:r>
              <a:rPr sz="1400" spc="-2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Control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31750">
              <a:lnSpc>
                <a:spcPct val="100000"/>
              </a:lnSpc>
              <a:spcBef>
                <a:spcPts val="7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Hierarchy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list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controls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eliminate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lower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danger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from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hazard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workplace.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six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(6)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levels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hierarchy from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first</a:t>
            </a:r>
            <a:r>
              <a:rPr sz="1000" b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choice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last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choice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Open Sans"/>
              <a:cs typeface="Open Sans"/>
            </a:endParaRPr>
          </a:p>
          <a:p>
            <a:pPr marL="304800" indent="-292735">
              <a:lnSpc>
                <a:spcPct val="100000"/>
              </a:lnSpc>
              <a:buAutoNum type="arabicPeriod"/>
              <a:tabLst>
                <a:tab pos="304165" algn="l"/>
                <a:tab pos="305435" algn="l"/>
              </a:tabLst>
            </a:pPr>
            <a:r>
              <a:rPr sz="1000" b="1" spc="-10" dirty="0">
                <a:solidFill>
                  <a:srgbClr val="00305E"/>
                </a:solidFill>
                <a:latin typeface="Open Sans"/>
                <a:cs typeface="Open Sans"/>
              </a:rPr>
              <a:t>Elimination: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possible,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remove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(take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away)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 dirty="0">
              <a:latin typeface="Open Sans"/>
              <a:cs typeface="Open Sans"/>
            </a:endParaRPr>
          </a:p>
          <a:p>
            <a:pPr marL="304800" indent="-292735">
              <a:lnSpc>
                <a:spcPct val="100000"/>
              </a:lnSpc>
              <a:spcBef>
                <a:spcPts val="815"/>
              </a:spcBef>
              <a:buAutoNum type="arabicPeriod" startAt="2"/>
              <a:tabLst>
                <a:tab pos="304165" algn="l"/>
                <a:tab pos="305435" algn="l"/>
              </a:tabLst>
            </a:pPr>
            <a:r>
              <a:rPr sz="1000" b="1" spc="-10" dirty="0">
                <a:solidFill>
                  <a:srgbClr val="00305E"/>
                </a:solidFill>
                <a:latin typeface="Open Sans"/>
                <a:cs typeface="Open Sans"/>
              </a:rPr>
              <a:t>Substitution:</a:t>
            </a:r>
            <a:endParaRPr sz="1000" dirty="0">
              <a:latin typeface="Open Sans"/>
              <a:cs typeface="Open Sans"/>
            </a:endParaRPr>
          </a:p>
          <a:p>
            <a:pPr marL="30416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safer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method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can’t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remove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hazard.</a:t>
            </a:r>
            <a:endParaRPr sz="1000" dirty="0">
              <a:latin typeface="Open Sans"/>
              <a:cs typeface="Open Sans"/>
            </a:endParaRPr>
          </a:p>
          <a:p>
            <a:pPr marL="304800" indent="-292735">
              <a:lnSpc>
                <a:spcPct val="100000"/>
              </a:lnSpc>
              <a:spcBef>
                <a:spcPts val="785"/>
              </a:spcBef>
              <a:buAutoNum type="arabicPeriod" startAt="3"/>
              <a:tabLst>
                <a:tab pos="304165" algn="l"/>
                <a:tab pos="305435" algn="l"/>
              </a:tabLst>
            </a:pPr>
            <a:r>
              <a:rPr sz="1000" b="1" spc="-10" dirty="0">
                <a:solidFill>
                  <a:srgbClr val="00305E"/>
                </a:solidFill>
                <a:latin typeface="Open Sans"/>
                <a:cs typeface="Open Sans"/>
              </a:rPr>
              <a:t>Isolation: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Stop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access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hazardous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(dangerous)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area.</a:t>
            </a:r>
            <a:endParaRPr sz="1000" dirty="0">
              <a:latin typeface="Open Sans"/>
              <a:cs typeface="Open Sans"/>
            </a:endParaRPr>
          </a:p>
          <a:p>
            <a:pPr marL="304165" indent="-292100">
              <a:lnSpc>
                <a:spcPct val="100000"/>
              </a:lnSpc>
              <a:spcBef>
                <a:spcPts val="795"/>
              </a:spcBef>
              <a:buAutoNum type="arabicPeriod" startAt="4"/>
              <a:tabLst>
                <a:tab pos="304165" algn="l"/>
                <a:tab pos="304800" algn="l"/>
              </a:tabLst>
            </a:pPr>
            <a:r>
              <a:rPr sz="1000" b="1" spc="-35" dirty="0">
                <a:solidFill>
                  <a:srgbClr val="00305E"/>
                </a:solidFill>
                <a:latin typeface="Open Sans"/>
                <a:cs typeface="Open Sans"/>
              </a:rPr>
              <a:t>Engineering</a:t>
            </a:r>
            <a:r>
              <a:rPr sz="1000" b="1" spc="-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Open Sans"/>
                <a:cs typeface="Open Sans"/>
              </a:rPr>
              <a:t>control</a:t>
            </a:r>
            <a:r>
              <a:rPr sz="1000" b="1" spc="-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00305E"/>
                </a:solidFill>
                <a:latin typeface="Open Sans"/>
                <a:cs typeface="Open Sans"/>
              </a:rPr>
              <a:t>measures:</a:t>
            </a:r>
            <a:endParaRPr sz="1000" dirty="0">
              <a:latin typeface="Open Sans"/>
              <a:cs typeface="Open Sans"/>
            </a:endParaRPr>
          </a:p>
          <a:p>
            <a:pPr marL="304800" marR="166179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Change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tools,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environment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safer.</a:t>
            </a:r>
            <a:endParaRPr sz="1000" dirty="0">
              <a:latin typeface="Open Sans"/>
              <a:cs typeface="Open Sans"/>
            </a:endParaRPr>
          </a:p>
          <a:p>
            <a:pPr marL="304800" indent="-292735">
              <a:lnSpc>
                <a:spcPct val="100000"/>
              </a:lnSpc>
              <a:spcBef>
                <a:spcPts val="815"/>
              </a:spcBef>
              <a:buAutoNum type="arabicPeriod" startAt="5"/>
              <a:tabLst>
                <a:tab pos="304165" algn="l"/>
                <a:tab pos="305435" algn="l"/>
              </a:tabLst>
            </a:pPr>
            <a:r>
              <a:rPr sz="1000" b="1" spc="-35" dirty="0">
                <a:solidFill>
                  <a:srgbClr val="00305E"/>
                </a:solidFill>
                <a:latin typeface="Open Sans"/>
                <a:cs typeface="Open Sans"/>
              </a:rPr>
              <a:t>Administrative</a:t>
            </a:r>
            <a:r>
              <a:rPr sz="1000" b="1" spc="2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00305E"/>
                </a:solidFill>
                <a:latin typeface="Open Sans"/>
                <a:cs typeface="Open Sans"/>
              </a:rPr>
              <a:t>practices:</a:t>
            </a:r>
            <a:endParaRPr sz="1000" dirty="0">
              <a:latin typeface="Open Sans"/>
              <a:cs typeface="Open Sans"/>
            </a:endParaRPr>
          </a:p>
          <a:p>
            <a:pPr marL="304800" marR="179578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Reduce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time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worker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exposed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using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training,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rotation,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timing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jobs,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etc.</a:t>
            </a:r>
            <a:endParaRPr sz="1000" dirty="0">
              <a:latin typeface="Open Sans"/>
              <a:cs typeface="Open Sans"/>
            </a:endParaRPr>
          </a:p>
          <a:p>
            <a:pPr marL="304165" indent="-292100">
              <a:lnSpc>
                <a:spcPct val="100000"/>
              </a:lnSpc>
              <a:spcBef>
                <a:spcPts val="785"/>
              </a:spcBef>
              <a:buAutoNum type="arabicPeriod" startAt="6"/>
              <a:tabLst>
                <a:tab pos="304165" algn="l"/>
                <a:tab pos="304800" algn="l"/>
              </a:tabLst>
            </a:pPr>
            <a:r>
              <a:rPr sz="1000" b="1" spc="-35" dirty="0">
                <a:solidFill>
                  <a:srgbClr val="00305E"/>
                </a:solidFill>
                <a:latin typeface="Open Sans"/>
                <a:cs typeface="Open Sans"/>
              </a:rPr>
              <a:t>Personal</a:t>
            </a:r>
            <a:r>
              <a:rPr sz="1000" b="1" spc="1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000" b="1" spc="-35" dirty="0">
                <a:solidFill>
                  <a:srgbClr val="00305E"/>
                </a:solidFill>
                <a:latin typeface="Open Sans"/>
                <a:cs typeface="Open Sans"/>
              </a:rPr>
              <a:t>Protective</a:t>
            </a:r>
            <a:r>
              <a:rPr sz="1000" b="1" spc="1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000" b="1" spc="-40" dirty="0">
                <a:solidFill>
                  <a:srgbClr val="00305E"/>
                </a:solidFill>
                <a:latin typeface="Open Sans"/>
                <a:cs typeface="Open Sans"/>
              </a:rPr>
              <a:t>Equipment</a:t>
            </a:r>
            <a:r>
              <a:rPr sz="1000" b="1" spc="15" dirty="0">
                <a:solidFill>
                  <a:srgbClr val="00305E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00305E"/>
                </a:solidFill>
                <a:latin typeface="Open Sans"/>
                <a:cs typeface="Open Sans"/>
              </a:rPr>
              <a:t>(PPE):</a:t>
            </a:r>
            <a:endParaRPr sz="1000" dirty="0">
              <a:latin typeface="Open Sans"/>
              <a:cs typeface="Open Sans"/>
            </a:endParaRPr>
          </a:p>
          <a:p>
            <a:pPr marL="3048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PPE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last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line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defence.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70172" y="4627054"/>
            <a:ext cx="3070860" cy="33464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665"/>
              </a:spcBef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Memory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aid: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very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S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aturday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I</a:t>
            </a:r>
            <a:r>
              <a:rPr sz="10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Open Sans"/>
                <a:cs typeface="Open Sans"/>
              </a:rPr>
              <a:t>P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B6D02A-0C0F-5AB7-58D0-FA3A0D81C95D}"/>
              </a:ext>
            </a:extLst>
          </p:cNvPr>
          <p:cNvSpPr/>
          <p:nvPr/>
        </p:nvSpPr>
        <p:spPr>
          <a:xfrm>
            <a:off x="511383" y="626796"/>
            <a:ext cx="6397417" cy="44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7DDE88-8582-AC1F-1FEF-ED4433630E74}"/>
              </a:ext>
            </a:extLst>
          </p:cNvPr>
          <p:cNvSpPr/>
          <p:nvPr/>
        </p:nvSpPr>
        <p:spPr>
          <a:xfrm>
            <a:off x="501650" y="1304383"/>
            <a:ext cx="3128691" cy="44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59F51-821A-4A1C-34AD-DD2304E32EB3}"/>
              </a:ext>
            </a:extLst>
          </p:cNvPr>
          <p:cNvSpPr/>
          <p:nvPr/>
        </p:nvSpPr>
        <p:spPr>
          <a:xfrm>
            <a:off x="504465" y="1771758"/>
            <a:ext cx="3133781" cy="383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534579-B5A4-0DAF-7B0C-121BCA69F66D}"/>
              </a:ext>
            </a:extLst>
          </p:cNvPr>
          <p:cNvSpPr/>
          <p:nvPr/>
        </p:nvSpPr>
        <p:spPr>
          <a:xfrm>
            <a:off x="501650" y="2169621"/>
            <a:ext cx="3143250" cy="44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1A0508-ED87-F129-20CF-AEBB19F3CCD3}"/>
              </a:ext>
            </a:extLst>
          </p:cNvPr>
          <p:cNvSpPr/>
          <p:nvPr/>
        </p:nvSpPr>
        <p:spPr>
          <a:xfrm>
            <a:off x="518037" y="2634266"/>
            <a:ext cx="3126863" cy="44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60152-CE2E-6C63-AA4F-F6C438E1B6E6}"/>
              </a:ext>
            </a:extLst>
          </p:cNvPr>
          <p:cNvSpPr/>
          <p:nvPr/>
        </p:nvSpPr>
        <p:spPr>
          <a:xfrm>
            <a:off x="501650" y="3122378"/>
            <a:ext cx="3128691" cy="69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503AAB-C90E-90FD-F5D6-CFC0F6FAEF8E}"/>
              </a:ext>
            </a:extLst>
          </p:cNvPr>
          <p:cNvSpPr/>
          <p:nvPr/>
        </p:nvSpPr>
        <p:spPr>
          <a:xfrm>
            <a:off x="523699" y="3880293"/>
            <a:ext cx="3128691" cy="440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8A4B0B-2292-1F6E-EC73-EB864EA2356F}"/>
              </a:ext>
            </a:extLst>
          </p:cNvPr>
          <p:cNvSpPr/>
          <p:nvPr/>
        </p:nvSpPr>
        <p:spPr>
          <a:xfrm>
            <a:off x="518369" y="988670"/>
            <a:ext cx="6396781" cy="269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AF598D-DEDD-F7A2-14F6-4191579C027D}"/>
              </a:ext>
            </a:extLst>
          </p:cNvPr>
          <p:cNvSpPr/>
          <p:nvPr/>
        </p:nvSpPr>
        <p:spPr>
          <a:xfrm>
            <a:off x="4958382" y="1986288"/>
            <a:ext cx="496268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602054-662F-89BC-D542-0F037C313392}"/>
              </a:ext>
            </a:extLst>
          </p:cNvPr>
          <p:cNvSpPr/>
          <p:nvPr/>
        </p:nvSpPr>
        <p:spPr>
          <a:xfrm>
            <a:off x="4967204" y="2297670"/>
            <a:ext cx="496268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C595BD-7746-1AB6-B3C9-DE53DF22A7C4}"/>
              </a:ext>
            </a:extLst>
          </p:cNvPr>
          <p:cNvSpPr/>
          <p:nvPr/>
        </p:nvSpPr>
        <p:spPr>
          <a:xfrm>
            <a:off x="4779594" y="2703329"/>
            <a:ext cx="916356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6AC11E-1035-BB05-90E4-53FF36594586}"/>
              </a:ext>
            </a:extLst>
          </p:cNvPr>
          <p:cNvSpPr/>
          <p:nvPr/>
        </p:nvSpPr>
        <p:spPr>
          <a:xfrm>
            <a:off x="4603326" y="3102852"/>
            <a:ext cx="1232323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69C19E-FA8C-6C85-C55E-174B2B931288}"/>
              </a:ext>
            </a:extLst>
          </p:cNvPr>
          <p:cNvSpPr/>
          <p:nvPr/>
        </p:nvSpPr>
        <p:spPr>
          <a:xfrm>
            <a:off x="4540250" y="3465622"/>
            <a:ext cx="1371600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8EF64A-7533-639D-F460-96B064F24AEA}"/>
              </a:ext>
            </a:extLst>
          </p:cNvPr>
          <p:cNvSpPr/>
          <p:nvPr/>
        </p:nvSpPr>
        <p:spPr>
          <a:xfrm>
            <a:off x="4391664" y="3871495"/>
            <a:ext cx="1748786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D714E5-B8E2-59AD-60ED-3A5C06949742}"/>
              </a:ext>
            </a:extLst>
          </p:cNvPr>
          <p:cNvSpPr/>
          <p:nvPr/>
        </p:nvSpPr>
        <p:spPr>
          <a:xfrm>
            <a:off x="3708011" y="4647472"/>
            <a:ext cx="2967658" cy="26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789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98" y="893711"/>
            <a:ext cx="6509384" cy="395605"/>
          </a:xfrm>
          <a:prstGeom prst="rect">
            <a:avLst/>
          </a:prstGeom>
          <a:solidFill>
            <a:srgbClr val="7AC143"/>
          </a:solidFill>
        </p:spPr>
        <p:txBody>
          <a:bodyPr vert="horz" wrap="square" lIns="0" tIns="30480" rIns="0" bIns="0" rtlCol="0">
            <a:spAutoFit/>
          </a:bodyPr>
          <a:lstStyle/>
          <a:p>
            <a:pPr marL="107950" marR="474980">
              <a:lnSpc>
                <a:spcPct val="79200"/>
              </a:lnSpc>
              <a:spcBef>
                <a:spcPts val="240"/>
              </a:spcBef>
            </a:pP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Question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2.</a:t>
            </a:r>
            <a:r>
              <a:rPr sz="1200" b="1" spc="-6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What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personal</a:t>
            </a:r>
            <a:r>
              <a:rPr sz="1200" b="1" spc="-4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protective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equipment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(PPE)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should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you</a:t>
            </a:r>
            <a:r>
              <a:rPr sz="1200" b="1" spc="-4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wear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when</a:t>
            </a:r>
            <a:r>
              <a:rPr sz="1200" b="1" spc="-4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loading</a:t>
            </a:r>
            <a:r>
              <a:rPr sz="1200" b="1" spc="-4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Franklin Gothic Demi"/>
                <a:cs typeface="Franklin Gothic Demi"/>
              </a:rPr>
              <a:t>and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unloading</a:t>
            </a:r>
            <a:r>
              <a:rPr sz="1200" b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a</a:t>
            </a:r>
            <a:r>
              <a:rPr sz="1200" b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machine</a:t>
            </a:r>
            <a:r>
              <a:rPr sz="1200" b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in</a:t>
            </a:r>
            <a:r>
              <a:rPr sz="1200" b="1" spc="-3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hot</a:t>
            </a:r>
            <a:r>
              <a:rPr sz="1200" b="1" spc="-3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weather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7298" y="432003"/>
            <a:ext cx="6509384" cy="462280"/>
          </a:xfrm>
          <a:prstGeom prst="rect">
            <a:avLst/>
          </a:prstGeom>
          <a:solidFill>
            <a:srgbClr val="2E72B9"/>
          </a:solidFill>
        </p:spPr>
        <p:txBody>
          <a:bodyPr vert="horz" wrap="square" lIns="0" tIns="58419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459"/>
              </a:spcBef>
            </a:pPr>
            <a:r>
              <a:rPr sz="1800" dirty="0"/>
              <a:t>Personal</a:t>
            </a:r>
            <a:r>
              <a:rPr sz="1800" spc="-65" dirty="0"/>
              <a:t> </a:t>
            </a:r>
            <a:r>
              <a:rPr sz="1800" dirty="0"/>
              <a:t>protective</a:t>
            </a:r>
            <a:r>
              <a:rPr sz="1800" spc="-60" dirty="0"/>
              <a:t> </a:t>
            </a:r>
            <a:r>
              <a:rPr sz="1800" dirty="0"/>
              <a:t>equipment</a:t>
            </a:r>
            <a:r>
              <a:rPr sz="1800" spc="-60" dirty="0"/>
              <a:t> </a:t>
            </a:r>
            <a:r>
              <a:rPr sz="1800" spc="-10" dirty="0"/>
              <a:t>(PPE)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631699" y="1477015"/>
            <a:ext cx="1758950" cy="2210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Answer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may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include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but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not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limited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to:</a:t>
            </a:r>
            <a:endParaRPr sz="1200">
              <a:latin typeface="Franklin Gothic Demi"/>
              <a:cs typeface="Franklin Gothic Demi"/>
            </a:endParaRPr>
          </a:p>
          <a:p>
            <a:pPr marL="119380" indent="-107314">
              <a:lnSpc>
                <a:spcPct val="100000"/>
              </a:lnSpc>
              <a:spcBef>
                <a:spcPts val="465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hard</a:t>
            </a:r>
            <a:r>
              <a:rPr sz="1200" b="1" spc="-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hat</a:t>
            </a:r>
            <a:endParaRPr sz="1200">
              <a:latin typeface="Franklin Gothic Demi"/>
              <a:cs typeface="Franklin Gothic Demi"/>
            </a:endParaRPr>
          </a:p>
          <a:p>
            <a:pPr marL="119380" indent="-107314">
              <a:lnSpc>
                <a:spcPct val="100000"/>
              </a:lnSpc>
              <a:spcBef>
                <a:spcPts val="470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hi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viz </a:t>
            </a:r>
            <a:r>
              <a:rPr sz="12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vest</a:t>
            </a:r>
            <a:endParaRPr sz="1200">
              <a:latin typeface="Franklin Gothic Demi"/>
              <a:cs typeface="Franklin Gothic Demi"/>
            </a:endParaRPr>
          </a:p>
          <a:p>
            <a:pPr marL="119380" indent="-107314">
              <a:lnSpc>
                <a:spcPct val="100000"/>
              </a:lnSpc>
              <a:spcBef>
                <a:spcPts val="470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gloves</a:t>
            </a:r>
            <a:endParaRPr sz="1200">
              <a:latin typeface="Franklin Gothic Demi"/>
              <a:cs typeface="Franklin Gothic Demi"/>
            </a:endParaRPr>
          </a:p>
          <a:p>
            <a:pPr marL="119380" indent="-107314">
              <a:lnSpc>
                <a:spcPct val="100000"/>
              </a:lnSpc>
              <a:spcBef>
                <a:spcPts val="470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sunscreen</a:t>
            </a:r>
            <a:endParaRPr sz="1200">
              <a:latin typeface="Franklin Gothic Demi"/>
              <a:cs typeface="Franklin Gothic Demi"/>
            </a:endParaRPr>
          </a:p>
          <a:p>
            <a:pPr marL="120014" marR="108585" indent="-120014">
              <a:lnSpc>
                <a:spcPts val="1200"/>
              </a:lnSpc>
              <a:spcBef>
                <a:spcPts val="705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long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sleeved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shirt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with</a:t>
            </a:r>
            <a:r>
              <a:rPr sz="12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a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collar</a:t>
            </a:r>
            <a:endParaRPr sz="1200">
              <a:latin typeface="Franklin Gothic Demi"/>
              <a:cs typeface="Franklin Gothic Demi"/>
            </a:endParaRPr>
          </a:p>
          <a:p>
            <a:pPr marL="119380" indent="-107314">
              <a:lnSpc>
                <a:spcPct val="100000"/>
              </a:lnSpc>
              <a:spcBef>
                <a:spcPts val="470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safety</a:t>
            </a:r>
            <a:r>
              <a:rPr sz="1200" b="1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glasses</a:t>
            </a:r>
            <a:endParaRPr sz="1200">
              <a:latin typeface="Franklin Gothic Demi"/>
              <a:cs typeface="Franklin Gothic Demi"/>
            </a:endParaRPr>
          </a:p>
          <a:p>
            <a:pPr marL="119380" indent="-107314">
              <a:lnSpc>
                <a:spcPct val="100000"/>
              </a:lnSpc>
              <a:spcBef>
                <a:spcPts val="470"/>
              </a:spcBef>
              <a:buSzPct val="91666"/>
              <a:buChar char="•"/>
              <a:tabLst>
                <a:tab pos="120014" algn="l"/>
              </a:tabLst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hard</a:t>
            </a:r>
            <a:r>
              <a:rPr sz="12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55" dirty="0">
                <a:solidFill>
                  <a:srgbClr val="231F20"/>
                </a:solidFill>
                <a:latin typeface="Franklin Gothic Demi"/>
                <a:cs typeface="Franklin Gothic Demi"/>
              </a:rPr>
              <a:t>nosed</a:t>
            </a:r>
            <a:r>
              <a:rPr sz="12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Franklin Gothic Demi"/>
                <a:cs typeface="Franklin Gothic Demi"/>
              </a:rPr>
              <a:t>boots</a:t>
            </a:r>
            <a:endParaRPr sz="1200">
              <a:latin typeface="Franklin Gothic Demi"/>
              <a:cs typeface="Franklin Gothic Dem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9556" y="1392740"/>
            <a:ext cx="1070448" cy="8028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3115" y="3727433"/>
            <a:ext cx="994992" cy="10423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2450" y="3574817"/>
            <a:ext cx="1018874" cy="118693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050968" y="1381742"/>
            <a:ext cx="970280" cy="1115060"/>
            <a:chOff x="6050968" y="1381742"/>
            <a:chExt cx="970280" cy="111506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2678" y="1428483"/>
              <a:ext cx="966627" cy="10664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52683" y="1428493"/>
              <a:ext cx="967105" cy="1066800"/>
            </a:xfrm>
            <a:custGeom>
              <a:avLst/>
              <a:gdLst/>
              <a:ahLst/>
              <a:cxnLst/>
              <a:rect l="l" t="t" r="r" b="b"/>
              <a:pathLst>
                <a:path w="967104" h="1066800">
                  <a:moveTo>
                    <a:pt x="269524" y="42297"/>
                  </a:moveTo>
                  <a:lnTo>
                    <a:pt x="233456" y="68637"/>
                  </a:lnTo>
                  <a:lnTo>
                    <a:pt x="216574" y="73737"/>
                  </a:lnTo>
                  <a:lnTo>
                    <a:pt x="191158" y="83667"/>
                  </a:lnTo>
                  <a:lnTo>
                    <a:pt x="142422" y="132187"/>
                  </a:lnTo>
                  <a:lnTo>
                    <a:pt x="128434" y="169035"/>
                  </a:lnTo>
                  <a:lnTo>
                    <a:pt x="114635" y="236292"/>
                  </a:lnTo>
                  <a:lnTo>
                    <a:pt x="113212" y="264445"/>
                  </a:lnTo>
                  <a:lnTo>
                    <a:pt x="113937" y="293618"/>
                  </a:lnTo>
                  <a:lnTo>
                    <a:pt x="115146" y="326494"/>
                  </a:lnTo>
                  <a:lnTo>
                    <a:pt x="115387" y="358403"/>
                  </a:lnTo>
                  <a:lnTo>
                    <a:pt x="113212" y="384676"/>
                  </a:lnTo>
                  <a:lnTo>
                    <a:pt x="106694" y="424878"/>
                  </a:lnTo>
                  <a:lnTo>
                    <a:pt x="97113" y="486014"/>
                  </a:lnTo>
                  <a:lnTo>
                    <a:pt x="87854" y="544576"/>
                  </a:lnTo>
                  <a:lnTo>
                    <a:pt x="82300" y="577056"/>
                  </a:lnTo>
                  <a:lnTo>
                    <a:pt x="80446" y="590607"/>
                  </a:lnTo>
                  <a:lnTo>
                    <a:pt x="79079" y="606898"/>
                  </a:lnTo>
                  <a:lnTo>
                    <a:pt x="76748" y="624154"/>
                  </a:lnTo>
                  <a:lnTo>
                    <a:pt x="72001" y="640607"/>
                  </a:lnTo>
                  <a:lnTo>
                    <a:pt x="65556" y="658170"/>
                  </a:lnTo>
                  <a:lnTo>
                    <a:pt x="54886" y="691377"/>
                  </a:lnTo>
                  <a:lnTo>
                    <a:pt x="41934" y="737502"/>
                  </a:lnTo>
                  <a:lnTo>
                    <a:pt x="28642" y="793823"/>
                  </a:lnTo>
                  <a:lnTo>
                    <a:pt x="16952" y="857615"/>
                  </a:lnTo>
                  <a:lnTo>
                    <a:pt x="8808" y="926153"/>
                  </a:lnTo>
                  <a:lnTo>
                    <a:pt x="6151" y="996715"/>
                  </a:lnTo>
                  <a:lnTo>
                    <a:pt x="822" y="1013432"/>
                  </a:lnTo>
                  <a:lnTo>
                    <a:pt x="37532" y="1042982"/>
                  </a:lnTo>
                  <a:lnTo>
                    <a:pt x="107098" y="1047974"/>
                  </a:lnTo>
                  <a:lnTo>
                    <a:pt x="138980" y="1040809"/>
                  </a:lnTo>
                  <a:lnTo>
                    <a:pt x="134330" y="1017984"/>
                  </a:lnTo>
                  <a:lnTo>
                    <a:pt x="131826" y="1002085"/>
                  </a:lnTo>
                  <a:lnTo>
                    <a:pt x="130610" y="985650"/>
                  </a:lnTo>
                  <a:lnTo>
                    <a:pt x="129824" y="961218"/>
                  </a:lnTo>
                  <a:lnTo>
                    <a:pt x="180992" y="996467"/>
                  </a:lnTo>
                  <a:lnTo>
                    <a:pt x="217133" y="1015614"/>
                  </a:lnTo>
                  <a:lnTo>
                    <a:pt x="255422" y="1025314"/>
                  </a:lnTo>
                  <a:lnTo>
                    <a:pt x="313034" y="1032224"/>
                  </a:lnTo>
                  <a:lnTo>
                    <a:pt x="354353" y="1036042"/>
                  </a:lnTo>
                  <a:lnTo>
                    <a:pt x="403550" y="1039163"/>
                  </a:lnTo>
                  <a:lnTo>
                    <a:pt x="457979" y="1040674"/>
                  </a:lnTo>
                  <a:lnTo>
                    <a:pt x="514999" y="1039663"/>
                  </a:lnTo>
                  <a:lnTo>
                    <a:pt x="571965" y="1035217"/>
                  </a:lnTo>
                  <a:lnTo>
                    <a:pt x="626234" y="1026423"/>
                  </a:lnTo>
                  <a:lnTo>
                    <a:pt x="675162" y="1012369"/>
                  </a:lnTo>
                  <a:lnTo>
                    <a:pt x="716106" y="992143"/>
                  </a:lnTo>
                  <a:lnTo>
                    <a:pt x="739290" y="973301"/>
                  </a:lnTo>
                  <a:lnTo>
                    <a:pt x="739005" y="965803"/>
                  </a:lnTo>
                  <a:lnTo>
                    <a:pt x="725263" y="924579"/>
                  </a:lnTo>
                  <a:lnTo>
                    <a:pt x="717249" y="918851"/>
                  </a:lnTo>
                  <a:lnTo>
                    <a:pt x="708080" y="911980"/>
                  </a:lnTo>
                  <a:lnTo>
                    <a:pt x="700679" y="885825"/>
                  </a:lnTo>
                  <a:lnTo>
                    <a:pt x="696066" y="870189"/>
                  </a:lnTo>
                  <a:lnTo>
                    <a:pt x="692310" y="858847"/>
                  </a:lnTo>
                  <a:lnTo>
                    <a:pt x="687481" y="845572"/>
                  </a:lnTo>
                  <a:lnTo>
                    <a:pt x="681254" y="822008"/>
                  </a:lnTo>
                  <a:lnTo>
                    <a:pt x="675455" y="788460"/>
                  </a:lnTo>
                  <a:lnTo>
                    <a:pt x="671373" y="751692"/>
                  </a:lnTo>
                  <a:lnTo>
                    <a:pt x="670298" y="718470"/>
                  </a:lnTo>
                  <a:lnTo>
                    <a:pt x="676023" y="679373"/>
                  </a:lnTo>
                  <a:lnTo>
                    <a:pt x="688620" y="629005"/>
                  </a:lnTo>
                  <a:lnTo>
                    <a:pt x="703795" y="580142"/>
                  </a:lnTo>
                  <a:lnTo>
                    <a:pt x="717249" y="545560"/>
                  </a:lnTo>
                  <a:lnTo>
                    <a:pt x="743976" y="608232"/>
                  </a:lnTo>
                  <a:lnTo>
                    <a:pt x="759325" y="643316"/>
                  </a:lnTo>
                  <a:lnTo>
                    <a:pt x="769092" y="663587"/>
                  </a:lnTo>
                  <a:lnTo>
                    <a:pt x="779073" y="681818"/>
                  </a:lnTo>
                  <a:lnTo>
                    <a:pt x="779198" y="744141"/>
                  </a:lnTo>
                  <a:lnTo>
                    <a:pt x="780075" y="781019"/>
                  </a:lnTo>
                  <a:lnTo>
                    <a:pt x="782454" y="806946"/>
                  </a:lnTo>
                  <a:lnTo>
                    <a:pt x="787087" y="836415"/>
                  </a:lnTo>
                  <a:lnTo>
                    <a:pt x="793318" y="881999"/>
                  </a:lnTo>
                  <a:lnTo>
                    <a:pt x="799117" y="936605"/>
                  </a:lnTo>
                  <a:lnTo>
                    <a:pt x="803196" y="985202"/>
                  </a:lnTo>
                  <a:lnTo>
                    <a:pt x="804270" y="1012755"/>
                  </a:lnTo>
                  <a:lnTo>
                    <a:pt x="793193" y="1028804"/>
                  </a:lnTo>
                  <a:lnTo>
                    <a:pt x="788666" y="1038090"/>
                  </a:lnTo>
                  <a:lnTo>
                    <a:pt x="859378" y="1064998"/>
                  </a:lnTo>
                  <a:lnTo>
                    <a:pt x="904630" y="1066480"/>
                  </a:lnTo>
                  <a:lnTo>
                    <a:pt x="940541" y="1059694"/>
                  </a:lnTo>
                  <a:lnTo>
                    <a:pt x="956386" y="1054846"/>
                  </a:lnTo>
                  <a:lnTo>
                    <a:pt x="964291" y="1050964"/>
                  </a:lnTo>
                  <a:lnTo>
                    <a:pt x="966617" y="1046008"/>
                  </a:lnTo>
                  <a:lnTo>
                    <a:pt x="965725" y="1037939"/>
                  </a:lnTo>
                  <a:lnTo>
                    <a:pt x="963330" y="1027312"/>
                  </a:lnTo>
                  <a:lnTo>
                    <a:pt x="960289" y="1017330"/>
                  </a:lnTo>
                  <a:lnTo>
                    <a:pt x="957678" y="1009925"/>
                  </a:lnTo>
                  <a:lnTo>
                    <a:pt x="956568" y="1007027"/>
                  </a:lnTo>
                  <a:lnTo>
                    <a:pt x="962512" y="910391"/>
                  </a:lnTo>
                  <a:lnTo>
                    <a:pt x="965447" y="856589"/>
                  </a:lnTo>
                  <a:lnTo>
                    <a:pt x="966232" y="826190"/>
                  </a:lnTo>
                  <a:lnTo>
                    <a:pt x="965725" y="799763"/>
                  </a:lnTo>
                  <a:lnTo>
                    <a:pt x="964939" y="758056"/>
                  </a:lnTo>
                  <a:lnTo>
                    <a:pt x="963723" y="704864"/>
                  </a:lnTo>
                  <a:lnTo>
                    <a:pt x="961219" y="655322"/>
                  </a:lnTo>
                  <a:lnTo>
                    <a:pt x="956568" y="624566"/>
                  </a:lnTo>
                  <a:lnTo>
                    <a:pt x="947175" y="596530"/>
                  </a:lnTo>
                  <a:lnTo>
                    <a:pt x="933807" y="554002"/>
                  </a:lnTo>
                  <a:lnTo>
                    <a:pt x="920653" y="510402"/>
                  </a:lnTo>
                  <a:lnTo>
                    <a:pt x="911902" y="479151"/>
                  </a:lnTo>
                  <a:lnTo>
                    <a:pt x="899331" y="440771"/>
                  </a:lnTo>
                  <a:lnTo>
                    <a:pt x="877416" y="380812"/>
                  </a:lnTo>
                  <a:lnTo>
                    <a:pt x="854424" y="320210"/>
                  </a:lnTo>
                  <a:lnTo>
                    <a:pt x="838623" y="279901"/>
                  </a:lnTo>
                  <a:lnTo>
                    <a:pt x="826868" y="243511"/>
                  </a:lnTo>
                  <a:lnTo>
                    <a:pt x="809853" y="191446"/>
                  </a:lnTo>
                  <a:lnTo>
                    <a:pt x="786612" y="139809"/>
                  </a:lnTo>
                  <a:lnTo>
                    <a:pt x="756175" y="104705"/>
                  </a:lnTo>
                  <a:lnTo>
                    <a:pt x="699214" y="77798"/>
                  </a:lnTo>
                  <a:lnTo>
                    <a:pt x="679210" y="72181"/>
                  </a:lnTo>
                  <a:lnTo>
                    <a:pt x="664570" y="68065"/>
                  </a:lnTo>
                  <a:lnTo>
                    <a:pt x="642617" y="59207"/>
                  </a:lnTo>
                  <a:lnTo>
                    <a:pt x="608317" y="44445"/>
                  </a:lnTo>
                  <a:lnTo>
                    <a:pt x="572942" y="28608"/>
                  </a:lnTo>
                  <a:lnTo>
                    <a:pt x="547768" y="16529"/>
                  </a:lnTo>
                  <a:lnTo>
                    <a:pt x="529782" y="9812"/>
                  </a:lnTo>
                  <a:lnTo>
                    <a:pt x="498533" y="3236"/>
                  </a:lnTo>
                  <a:lnTo>
                    <a:pt x="455452" y="0"/>
                  </a:lnTo>
                  <a:lnTo>
                    <a:pt x="401969" y="3299"/>
                  </a:lnTo>
                  <a:lnTo>
                    <a:pt x="339516" y="16332"/>
                  </a:lnTo>
                  <a:lnTo>
                    <a:pt x="269524" y="42297"/>
                  </a:lnTo>
                  <a:close/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99315" y="1381742"/>
              <a:ext cx="321398" cy="3025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46968" y="1861006"/>
              <a:ext cx="90805" cy="526415"/>
            </a:xfrm>
            <a:custGeom>
              <a:avLst/>
              <a:gdLst/>
              <a:ahLst/>
              <a:cxnLst/>
              <a:rect l="l" t="t" r="r" b="b"/>
              <a:pathLst>
                <a:path w="90804" h="526414">
                  <a:moveTo>
                    <a:pt x="23701" y="424378"/>
                  </a:moveTo>
                  <a:lnTo>
                    <a:pt x="5397" y="437222"/>
                  </a:lnTo>
                  <a:lnTo>
                    <a:pt x="4406" y="439775"/>
                  </a:lnTo>
                  <a:lnTo>
                    <a:pt x="3318" y="445465"/>
                  </a:lnTo>
                  <a:lnTo>
                    <a:pt x="1982" y="452907"/>
                  </a:lnTo>
                  <a:lnTo>
                    <a:pt x="1117" y="457263"/>
                  </a:lnTo>
                  <a:lnTo>
                    <a:pt x="126" y="464896"/>
                  </a:lnTo>
                  <a:lnTo>
                    <a:pt x="0" y="470192"/>
                  </a:lnTo>
                  <a:lnTo>
                    <a:pt x="939" y="475361"/>
                  </a:lnTo>
                  <a:lnTo>
                    <a:pt x="1943" y="480504"/>
                  </a:lnTo>
                  <a:lnTo>
                    <a:pt x="3606" y="485571"/>
                  </a:lnTo>
                  <a:lnTo>
                    <a:pt x="6515" y="490004"/>
                  </a:lnTo>
                  <a:lnTo>
                    <a:pt x="9321" y="494347"/>
                  </a:lnTo>
                  <a:lnTo>
                    <a:pt x="35420" y="525233"/>
                  </a:lnTo>
                  <a:lnTo>
                    <a:pt x="37160" y="525983"/>
                  </a:lnTo>
                  <a:lnTo>
                    <a:pt x="38557" y="524687"/>
                  </a:lnTo>
                  <a:lnTo>
                    <a:pt x="38595" y="523608"/>
                  </a:lnTo>
                  <a:lnTo>
                    <a:pt x="32914" y="517317"/>
                  </a:lnTo>
                  <a:lnTo>
                    <a:pt x="27946" y="511662"/>
                  </a:lnTo>
                  <a:lnTo>
                    <a:pt x="9410" y="488162"/>
                  </a:lnTo>
                  <a:lnTo>
                    <a:pt x="6769" y="484162"/>
                  </a:lnTo>
                  <a:lnTo>
                    <a:pt x="5245" y="479463"/>
                  </a:lnTo>
                  <a:lnTo>
                    <a:pt x="4330" y="474764"/>
                  </a:lnTo>
                  <a:lnTo>
                    <a:pt x="3499" y="470192"/>
                  </a:lnTo>
                  <a:lnTo>
                    <a:pt x="3584" y="464896"/>
                  </a:lnTo>
                  <a:lnTo>
                    <a:pt x="4521" y="457784"/>
                  </a:lnTo>
                  <a:lnTo>
                    <a:pt x="5587" y="452272"/>
                  </a:lnTo>
                  <a:lnTo>
                    <a:pt x="6923" y="444842"/>
                  </a:lnTo>
                  <a:lnTo>
                    <a:pt x="26403" y="426973"/>
                  </a:lnTo>
                  <a:lnTo>
                    <a:pt x="26835" y="426478"/>
                  </a:lnTo>
                  <a:lnTo>
                    <a:pt x="27013" y="425335"/>
                  </a:lnTo>
                  <a:lnTo>
                    <a:pt x="23533" y="425335"/>
                  </a:lnTo>
                  <a:lnTo>
                    <a:pt x="23701" y="424378"/>
                  </a:lnTo>
                  <a:close/>
                </a:path>
                <a:path w="90804" h="526414">
                  <a:moveTo>
                    <a:pt x="24599" y="424002"/>
                  </a:moveTo>
                  <a:lnTo>
                    <a:pt x="23701" y="424378"/>
                  </a:lnTo>
                  <a:lnTo>
                    <a:pt x="23533" y="425335"/>
                  </a:lnTo>
                  <a:lnTo>
                    <a:pt x="24599" y="424002"/>
                  </a:lnTo>
                  <a:close/>
                </a:path>
                <a:path w="90804" h="526414">
                  <a:moveTo>
                    <a:pt x="27244" y="424002"/>
                  </a:moveTo>
                  <a:lnTo>
                    <a:pt x="24599" y="424002"/>
                  </a:lnTo>
                  <a:lnTo>
                    <a:pt x="23533" y="425335"/>
                  </a:lnTo>
                  <a:lnTo>
                    <a:pt x="27013" y="425335"/>
                  </a:lnTo>
                  <a:lnTo>
                    <a:pt x="27244" y="424002"/>
                  </a:lnTo>
                  <a:close/>
                </a:path>
                <a:path w="90804" h="526414">
                  <a:moveTo>
                    <a:pt x="85267" y="0"/>
                  </a:moveTo>
                  <a:lnTo>
                    <a:pt x="84010" y="101"/>
                  </a:lnTo>
                  <a:lnTo>
                    <a:pt x="83553" y="647"/>
                  </a:lnTo>
                  <a:lnTo>
                    <a:pt x="85417" y="28323"/>
                  </a:lnTo>
                  <a:lnTo>
                    <a:pt x="86996" y="55375"/>
                  </a:lnTo>
                  <a:lnTo>
                    <a:pt x="88004" y="82384"/>
                  </a:lnTo>
                  <a:lnTo>
                    <a:pt x="88068" y="136644"/>
                  </a:lnTo>
                  <a:lnTo>
                    <a:pt x="87955" y="150220"/>
                  </a:lnTo>
                  <a:lnTo>
                    <a:pt x="86963" y="190928"/>
                  </a:lnTo>
                  <a:lnTo>
                    <a:pt x="82676" y="230873"/>
                  </a:lnTo>
                  <a:lnTo>
                    <a:pt x="81508" y="235191"/>
                  </a:lnTo>
                  <a:lnTo>
                    <a:pt x="66051" y="282378"/>
                  </a:lnTo>
                  <a:lnTo>
                    <a:pt x="52514" y="320725"/>
                  </a:lnTo>
                  <a:lnTo>
                    <a:pt x="40898" y="352580"/>
                  </a:lnTo>
                  <a:lnTo>
                    <a:pt x="38731" y="359051"/>
                  </a:lnTo>
                  <a:lnTo>
                    <a:pt x="28543" y="398586"/>
                  </a:lnTo>
                  <a:lnTo>
                    <a:pt x="23701" y="424378"/>
                  </a:lnTo>
                  <a:lnTo>
                    <a:pt x="24599" y="424002"/>
                  </a:lnTo>
                  <a:lnTo>
                    <a:pt x="27244" y="424002"/>
                  </a:lnTo>
                  <a:lnTo>
                    <a:pt x="34769" y="386085"/>
                  </a:lnTo>
                  <a:lnTo>
                    <a:pt x="55473" y="321779"/>
                  </a:lnTo>
                  <a:lnTo>
                    <a:pt x="60005" y="308991"/>
                  </a:lnTo>
                  <a:lnTo>
                    <a:pt x="73278" y="270510"/>
                  </a:lnTo>
                  <a:lnTo>
                    <a:pt x="85458" y="231622"/>
                  </a:lnTo>
                  <a:lnTo>
                    <a:pt x="86740" y="227228"/>
                  </a:lnTo>
                  <a:lnTo>
                    <a:pt x="90170" y="177283"/>
                  </a:lnTo>
                  <a:lnTo>
                    <a:pt x="90677" y="109524"/>
                  </a:lnTo>
                  <a:lnTo>
                    <a:pt x="90493" y="82384"/>
                  </a:lnTo>
                  <a:lnTo>
                    <a:pt x="89404" y="55262"/>
                  </a:lnTo>
                  <a:lnTo>
                    <a:pt x="87749" y="28166"/>
                  </a:lnTo>
                  <a:lnTo>
                    <a:pt x="85813" y="482"/>
                  </a:lnTo>
                  <a:lnTo>
                    <a:pt x="852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7894" y="2014448"/>
              <a:ext cx="285115" cy="321945"/>
            </a:xfrm>
            <a:custGeom>
              <a:avLst/>
              <a:gdLst/>
              <a:ahLst/>
              <a:cxnLst/>
              <a:rect l="l" t="t" r="r" b="b"/>
              <a:pathLst>
                <a:path w="285114" h="321944">
                  <a:moveTo>
                    <a:pt x="24917" y="321398"/>
                  </a:moveTo>
                  <a:lnTo>
                    <a:pt x="2362" y="291401"/>
                  </a:lnTo>
                  <a:lnTo>
                    <a:pt x="2552" y="288925"/>
                  </a:lnTo>
                  <a:lnTo>
                    <a:pt x="3390" y="281914"/>
                  </a:lnTo>
                  <a:lnTo>
                    <a:pt x="4572" y="277190"/>
                  </a:lnTo>
                  <a:lnTo>
                    <a:pt x="5956" y="272630"/>
                  </a:lnTo>
                  <a:lnTo>
                    <a:pt x="6210" y="271564"/>
                  </a:lnTo>
                  <a:lnTo>
                    <a:pt x="5638" y="270637"/>
                  </a:lnTo>
                  <a:lnTo>
                    <a:pt x="3797" y="270192"/>
                  </a:lnTo>
                  <a:lnTo>
                    <a:pt x="2870" y="270764"/>
                  </a:lnTo>
                  <a:lnTo>
                    <a:pt x="1485" y="276542"/>
                  </a:lnTo>
                  <a:lnTo>
                    <a:pt x="571" y="281381"/>
                  </a:lnTo>
                  <a:lnTo>
                    <a:pt x="228" y="286385"/>
                  </a:lnTo>
                  <a:lnTo>
                    <a:pt x="0" y="291439"/>
                  </a:lnTo>
                  <a:lnTo>
                    <a:pt x="952" y="294119"/>
                  </a:lnTo>
                  <a:lnTo>
                    <a:pt x="18745" y="317436"/>
                  </a:lnTo>
                  <a:lnTo>
                    <a:pt x="24917" y="321398"/>
                  </a:lnTo>
                  <a:close/>
                </a:path>
                <a:path w="285114" h="321944">
                  <a:moveTo>
                    <a:pt x="284937" y="26035"/>
                  </a:moveTo>
                  <a:lnTo>
                    <a:pt x="245618" y="7340"/>
                  </a:lnTo>
                  <a:lnTo>
                    <a:pt x="239483" y="6337"/>
                  </a:lnTo>
                  <a:lnTo>
                    <a:pt x="214630" y="2921"/>
                  </a:lnTo>
                  <a:lnTo>
                    <a:pt x="195897" y="1079"/>
                  </a:lnTo>
                  <a:lnTo>
                    <a:pt x="177088" y="12"/>
                  </a:lnTo>
                  <a:lnTo>
                    <a:pt x="170802" y="0"/>
                  </a:lnTo>
                  <a:lnTo>
                    <a:pt x="161315" y="673"/>
                  </a:lnTo>
                  <a:lnTo>
                    <a:pt x="158330" y="2146"/>
                  </a:lnTo>
                  <a:lnTo>
                    <a:pt x="148310" y="9728"/>
                  </a:lnTo>
                  <a:lnTo>
                    <a:pt x="145808" y="12509"/>
                  </a:lnTo>
                  <a:lnTo>
                    <a:pt x="145834" y="19532"/>
                  </a:lnTo>
                  <a:lnTo>
                    <a:pt x="182156" y="58915"/>
                  </a:lnTo>
                  <a:lnTo>
                    <a:pt x="242557" y="113512"/>
                  </a:lnTo>
                  <a:lnTo>
                    <a:pt x="247383" y="117563"/>
                  </a:lnTo>
                  <a:lnTo>
                    <a:pt x="251574" y="122275"/>
                  </a:lnTo>
                  <a:lnTo>
                    <a:pt x="251739" y="122072"/>
                  </a:lnTo>
                  <a:lnTo>
                    <a:pt x="247802" y="117132"/>
                  </a:lnTo>
                  <a:lnTo>
                    <a:pt x="229908" y="99542"/>
                  </a:lnTo>
                  <a:lnTo>
                    <a:pt x="160883" y="35750"/>
                  </a:lnTo>
                  <a:lnTo>
                    <a:pt x="152361" y="26746"/>
                  </a:lnTo>
                  <a:lnTo>
                    <a:pt x="148882" y="21742"/>
                  </a:lnTo>
                  <a:lnTo>
                    <a:pt x="147320" y="18973"/>
                  </a:lnTo>
                  <a:lnTo>
                    <a:pt x="147116" y="13144"/>
                  </a:lnTo>
                  <a:lnTo>
                    <a:pt x="149123" y="10617"/>
                  </a:lnTo>
                  <a:lnTo>
                    <a:pt x="153733" y="6642"/>
                  </a:lnTo>
                  <a:lnTo>
                    <a:pt x="158775" y="2933"/>
                  </a:lnTo>
                  <a:lnTo>
                    <a:pt x="161429" y="1562"/>
                  </a:lnTo>
                  <a:lnTo>
                    <a:pt x="170815" y="749"/>
                  </a:lnTo>
                  <a:lnTo>
                    <a:pt x="186423" y="1498"/>
                  </a:lnTo>
                  <a:lnTo>
                    <a:pt x="195757" y="2489"/>
                  </a:lnTo>
                  <a:lnTo>
                    <a:pt x="232956" y="7683"/>
                  </a:lnTo>
                  <a:lnTo>
                    <a:pt x="257632" y="10693"/>
                  </a:lnTo>
                  <a:lnTo>
                    <a:pt x="263461" y="13169"/>
                  </a:lnTo>
                  <a:lnTo>
                    <a:pt x="274421" y="18999"/>
                  </a:lnTo>
                  <a:lnTo>
                    <a:pt x="279755" y="22301"/>
                  </a:lnTo>
                  <a:lnTo>
                    <a:pt x="284759" y="26060"/>
                  </a:lnTo>
                  <a:lnTo>
                    <a:pt x="284937" y="26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96062" y="1670546"/>
              <a:ext cx="66597" cy="5049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71425" y="2425154"/>
              <a:ext cx="922019" cy="29209"/>
            </a:xfrm>
            <a:custGeom>
              <a:avLst/>
              <a:gdLst/>
              <a:ahLst/>
              <a:cxnLst/>
              <a:rect l="l" t="t" r="r" b="b"/>
              <a:pathLst>
                <a:path w="922020" h="29210">
                  <a:moveTo>
                    <a:pt x="69850" y="13741"/>
                  </a:moveTo>
                  <a:lnTo>
                    <a:pt x="28270" y="9398"/>
                  </a:lnTo>
                  <a:lnTo>
                    <a:pt x="0" y="0"/>
                  </a:lnTo>
                  <a:lnTo>
                    <a:pt x="4876" y="3606"/>
                  </a:lnTo>
                  <a:lnTo>
                    <a:pt x="45720" y="14605"/>
                  </a:lnTo>
                  <a:lnTo>
                    <a:pt x="57823" y="14820"/>
                  </a:lnTo>
                  <a:lnTo>
                    <a:pt x="63868" y="14579"/>
                  </a:lnTo>
                  <a:lnTo>
                    <a:pt x="69850" y="13741"/>
                  </a:lnTo>
                  <a:close/>
                </a:path>
                <a:path w="922020" h="29210">
                  <a:moveTo>
                    <a:pt x="921791" y="18326"/>
                  </a:moveTo>
                  <a:lnTo>
                    <a:pt x="880414" y="25450"/>
                  </a:lnTo>
                  <a:lnTo>
                    <a:pt x="873404" y="25514"/>
                  </a:lnTo>
                  <a:lnTo>
                    <a:pt x="859383" y="24930"/>
                  </a:lnTo>
                  <a:lnTo>
                    <a:pt x="852398" y="24307"/>
                  </a:lnTo>
                  <a:lnTo>
                    <a:pt x="833793" y="21907"/>
                  </a:lnTo>
                  <a:lnTo>
                    <a:pt x="819912" y="19329"/>
                  </a:lnTo>
                  <a:lnTo>
                    <a:pt x="810717" y="17183"/>
                  </a:lnTo>
                  <a:lnTo>
                    <a:pt x="817384" y="19659"/>
                  </a:lnTo>
                  <a:lnTo>
                    <a:pt x="859129" y="28270"/>
                  </a:lnTo>
                  <a:lnTo>
                    <a:pt x="873404" y="28879"/>
                  </a:lnTo>
                  <a:lnTo>
                    <a:pt x="880541" y="28689"/>
                  </a:lnTo>
                  <a:lnTo>
                    <a:pt x="917613" y="20574"/>
                  </a:lnTo>
                  <a:lnTo>
                    <a:pt x="921791" y="183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5194" y="1822272"/>
              <a:ext cx="87858" cy="2385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2400" y="1517701"/>
              <a:ext cx="187388" cy="1602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60021" y="1908601"/>
              <a:ext cx="216509" cy="1124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6862" y="2320036"/>
              <a:ext cx="220317" cy="1139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63830" y="2301176"/>
              <a:ext cx="151091" cy="11463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7573" y="2050713"/>
              <a:ext cx="157363" cy="944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7899" y="2031669"/>
              <a:ext cx="125374" cy="1029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31915" y="2023237"/>
              <a:ext cx="104775" cy="45085"/>
            </a:xfrm>
            <a:custGeom>
              <a:avLst/>
              <a:gdLst/>
              <a:ahLst/>
              <a:cxnLst/>
              <a:rect l="l" t="t" r="r" b="b"/>
              <a:pathLst>
                <a:path w="104775" h="45085">
                  <a:moveTo>
                    <a:pt x="62611" y="20612"/>
                  </a:moveTo>
                  <a:lnTo>
                    <a:pt x="61607" y="20777"/>
                  </a:lnTo>
                  <a:lnTo>
                    <a:pt x="60896" y="20866"/>
                  </a:lnTo>
                  <a:lnTo>
                    <a:pt x="60007" y="21094"/>
                  </a:lnTo>
                  <a:lnTo>
                    <a:pt x="58788" y="21158"/>
                  </a:lnTo>
                  <a:lnTo>
                    <a:pt x="57556" y="21297"/>
                  </a:lnTo>
                  <a:lnTo>
                    <a:pt x="56083" y="21386"/>
                  </a:lnTo>
                  <a:lnTo>
                    <a:pt x="52666" y="21361"/>
                  </a:lnTo>
                  <a:lnTo>
                    <a:pt x="50749" y="21285"/>
                  </a:lnTo>
                  <a:lnTo>
                    <a:pt x="44361" y="20853"/>
                  </a:lnTo>
                  <a:lnTo>
                    <a:pt x="39598" y="20104"/>
                  </a:lnTo>
                  <a:lnTo>
                    <a:pt x="29019" y="19113"/>
                  </a:lnTo>
                  <a:lnTo>
                    <a:pt x="9791" y="21577"/>
                  </a:lnTo>
                  <a:lnTo>
                    <a:pt x="6438" y="22910"/>
                  </a:lnTo>
                  <a:lnTo>
                    <a:pt x="3848" y="24485"/>
                  </a:lnTo>
                  <a:lnTo>
                    <a:pt x="2057" y="26873"/>
                  </a:lnTo>
                  <a:lnTo>
                    <a:pt x="139" y="29222"/>
                  </a:lnTo>
                  <a:lnTo>
                    <a:pt x="0" y="32740"/>
                  </a:lnTo>
                  <a:lnTo>
                    <a:pt x="1295" y="35077"/>
                  </a:lnTo>
                  <a:lnTo>
                    <a:pt x="2501" y="37490"/>
                  </a:lnTo>
                  <a:lnTo>
                    <a:pt x="15811" y="44170"/>
                  </a:lnTo>
                  <a:lnTo>
                    <a:pt x="17018" y="44462"/>
                  </a:lnTo>
                  <a:lnTo>
                    <a:pt x="18008" y="44437"/>
                  </a:lnTo>
                  <a:lnTo>
                    <a:pt x="18656" y="44551"/>
                  </a:lnTo>
                  <a:lnTo>
                    <a:pt x="19672" y="44653"/>
                  </a:lnTo>
                  <a:lnTo>
                    <a:pt x="18783" y="44437"/>
                  </a:lnTo>
                  <a:lnTo>
                    <a:pt x="18046" y="44234"/>
                  </a:lnTo>
                  <a:lnTo>
                    <a:pt x="17081" y="44069"/>
                  </a:lnTo>
                  <a:lnTo>
                    <a:pt x="15913" y="43675"/>
                  </a:lnTo>
                  <a:lnTo>
                    <a:pt x="14744" y="43319"/>
                  </a:lnTo>
                  <a:lnTo>
                    <a:pt x="13347" y="42837"/>
                  </a:lnTo>
                  <a:lnTo>
                    <a:pt x="2120" y="32296"/>
                  </a:lnTo>
                  <a:lnTo>
                    <a:pt x="2413" y="30010"/>
                  </a:lnTo>
                  <a:lnTo>
                    <a:pt x="3848" y="28206"/>
                  </a:lnTo>
                  <a:lnTo>
                    <a:pt x="5270" y="26377"/>
                  </a:lnTo>
                  <a:lnTo>
                    <a:pt x="7543" y="24980"/>
                  </a:lnTo>
                  <a:lnTo>
                    <a:pt x="10629" y="23837"/>
                  </a:lnTo>
                  <a:lnTo>
                    <a:pt x="11290" y="23495"/>
                  </a:lnTo>
                  <a:lnTo>
                    <a:pt x="11861" y="23368"/>
                  </a:lnTo>
                  <a:lnTo>
                    <a:pt x="15240" y="22428"/>
                  </a:lnTo>
                  <a:lnTo>
                    <a:pt x="17843" y="22034"/>
                  </a:lnTo>
                  <a:lnTo>
                    <a:pt x="20561" y="21666"/>
                  </a:lnTo>
                  <a:lnTo>
                    <a:pt x="23317" y="21450"/>
                  </a:lnTo>
                  <a:lnTo>
                    <a:pt x="26047" y="21501"/>
                  </a:lnTo>
                  <a:lnTo>
                    <a:pt x="28930" y="21501"/>
                  </a:lnTo>
                  <a:lnTo>
                    <a:pt x="34112" y="21831"/>
                  </a:lnTo>
                  <a:lnTo>
                    <a:pt x="39357" y="22237"/>
                  </a:lnTo>
                  <a:lnTo>
                    <a:pt x="44323" y="22529"/>
                  </a:lnTo>
                  <a:lnTo>
                    <a:pt x="52857" y="22618"/>
                  </a:lnTo>
                  <a:lnTo>
                    <a:pt x="56438" y="22212"/>
                  </a:lnTo>
                  <a:lnTo>
                    <a:pt x="58851" y="21666"/>
                  </a:lnTo>
                  <a:lnTo>
                    <a:pt x="60007" y="21488"/>
                  </a:lnTo>
                  <a:lnTo>
                    <a:pt x="60147" y="21450"/>
                  </a:lnTo>
                  <a:lnTo>
                    <a:pt x="60286" y="21386"/>
                  </a:lnTo>
                  <a:lnTo>
                    <a:pt x="60998" y="21069"/>
                  </a:lnTo>
                  <a:lnTo>
                    <a:pt x="61810" y="20853"/>
                  </a:lnTo>
                  <a:lnTo>
                    <a:pt x="62611" y="20612"/>
                  </a:lnTo>
                  <a:close/>
                </a:path>
                <a:path w="104775" h="45085">
                  <a:moveTo>
                    <a:pt x="104559" y="37795"/>
                  </a:moveTo>
                  <a:lnTo>
                    <a:pt x="104482" y="32092"/>
                  </a:lnTo>
                  <a:lnTo>
                    <a:pt x="103682" y="29984"/>
                  </a:lnTo>
                  <a:lnTo>
                    <a:pt x="103022" y="27813"/>
                  </a:lnTo>
                  <a:lnTo>
                    <a:pt x="64452" y="6870"/>
                  </a:lnTo>
                  <a:lnTo>
                    <a:pt x="39624" y="2717"/>
                  </a:lnTo>
                  <a:lnTo>
                    <a:pt x="27203" y="863"/>
                  </a:lnTo>
                  <a:lnTo>
                    <a:pt x="23101" y="0"/>
                  </a:lnTo>
                  <a:lnTo>
                    <a:pt x="27139" y="1168"/>
                  </a:lnTo>
                  <a:lnTo>
                    <a:pt x="55880" y="6883"/>
                  </a:lnTo>
                  <a:lnTo>
                    <a:pt x="64058" y="8686"/>
                  </a:lnTo>
                  <a:lnTo>
                    <a:pt x="98513" y="25666"/>
                  </a:lnTo>
                  <a:lnTo>
                    <a:pt x="101282" y="30797"/>
                  </a:lnTo>
                  <a:lnTo>
                    <a:pt x="101955" y="32613"/>
                  </a:lnTo>
                  <a:lnTo>
                    <a:pt x="101993" y="37719"/>
                  </a:lnTo>
                  <a:lnTo>
                    <a:pt x="101879" y="38455"/>
                  </a:lnTo>
                  <a:lnTo>
                    <a:pt x="101765" y="39433"/>
                  </a:lnTo>
                  <a:lnTo>
                    <a:pt x="101269" y="41338"/>
                  </a:lnTo>
                  <a:lnTo>
                    <a:pt x="97218" y="40779"/>
                  </a:lnTo>
                  <a:lnTo>
                    <a:pt x="95529" y="40525"/>
                  </a:lnTo>
                  <a:lnTo>
                    <a:pt x="93814" y="40398"/>
                  </a:lnTo>
                  <a:lnTo>
                    <a:pt x="92138" y="39992"/>
                  </a:lnTo>
                  <a:lnTo>
                    <a:pt x="88760" y="39268"/>
                  </a:lnTo>
                  <a:lnTo>
                    <a:pt x="85407" y="38595"/>
                  </a:lnTo>
                  <a:lnTo>
                    <a:pt x="78587" y="36969"/>
                  </a:lnTo>
                  <a:lnTo>
                    <a:pt x="75184" y="36283"/>
                  </a:lnTo>
                  <a:lnTo>
                    <a:pt x="71259" y="35598"/>
                  </a:lnTo>
                  <a:lnTo>
                    <a:pt x="70078" y="35420"/>
                  </a:lnTo>
                  <a:lnTo>
                    <a:pt x="69634" y="35306"/>
                  </a:lnTo>
                  <a:lnTo>
                    <a:pt x="68338" y="34963"/>
                  </a:lnTo>
                  <a:lnTo>
                    <a:pt x="66586" y="34899"/>
                  </a:lnTo>
                  <a:lnTo>
                    <a:pt x="57340" y="34137"/>
                  </a:lnTo>
                  <a:lnTo>
                    <a:pt x="56108" y="34036"/>
                  </a:lnTo>
                  <a:lnTo>
                    <a:pt x="54368" y="33972"/>
                  </a:lnTo>
                  <a:lnTo>
                    <a:pt x="52628" y="34048"/>
                  </a:lnTo>
                  <a:lnTo>
                    <a:pt x="50876" y="34048"/>
                  </a:lnTo>
                  <a:lnTo>
                    <a:pt x="47396" y="34137"/>
                  </a:lnTo>
                  <a:lnTo>
                    <a:pt x="43903" y="33959"/>
                  </a:lnTo>
                  <a:lnTo>
                    <a:pt x="40436" y="34315"/>
                  </a:lnTo>
                  <a:lnTo>
                    <a:pt x="33489" y="34785"/>
                  </a:lnTo>
                  <a:lnTo>
                    <a:pt x="26581" y="35331"/>
                  </a:lnTo>
                  <a:lnTo>
                    <a:pt x="19672" y="36068"/>
                  </a:lnTo>
                  <a:lnTo>
                    <a:pt x="26619" y="35852"/>
                  </a:lnTo>
                  <a:lnTo>
                    <a:pt x="33553" y="35560"/>
                  </a:lnTo>
                  <a:lnTo>
                    <a:pt x="40487" y="35458"/>
                  </a:lnTo>
                  <a:lnTo>
                    <a:pt x="43942" y="35306"/>
                  </a:lnTo>
                  <a:lnTo>
                    <a:pt x="47396" y="35547"/>
                  </a:lnTo>
                  <a:lnTo>
                    <a:pt x="50850" y="35572"/>
                  </a:lnTo>
                  <a:lnTo>
                    <a:pt x="52578" y="35623"/>
                  </a:lnTo>
                  <a:lnTo>
                    <a:pt x="54317" y="35598"/>
                  </a:lnTo>
                  <a:lnTo>
                    <a:pt x="56032" y="35712"/>
                  </a:lnTo>
                  <a:lnTo>
                    <a:pt x="66294" y="36868"/>
                  </a:lnTo>
                  <a:lnTo>
                    <a:pt x="68008" y="36982"/>
                  </a:lnTo>
                  <a:lnTo>
                    <a:pt x="69634" y="37477"/>
                  </a:lnTo>
                  <a:lnTo>
                    <a:pt x="74777" y="38455"/>
                  </a:lnTo>
                  <a:lnTo>
                    <a:pt x="78168" y="39166"/>
                  </a:lnTo>
                  <a:lnTo>
                    <a:pt x="84836" y="40843"/>
                  </a:lnTo>
                  <a:lnTo>
                    <a:pt x="88277" y="41567"/>
                  </a:lnTo>
                  <a:lnTo>
                    <a:pt x="91681" y="42329"/>
                  </a:lnTo>
                  <a:lnTo>
                    <a:pt x="93370" y="42760"/>
                  </a:lnTo>
                  <a:lnTo>
                    <a:pt x="95135" y="42913"/>
                  </a:lnTo>
                  <a:lnTo>
                    <a:pt x="96875" y="43192"/>
                  </a:lnTo>
                  <a:lnTo>
                    <a:pt x="102666" y="44043"/>
                  </a:lnTo>
                  <a:lnTo>
                    <a:pt x="103225" y="43688"/>
                  </a:lnTo>
                  <a:lnTo>
                    <a:pt x="103581" y="42329"/>
                  </a:lnTo>
                  <a:lnTo>
                    <a:pt x="104216" y="39992"/>
                  </a:lnTo>
                  <a:lnTo>
                    <a:pt x="104559" y="377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38024" y="2027047"/>
              <a:ext cx="92468" cy="47713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036110" y="2578952"/>
            <a:ext cx="979169" cy="1125855"/>
            <a:chOff x="6036110" y="2578952"/>
            <a:chExt cx="979169" cy="1125855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6110" y="2578952"/>
              <a:ext cx="979012" cy="11252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9967" y="2716174"/>
              <a:ext cx="189025" cy="1617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76783" y="3023552"/>
              <a:ext cx="81629" cy="2407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82549" y="2919552"/>
              <a:ext cx="38326" cy="4604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36589" y="3525913"/>
              <a:ext cx="210908" cy="1149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50026" y="3506876"/>
              <a:ext cx="152488" cy="11570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54356" y="3111959"/>
              <a:ext cx="204279" cy="985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30009" y="3254107"/>
              <a:ext cx="158788" cy="953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95418" y="3234880"/>
              <a:ext cx="126540" cy="10391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17806" y="3226384"/>
              <a:ext cx="106045" cy="45085"/>
            </a:xfrm>
            <a:custGeom>
              <a:avLst/>
              <a:gdLst/>
              <a:ahLst/>
              <a:cxnLst/>
              <a:rect l="l" t="t" r="r" b="b"/>
              <a:pathLst>
                <a:path w="106045" h="45085">
                  <a:moveTo>
                    <a:pt x="63182" y="20789"/>
                  </a:moveTo>
                  <a:lnTo>
                    <a:pt x="62179" y="20955"/>
                  </a:lnTo>
                  <a:lnTo>
                    <a:pt x="61506" y="21031"/>
                  </a:lnTo>
                  <a:lnTo>
                    <a:pt x="60566" y="21285"/>
                  </a:lnTo>
                  <a:lnTo>
                    <a:pt x="59321" y="21348"/>
                  </a:lnTo>
                  <a:lnTo>
                    <a:pt x="58089" y="21488"/>
                  </a:lnTo>
                  <a:lnTo>
                    <a:pt x="56591" y="21590"/>
                  </a:lnTo>
                  <a:lnTo>
                    <a:pt x="53149" y="21551"/>
                  </a:lnTo>
                  <a:lnTo>
                    <a:pt x="51206" y="21475"/>
                  </a:lnTo>
                  <a:lnTo>
                    <a:pt x="44856" y="21056"/>
                  </a:lnTo>
                  <a:lnTo>
                    <a:pt x="39954" y="20281"/>
                  </a:lnTo>
                  <a:lnTo>
                    <a:pt x="29286" y="19278"/>
                  </a:lnTo>
                  <a:lnTo>
                    <a:pt x="9880" y="21767"/>
                  </a:lnTo>
                  <a:lnTo>
                    <a:pt x="6489" y="23126"/>
                  </a:lnTo>
                  <a:lnTo>
                    <a:pt x="3886" y="24701"/>
                  </a:lnTo>
                  <a:lnTo>
                    <a:pt x="2070" y="27114"/>
                  </a:lnTo>
                  <a:lnTo>
                    <a:pt x="139" y="29489"/>
                  </a:lnTo>
                  <a:lnTo>
                    <a:pt x="0" y="33032"/>
                  </a:lnTo>
                  <a:lnTo>
                    <a:pt x="1295" y="35394"/>
                  </a:lnTo>
                  <a:lnTo>
                    <a:pt x="2514" y="37833"/>
                  </a:lnTo>
                  <a:lnTo>
                    <a:pt x="11557" y="43383"/>
                  </a:lnTo>
                  <a:lnTo>
                    <a:pt x="13220" y="43980"/>
                  </a:lnTo>
                  <a:lnTo>
                    <a:pt x="14719" y="44323"/>
                  </a:lnTo>
                  <a:lnTo>
                    <a:pt x="15951" y="44564"/>
                  </a:lnTo>
                  <a:lnTo>
                    <a:pt x="17183" y="44869"/>
                  </a:lnTo>
                  <a:lnTo>
                    <a:pt x="18173" y="44843"/>
                  </a:lnTo>
                  <a:lnTo>
                    <a:pt x="18834" y="44958"/>
                  </a:lnTo>
                  <a:lnTo>
                    <a:pt x="19850" y="45059"/>
                  </a:lnTo>
                  <a:lnTo>
                    <a:pt x="18973" y="44843"/>
                  </a:lnTo>
                  <a:lnTo>
                    <a:pt x="18211" y="44627"/>
                  </a:lnTo>
                  <a:lnTo>
                    <a:pt x="17233" y="44475"/>
                  </a:lnTo>
                  <a:lnTo>
                    <a:pt x="16052" y="44069"/>
                  </a:lnTo>
                  <a:lnTo>
                    <a:pt x="14871" y="43713"/>
                  </a:lnTo>
                  <a:lnTo>
                    <a:pt x="13462" y="43230"/>
                  </a:lnTo>
                  <a:lnTo>
                    <a:pt x="2133" y="32588"/>
                  </a:lnTo>
                  <a:lnTo>
                    <a:pt x="2438" y="30276"/>
                  </a:lnTo>
                  <a:lnTo>
                    <a:pt x="3886" y="28460"/>
                  </a:lnTo>
                  <a:lnTo>
                    <a:pt x="5321" y="26619"/>
                  </a:lnTo>
                  <a:lnTo>
                    <a:pt x="7607" y="25209"/>
                  </a:lnTo>
                  <a:lnTo>
                    <a:pt x="10109" y="24269"/>
                  </a:lnTo>
                  <a:lnTo>
                    <a:pt x="10731" y="24053"/>
                  </a:lnTo>
                  <a:lnTo>
                    <a:pt x="11391" y="23710"/>
                  </a:lnTo>
                  <a:lnTo>
                    <a:pt x="11963" y="23571"/>
                  </a:lnTo>
                  <a:lnTo>
                    <a:pt x="15379" y="22631"/>
                  </a:lnTo>
                  <a:lnTo>
                    <a:pt x="18008" y="22237"/>
                  </a:lnTo>
                  <a:lnTo>
                    <a:pt x="20751" y="21856"/>
                  </a:lnTo>
                  <a:lnTo>
                    <a:pt x="23520" y="21653"/>
                  </a:lnTo>
                  <a:lnTo>
                    <a:pt x="26289" y="21691"/>
                  </a:lnTo>
                  <a:lnTo>
                    <a:pt x="29222" y="21691"/>
                  </a:lnTo>
                  <a:lnTo>
                    <a:pt x="34429" y="22021"/>
                  </a:lnTo>
                  <a:lnTo>
                    <a:pt x="39725" y="22428"/>
                  </a:lnTo>
                  <a:lnTo>
                    <a:pt x="44729" y="22733"/>
                  </a:lnTo>
                  <a:lnTo>
                    <a:pt x="53352" y="22821"/>
                  </a:lnTo>
                  <a:lnTo>
                    <a:pt x="56946" y="22415"/>
                  </a:lnTo>
                  <a:lnTo>
                    <a:pt x="59397" y="21856"/>
                  </a:lnTo>
                  <a:lnTo>
                    <a:pt x="60566" y="21678"/>
                  </a:lnTo>
                  <a:lnTo>
                    <a:pt x="60807" y="21590"/>
                  </a:lnTo>
                  <a:lnTo>
                    <a:pt x="61556" y="21247"/>
                  </a:lnTo>
                  <a:lnTo>
                    <a:pt x="62407" y="21031"/>
                  </a:lnTo>
                  <a:lnTo>
                    <a:pt x="63182" y="20789"/>
                  </a:lnTo>
                  <a:close/>
                </a:path>
                <a:path w="106045" h="45085">
                  <a:moveTo>
                    <a:pt x="105524" y="38074"/>
                  </a:moveTo>
                  <a:lnTo>
                    <a:pt x="105448" y="32385"/>
                  </a:lnTo>
                  <a:lnTo>
                    <a:pt x="104635" y="30264"/>
                  </a:lnTo>
                  <a:lnTo>
                    <a:pt x="103974" y="28067"/>
                  </a:lnTo>
                  <a:lnTo>
                    <a:pt x="67081" y="7620"/>
                  </a:lnTo>
                  <a:lnTo>
                    <a:pt x="39992" y="2730"/>
                  </a:lnTo>
                  <a:lnTo>
                    <a:pt x="27457" y="863"/>
                  </a:lnTo>
                  <a:lnTo>
                    <a:pt x="23317" y="0"/>
                  </a:lnTo>
                  <a:lnTo>
                    <a:pt x="27381" y="1168"/>
                  </a:lnTo>
                  <a:lnTo>
                    <a:pt x="56400" y="6946"/>
                  </a:lnTo>
                  <a:lnTo>
                    <a:pt x="64643" y="8763"/>
                  </a:lnTo>
                  <a:lnTo>
                    <a:pt x="99428" y="25908"/>
                  </a:lnTo>
                  <a:lnTo>
                    <a:pt x="102209" y="31076"/>
                  </a:lnTo>
                  <a:lnTo>
                    <a:pt x="102882" y="32905"/>
                  </a:lnTo>
                  <a:lnTo>
                    <a:pt x="102933" y="38074"/>
                  </a:lnTo>
                  <a:lnTo>
                    <a:pt x="102806" y="38811"/>
                  </a:lnTo>
                  <a:lnTo>
                    <a:pt x="102704" y="39801"/>
                  </a:lnTo>
                  <a:lnTo>
                    <a:pt x="102209" y="41719"/>
                  </a:lnTo>
                  <a:lnTo>
                    <a:pt x="98120" y="41160"/>
                  </a:lnTo>
                  <a:lnTo>
                    <a:pt x="96405" y="40894"/>
                  </a:lnTo>
                  <a:lnTo>
                    <a:pt x="94678" y="40767"/>
                  </a:lnTo>
                  <a:lnTo>
                    <a:pt x="92989" y="40347"/>
                  </a:lnTo>
                  <a:lnTo>
                    <a:pt x="86182" y="38950"/>
                  </a:lnTo>
                  <a:lnTo>
                    <a:pt x="79311" y="37312"/>
                  </a:lnTo>
                  <a:lnTo>
                    <a:pt x="75869" y="36614"/>
                  </a:lnTo>
                  <a:lnTo>
                    <a:pt x="71920" y="35928"/>
                  </a:lnTo>
                  <a:lnTo>
                    <a:pt x="70713" y="35750"/>
                  </a:lnTo>
                  <a:lnTo>
                    <a:pt x="70294" y="35636"/>
                  </a:lnTo>
                  <a:lnTo>
                    <a:pt x="68961" y="35280"/>
                  </a:lnTo>
                  <a:lnTo>
                    <a:pt x="67195" y="35217"/>
                  </a:lnTo>
                  <a:lnTo>
                    <a:pt x="58013" y="34455"/>
                  </a:lnTo>
                  <a:lnTo>
                    <a:pt x="56629" y="34340"/>
                  </a:lnTo>
                  <a:lnTo>
                    <a:pt x="54864" y="34277"/>
                  </a:lnTo>
                  <a:lnTo>
                    <a:pt x="53111" y="34353"/>
                  </a:lnTo>
                  <a:lnTo>
                    <a:pt x="51346" y="34353"/>
                  </a:lnTo>
                  <a:lnTo>
                    <a:pt x="47828" y="34455"/>
                  </a:lnTo>
                  <a:lnTo>
                    <a:pt x="44310" y="34277"/>
                  </a:lnTo>
                  <a:lnTo>
                    <a:pt x="40805" y="34632"/>
                  </a:lnTo>
                  <a:lnTo>
                    <a:pt x="33807" y="35102"/>
                  </a:lnTo>
                  <a:lnTo>
                    <a:pt x="26822" y="35661"/>
                  </a:lnTo>
                  <a:lnTo>
                    <a:pt x="19850" y="36398"/>
                  </a:lnTo>
                  <a:lnTo>
                    <a:pt x="26847" y="36182"/>
                  </a:lnTo>
                  <a:lnTo>
                    <a:pt x="33858" y="35890"/>
                  </a:lnTo>
                  <a:lnTo>
                    <a:pt x="40855" y="35788"/>
                  </a:lnTo>
                  <a:lnTo>
                    <a:pt x="44348" y="35636"/>
                  </a:lnTo>
                  <a:lnTo>
                    <a:pt x="47828" y="35864"/>
                  </a:lnTo>
                  <a:lnTo>
                    <a:pt x="51320" y="35890"/>
                  </a:lnTo>
                  <a:lnTo>
                    <a:pt x="53060" y="35941"/>
                  </a:lnTo>
                  <a:lnTo>
                    <a:pt x="54978" y="35941"/>
                  </a:lnTo>
                  <a:lnTo>
                    <a:pt x="56540" y="36042"/>
                  </a:lnTo>
                  <a:lnTo>
                    <a:pt x="66890" y="37211"/>
                  </a:lnTo>
                  <a:lnTo>
                    <a:pt x="68630" y="37325"/>
                  </a:lnTo>
                  <a:lnTo>
                    <a:pt x="70269" y="37820"/>
                  </a:lnTo>
                  <a:lnTo>
                    <a:pt x="75463" y="38811"/>
                  </a:lnTo>
                  <a:lnTo>
                    <a:pt x="78879" y="39522"/>
                  </a:lnTo>
                  <a:lnTo>
                    <a:pt x="82257" y="40386"/>
                  </a:lnTo>
                  <a:lnTo>
                    <a:pt x="85623" y="41211"/>
                  </a:lnTo>
                  <a:lnTo>
                    <a:pt x="92532" y="42710"/>
                  </a:lnTo>
                  <a:lnTo>
                    <a:pt x="94234" y="43154"/>
                  </a:lnTo>
                  <a:lnTo>
                    <a:pt x="96012" y="43307"/>
                  </a:lnTo>
                  <a:lnTo>
                    <a:pt x="97764" y="43586"/>
                  </a:lnTo>
                  <a:lnTo>
                    <a:pt x="103606" y="44437"/>
                  </a:lnTo>
                  <a:lnTo>
                    <a:pt x="104178" y="44081"/>
                  </a:lnTo>
                  <a:lnTo>
                    <a:pt x="104546" y="42710"/>
                  </a:lnTo>
                  <a:lnTo>
                    <a:pt x="105181" y="40347"/>
                  </a:lnTo>
                  <a:lnTo>
                    <a:pt x="105397" y="38811"/>
                  </a:lnTo>
                  <a:lnTo>
                    <a:pt x="105524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23977" y="3230220"/>
              <a:ext cx="93319" cy="4815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822234" y="2641342"/>
            <a:ext cx="1101090" cy="780415"/>
            <a:chOff x="4822234" y="2641342"/>
            <a:chExt cx="1101090" cy="780415"/>
          </a:xfrm>
        </p:grpSpPr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21198" y="2682265"/>
              <a:ext cx="300812" cy="31694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321197" y="2682266"/>
              <a:ext cx="300990" cy="317500"/>
            </a:xfrm>
            <a:custGeom>
              <a:avLst/>
              <a:gdLst/>
              <a:ahLst/>
              <a:cxnLst/>
              <a:rect l="l" t="t" r="r" b="b"/>
              <a:pathLst>
                <a:path w="300989" h="317500">
                  <a:moveTo>
                    <a:pt x="14808" y="0"/>
                  </a:moveTo>
                  <a:lnTo>
                    <a:pt x="34830" y="29031"/>
                  </a:lnTo>
                  <a:lnTo>
                    <a:pt x="46448" y="47847"/>
                  </a:lnTo>
                  <a:lnTo>
                    <a:pt x="54111" y="64672"/>
                  </a:lnTo>
                  <a:lnTo>
                    <a:pt x="62268" y="87731"/>
                  </a:lnTo>
                  <a:lnTo>
                    <a:pt x="74856" y="120107"/>
                  </a:lnTo>
                  <a:lnTo>
                    <a:pt x="102096" y="180143"/>
                  </a:lnTo>
                  <a:lnTo>
                    <a:pt x="134894" y="217073"/>
                  </a:lnTo>
                  <a:lnTo>
                    <a:pt x="179076" y="239549"/>
                  </a:lnTo>
                  <a:lnTo>
                    <a:pt x="202636" y="249053"/>
                  </a:lnTo>
                  <a:lnTo>
                    <a:pt x="224321" y="258271"/>
                  </a:lnTo>
                  <a:lnTo>
                    <a:pt x="274891" y="295368"/>
                  </a:lnTo>
                  <a:lnTo>
                    <a:pt x="300812" y="316953"/>
                  </a:lnTo>
                  <a:lnTo>
                    <a:pt x="123380" y="268973"/>
                  </a:lnTo>
                  <a:lnTo>
                    <a:pt x="0" y="19050"/>
                  </a:lnTo>
                  <a:lnTo>
                    <a:pt x="148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74500" y="3156826"/>
              <a:ext cx="1048639" cy="26473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90772" y="3156842"/>
              <a:ext cx="500380" cy="142875"/>
            </a:xfrm>
            <a:custGeom>
              <a:avLst/>
              <a:gdLst/>
              <a:ahLst/>
              <a:cxnLst/>
              <a:rect l="l" t="t" r="r" b="b"/>
              <a:pathLst>
                <a:path w="500379" h="142875">
                  <a:moveTo>
                    <a:pt x="11518" y="135356"/>
                  </a:moveTo>
                  <a:lnTo>
                    <a:pt x="13144" y="135140"/>
                  </a:lnTo>
                  <a:lnTo>
                    <a:pt x="18999" y="134924"/>
                  </a:lnTo>
                  <a:lnTo>
                    <a:pt x="24841" y="134696"/>
                  </a:lnTo>
                  <a:lnTo>
                    <a:pt x="34340" y="131203"/>
                  </a:lnTo>
                  <a:lnTo>
                    <a:pt x="36969" y="140068"/>
                  </a:lnTo>
                  <a:lnTo>
                    <a:pt x="45796" y="140677"/>
                  </a:lnTo>
                  <a:lnTo>
                    <a:pt x="54609" y="141287"/>
                  </a:lnTo>
                  <a:lnTo>
                    <a:pt x="63436" y="134569"/>
                  </a:lnTo>
                  <a:lnTo>
                    <a:pt x="72685" y="139733"/>
                  </a:lnTo>
                  <a:lnTo>
                    <a:pt x="78181" y="142211"/>
                  </a:lnTo>
                  <a:lnTo>
                    <a:pt x="82095" y="142684"/>
                  </a:lnTo>
                  <a:lnTo>
                    <a:pt x="86601" y="141833"/>
                  </a:lnTo>
                  <a:lnTo>
                    <a:pt x="93967" y="140119"/>
                  </a:lnTo>
                  <a:lnTo>
                    <a:pt x="107264" y="136512"/>
                  </a:lnTo>
                  <a:lnTo>
                    <a:pt x="117982" y="135331"/>
                  </a:lnTo>
                  <a:lnTo>
                    <a:pt x="126796" y="135940"/>
                  </a:lnTo>
                  <a:lnTo>
                    <a:pt x="135623" y="136550"/>
                  </a:lnTo>
                  <a:lnTo>
                    <a:pt x="145846" y="131571"/>
                  </a:lnTo>
                  <a:lnTo>
                    <a:pt x="152599" y="131569"/>
                  </a:lnTo>
                  <a:lnTo>
                    <a:pt x="157576" y="131410"/>
                  </a:lnTo>
                  <a:lnTo>
                    <a:pt x="163232" y="130950"/>
                  </a:lnTo>
                  <a:lnTo>
                    <a:pt x="172021" y="130047"/>
                  </a:lnTo>
                  <a:lnTo>
                    <a:pt x="186905" y="128473"/>
                  </a:lnTo>
                  <a:lnTo>
                    <a:pt x="191985" y="121970"/>
                  </a:lnTo>
                  <a:lnTo>
                    <a:pt x="200549" y="122108"/>
                  </a:lnTo>
                  <a:lnTo>
                    <a:pt x="206389" y="121980"/>
                  </a:lnTo>
                  <a:lnTo>
                    <a:pt x="212193" y="121427"/>
                  </a:lnTo>
                  <a:lnTo>
                    <a:pt x="220649" y="120294"/>
                  </a:lnTo>
                  <a:lnTo>
                    <a:pt x="234886" y="118338"/>
                  </a:lnTo>
                  <a:lnTo>
                    <a:pt x="234886" y="110997"/>
                  </a:lnTo>
                  <a:lnTo>
                    <a:pt x="248280" y="110215"/>
                  </a:lnTo>
                  <a:lnTo>
                    <a:pt x="255601" y="109788"/>
                  </a:lnTo>
                  <a:lnTo>
                    <a:pt x="259419" y="109565"/>
                  </a:lnTo>
                  <a:lnTo>
                    <a:pt x="262305" y="109397"/>
                  </a:lnTo>
                  <a:lnTo>
                    <a:pt x="267939" y="107923"/>
                  </a:lnTo>
                  <a:lnTo>
                    <a:pt x="276086" y="104927"/>
                  </a:lnTo>
                  <a:lnTo>
                    <a:pt x="283417" y="101979"/>
                  </a:lnTo>
                  <a:lnTo>
                    <a:pt x="286600" y="100647"/>
                  </a:lnTo>
                  <a:lnTo>
                    <a:pt x="318363" y="62128"/>
                  </a:lnTo>
                  <a:lnTo>
                    <a:pt x="375323" y="76276"/>
                  </a:lnTo>
                  <a:lnTo>
                    <a:pt x="405028" y="69380"/>
                  </a:lnTo>
                  <a:lnTo>
                    <a:pt x="440474" y="40119"/>
                  </a:lnTo>
                  <a:lnTo>
                    <a:pt x="453974" y="51371"/>
                  </a:lnTo>
                  <a:lnTo>
                    <a:pt x="500011" y="30759"/>
                  </a:lnTo>
                  <a:lnTo>
                    <a:pt x="484009" y="0"/>
                  </a:lnTo>
                  <a:lnTo>
                    <a:pt x="0" y="103327"/>
                  </a:lnTo>
                  <a:lnTo>
                    <a:pt x="11518" y="1353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086515" y="3202977"/>
              <a:ext cx="240690" cy="738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85156" y="3201623"/>
              <a:ext cx="243408" cy="765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75377" y="3129584"/>
              <a:ext cx="840485" cy="17133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075369" y="3129579"/>
              <a:ext cx="840740" cy="171450"/>
            </a:xfrm>
            <a:custGeom>
              <a:avLst/>
              <a:gdLst/>
              <a:ahLst/>
              <a:cxnLst/>
              <a:rect l="l" t="t" r="r" b="b"/>
              <a:pathLst>
                <a:path w="840739" h="171450">
                  <a:moveTo>
                    <a:pt x="5562" y="30302"/>
                  </a:moveTo>
                  <a:lnTo>
                    <a:pt x="0" y="38519"/>
                  </a:lnTo>
                  <a:lnTo>
                    <a:pt x="1358" y="54228"/>
                  </a:lnTo>
                  <a:lnTo>
                    <a:pt x="3331" y="71529"/>
                  </a:lnTo>
                  <a:lnTo>
                    <a:pt x="6359" y="94262"/>
                  </a:lnTo>
                  <a:lnTo>
                    <a:pt x="9134" y="114047"/>
                  </a:lnTo>
                  <a:lnTo>
                    <a:pt x="10350" y="122504"/>
                  </a:lnTo>
                  <a:lnTo>
                    <a:pt x="20218" y="128130"/>
                  </a:lnTo>
                  <a:lnTo>
                    <a:pt x="23914" y="127342"/>
                  </a:lnTo>
                  <a:lnTo>
                    <a:pt x="27609" y="126568"/>
                  </a:lnTo>
                  <a:lnTo>
                    <a:pt x="26441" y="113106"/>
                  </a:lnTo>
                  <a:lnTo>
                    <a:pt x="35559" y="117081"/>
                  </a:lnTo>
                  <a:lnTo>
                    <a:pt x="41884" y="132499"/>
                  </a:lnTo>
                  <a:lnTo>
                    <a:pt x="47205" y="136131"/>
                  </a:lnTo>
                  <a:lnTo>
                    <a:pt x="51676" y="136994"/>
                  </a:lnTo>
                  <a:lnTo>
                    <a:pt x="56133" y="137871"/>
                  </a:lnTo>
                  <a:lnTo>
                    <a:pt x="57848" y="121411"/>
                  </a:lnTo>
                  <a:lnTo>
                    <a:pt x="61683" y="122313"/>
                  </a:lnTo>
                  <a:lnTo>
                    <a:pt x="67589" y="140017"/>
                  </a:lnTo>
                  <a:lnTo>
                    <a:pt x="84747" y="142963"/>
                  </a:lnTo>
                  <a:lnTo>
                    <a:pt x="90017" y="138709"/>
                  </a:lnTo>
                  <a:lnTo>
                    <a:pt x="90931" y="134708"/>
                  </a:lnTo>
                  <a:lnTo>
                    <a:pt x="91833" y="130708"/>
                  </a:lnTo>
                  <a:lnTo>
                    <a:pt x="90208" y="126288"/>
                  </a:lnTo>
                  <a:lnTo>
                    <a:pt x="95237" y="126555"/>
                  </a:lnTo>
                  <a:lnTo>
                    <a:pt x="97066" y="133210"/>
                  </a:lnTo>
                  <a:lnTo>
                    <a:pt x="99275" y="137032"/>
                  </a:lnTo>
                  <a:lnTo>
                    <a:pt x="101472" y="140855"/>
                  </a:lnTo>
                  <a:lnTo>
                    <a:pt x="103060" y="144703"/>
                  </a:lnTo>
                  <a:lnTo>
                    <a:pt x="121424" y="147015"/>
                  </a:lnTo>
                  <a:lnTo>
                    <a:pt x="123240" y="139014"/>
                  </a:lnTo>
                  <a:lnTo>
                    <a:pt x="123621" y="136169"/>
                  </a:lnTo>
                  <a:lnTo>
                    <a:pt x="124002" y="133324"/>
                  </a:lnTo>
                  <a:lnTo>
                    <a:pt x="123189" y="131127"/>
                  </a:lnTo>
                  <a:lnTo>
                    <a:pt x="128841" y="131356"/>
                  </a:lnTo>
                  <a:lnTo>
                    <a:pt x="136563" y="148386"/>
                  </a:lnTo>
                  <a:lnTo>
                    <a:pt x="155892" y="147256"/>
                  </a:lnTo>
                  <a:lnTo>
                    <a:pt x="154343" y="136626"/>
                  </a:lnTo>
                  <a:lnTo>
                    <a:pt x="158559" y="134696"/>
                  </a:lnTo>
                  <a:lnTo>
                    <a:pt x="162775" y="132753"/>
                  </a:lnTo>
                  <a:lnTo>
                    <a:pt x="160223" y="103022"/>
                  </a:lnTo>
                  <a:lnTo>
                    <a:pt x="239944" y="120346"/>
                  </a:lnTo>
                  <a:lnTo>
                    <a:pt x="281403" y="130127"/>
                  </a:lnTo>
                  <a:lnTo>
                    <a:pt x="297997" y="135969"/>
                  </a:lnTo>
                  <a:lnTo>
                    <a:pt x="303123" y="141477"/>
                  </a:lnTo>
                  <a:lnTo>
                    <a:pt x="308254" y="150190"/>
                  </a:lnTo>
                  <a:lnTo>
                    <a:pt x="306450" y="157619"/>
                  </a:lnTo>
                  <a:lnTo>
                    <a:pt x="311632" y="159562"/>
                  </a:lnTo>
                  <a:lnTo>
                    <a:pt x="316814" y="161518"/>
                  </a:lnTo>
                  <a:lnTo>
                    <a:pt x="326923" y="162623"/>
                  </a:lnTo>
                  <a:lnTo>
                    <a:pt x="326720" y="145707"/>
                  </a:lnTo>
                  <a:lnTo>
                    <a:pt x="331139" y="146011"/>
                  </a:lnTo>
                  <a:lnTo>
                    <a:pt x="335546" y="146329"/>
                  </a:lnTo>
                  <a:lnTo>
                    <a:pt x="339572" y="164134"/>
                  </a:lnTo>
                  <a:lnTo>
                    <a:pt x="342836" y="165633"/>
                  </a:lnTo>
                  <a:lnTo>
                    <a:pt x="346100" y="167131"/>
                  </a:lnTo>
                  <a:lnTo>
                    <a:pt x="358228" y="169811"/>
                  </a:lnTo>
                  <a:lnTo>
                    <a:pt x="361200" y="167944"/>
                  </a:lnTo>
                  <a:lnTo>
                    <a:pt x="364172" y="166077"/>
                  </a:lnTo>
                  <a:lnTo>
                    <a:pt x="360997" y="151041"/>
                  </a:lnTo>
                  <a:lnTo>
                    <a:pt x="364693" y="150253"/>
                  </a:lnTo>
                  <a:lnTo>
                    <a:pt x="368376" y="149478"/>
                  </a:lnTo>
                  <a:lnTo>
                    <a:pt x="372351" y="166522"/>
                  </a:lnTo>
                  <a:lnTo>
                    <a:pt x="376186" y="167525"/>
                  </a:lnTo>
                  <a:lnTo>
                    <a:pt x="380034" y="168528"/>
                  </a:lnTo>
                  <a:lnTo>
                    <a:pt x="395935" y="171348"/>
                  </a:lnTo>
                  <a:lnTo>
                    <a:pt x="398627" y="166217"/>
                  </a:lnTo>
                  <a:lnTo>
                    <a:pt x="401307" y="161086"/>
                  </a:lnTo>
                  <a:lnTo>
                    <a:pt x="398005" y="151688"/>
                  </a:lnTo>
                  <a:lnTo>
                    <a:pt x="402843" y="149720"/>
                  </a:lnTo>
                  <a:lnTo>
                    <a:pt x="407682" y="147739"/>
                  </a:lnTo>
                  <a:lnTo>
                    <a:pt x="408025" y="151663"/>
                  </a:lnTo>
                  <a:lnTo>
                    <a:pt x="409600" y="155524"/>
                  </a:lnTo>
                  <a:lnTo>
                    <a:pt x="411187" y="159372"/>
                  </a:lnTo>
                  <a:lnTo>
                    <a:pt x="418160" y="167576"/>
                  </a:lnTo>
                  <a:lnTo>
                    <a:pt x="422008" y="168630"/>
                  </a:lnTo>
                  <a:lnTo>
                    <a:pt x="428751" y="166966"/>
                  </a:lnTo>
                  <a:lnTo>
                    <a:pt x="435495" y="165290"/>
                  </a:lnTo>
                  <a:lnTo>
                    <a:pt x="442201" y="163207"/>
                  </a:lnTo>
                  <a:lnTo>
                    <a:pt x="435152" y="146697"/>
                  </a:lnTo>
                  <a:lnTo>
                    <a:pt x="440664" y="145249"/>
                  </a:lnTo>
                  <a:lnTo>
                    <a:pt x="444937" y="147255"/>
                  </a:lnTo>
                  <a:lnTo>
                    <a:pt x="449711" y="153034"/>
                  </a:lnTo>
                  <a:lnTo>
                    <a:pt x="455321" y="158976"/>
                  </a:lnTo>
                  <a:lnTo>
                    <a:pt x="462102" y="161467"/>
                  </a:lnTo>
                  <a:lnTo>
                    <a:pt x="472071" y="160883"/>
                  </a:lnTo>
                  <a:lnTo>
                    <a:pt x="484289" y="157352"/>
                  </a:lnTo>
                  <a:lnTo>
                    <a:pt x="482701" y="138836"/>
                  </a:lnTo>
                  <a:lnTo>
                    <a:pt x="487019" y="138023"/>
                  </a:lnTo>
                  <a:lnTo>
                    <a:pt x="491324" y="137210"/>
                  </a:lnTo>
                  <a:lnTo>
                    <a:pt x="502310" y="155740"/>
                  </a:lnTo>
                  <a:lnTo>
                    <a:pt x="516077" y="155498"/>
                  </a:lnTo>
                  <a:lnTo>
                    <a:pt x="522731" y="152844"/>
                  </a:lnTo>
                  <a:lnTo>
                    <a:pt x="529399" y="150202"/>
                  </a:lnTo>
                  <a:lnTo>
                    <a:pt x="532942" y="147739"/>
                  </a:lnTo>
                  <a:lnTo>
                    <a:pt x="527088" y="130606"/>
                  </a:lnTo>
                  <a:lnTo>
                    <a:pt x="531304" y="128663"/>
                  </a:lnTo>
                  <a:lnTo>
                    <a:pt x="535520" y="126720"/>
                  </a:lnTo>
                  <a:lnTo>
                    <a:pt x="539597" y="130428"/>
                  </a:lnTo>
                  <a:lnTo>
                    <a:pt x="545934" y="145846"/>
                  </a:lnTo>
                  <a:lnTo>
                    <a:pt x="550290" y="145592"/>
                  </a:lnTo>
                  <a:lnTo>
                    <a:pt x="556802" y="144702"/>
                  </a:lnTo>
                  <a:lnTo>
                    <a:pt x="567026" y="142644"/>
                  </a:lnTo>
                  <a:lnTo>
                    <a:pt x="576826" y="139765"/>
                  </a:lnTo>
                  <a:lnTo>
                    <a:pt x="582066" y="136410"/>
                  </a:lnTo>
                  <a:lnTo>
                    <a:pt x="584174" y="131775"/>
                  </a:lnTo>
                  <a:lnTo>
                    <a:pt x="579043" y="115722"/>
                  </a:lnTo>
                  <a:lnTo>
                    <a:pt x="583310" y="114338"/>
                  </a:lnTo>
                  <a:lnTo>
                    <a:pt x="587504" y="116790"/>
                  </a:lnTo>
                  <a:lnTo>
                    <a:pt x="592943" y="123502"/>
                  </a:lnTo>
                  <a:lnTo>
                    <a:pt x="598516" y="130416"/>
                  </a:lnTo>
                  <a:lnTo>
                    <a:pt x="603110" y="133476"/>
                  </a:lnTo>
                  <a:lnTo>
                    <a:pt x="632688" y="120472"/>
                  </a:lnTo>
                  <a:lnTo>
                    <a:pt x="628027" y="102704"/>
                  </a:lnTo>
                  <a:lnTo>
                    <a:pt x="631710" y="101917"/>
                  </a:lnTo>
                  <a:lnTo>
                    <a:pt x="635169" y="104114"/>
                  </a:lnTo>
                  <a:lnTo>
                    <a:pt x="639733" y="109629"/>
                  </a:lnTo>
                  <a:lnTo>
                    <a:pt x="644998" y="115101"/>
                  </a:lnTo>
                  <a:lnTo>
                    <a:pt x="685495" y="105531"/>
                  </a:lnTo>
                  <a:lnTo>
                    <a:pt x="690727" y="103543"/>
                  </a:lnTo>
                  <a:lnTo>
                    <a:pt x="688746" y="87871"/>
                  </a:lnTo>
                  <a:lnTo>
                    <a:pt x="692251" y="84848"/>
                  </a:lnTo>
                  <a:lnTo>
                    <a:pt x="695744" y="81813"/>
                  </a:lnTo>
                  <a:lnTo>
                    <a:pt x="701306" y="80937"/>
                  </a:lnTo>
                  <a:lnTo>
                    <a:pt x="707364" y="91317"/>
                  </a:lnTo>
                  <a:lnTo>
                    <a:pt x="711096" y="96497"/>
                  </a:lnTo>
                  <a:lnTo>
                    <a:pt x="714045" y="98024"/>
                  </a:lnTo>
                  <a:lnTo>
                    <a:pt x="717753" y="97447"/>
                  </a:lnTo>
                  <a:lnTo>
                    <a:pt x="728407" y="93881"/>
                  </a:lnTo>
                  <a:lnTo>
                    <a:pt x="745866" y="87485"/>
                  </a:lnTo>
                  <a:lnTo>
                    <a:pt x="762174" y="81368"/>
                  </a:lnTo>
                  <a:lnTo>
                    <a:pt x="769378" y="78638"/>
                  </a:lnTo>
                  <a:lnTo>
                    <a:pt x="772299" y="68884"/>
                  </a:lnTo>
                  <a:lnTo>
                    <a:pt x="771867" y="63830"/>
                  </a:lnTo>
                  <a:lnTo>
                    <a:pt x="771423" y="58775"/>
                  </a:lnTo>
                  <a:lnTo>
                    <a:pt x="783932" y="51282"/>
                  </a:lnTo>
                  <a:lnTo>
                    <a:pt x="793267" y="65189"/>
                  </a:lnTo>
                  <a:lnTo>
                    <a:pt x="832878" y="52362"/>
                  </a:lnTo>
                  <a:lnTo>
                    <a:pt x="834936" y="32511"/>
                  </a:lnTo>
                  <a:lnTo>
                    <a:pt x="840498" y="46278"/>
                  </a:lnTo>
                  <a:lnTo>
                    <a:pt x="831519" y="0"/>
                  </a:lnTo>
                  <a:lnTo>
                    <a:pt x="602708" y="66300"/>
                  </a:lnTo>
                  <a:lnTo>
                    <a:pt x="471639" y="97540"/>
                  </a:lnTo>
                  <a:lnTo>
                    <a:pt x="388996" y="101946"/>
                  </a:lnTo>
                  <a:lnTo>
                    <a:pt x="305460" y="87744"/>
                  </a:lnTo>
                  <a:lnTo>
                    <a:pt x="202119" y="67088"/>
                  </a:lnTo>
                  <a:lnTo>
                    <a:pt x="105305" y="48640"/>
                  </a:lnTo>
                  <a:lnTo>
                    <a:pt x="33594" y="35384"/>
                  </a:lnTo>
                  <a:lnTo>
                    <a:pt x="5562" y="303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30660" y="2642349"/>
              <a:ext cx="755896" cy="57149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130660" y="2644316"/>
              <a:ext cx="751205" cy="568325"/>
            </a:xfrm>
            <a:custGeom>
              <a:avLst/>
              <a:gdLst/>
              <a:ahLst/>
              <a:cxnLst/>
              <a:rect l="l" t="t" r="r" b="b"/>
              <a:pathLst>
                <a:path w="751204" h="568325">
                  <a:moveTo>
                    <a:pt x="387718" y="296679"/>
                  </a:moveTo>
                  <a:lnTo>
                    <a:pt x="405999" y="305884"/>
                  </a:lnTo>
                  <a:lnTo>
                    <a:pt x="436230" y="323498"/>
                  </a:lnTo>
                  <a:lnTo>
                    <a:pt x="479413" y="345300"/>
                  </a:lnTo>
                  <a:lnTo>
                    <a:pt x="536549" y="367063"/>
                  </a:lnTo>
                  <a:lnTo>
                    <a:pt x="575144" y="375610"/>
                  </a:lnTo>
                  <a:lnTo>
                    <a:pt x="616604" y="367008"/>
                  </a:lnTo>
                  <a:lnTo>
                    <a:pt x="651473" y="359814"/>
                  </a:lnTo>
                  <a:lnTo>
                    <a:pt x="685792" y="364340"/>
                  </a:lnTo>
                  <a:lnTo>
                    <a:pt x="725601" y="390901"/>
                  </a:lnTo>
                  <a:lnTo>
                    <a:pt x="744553" y="417132"/>
                  </a:lnTo>
                  <a:lnTo>
                    <a:pt x="750946" y="442348"/>
                  </a:lnTo>
                  <a:lnTo>
                    <a:pt x="750549" y="461316"/>
                  </a:lnTo>
                  <a:lnTo>
                    <a:pt x="603106" y="523255"/>
                  </a:lnTo>
                  <a:lnTo>
                    <a:pt x="512356" y="551710"/>
                  </a:lnTo>
                  <a:lnTo>
                    <a:pt x="439017" y="563441"/>
                  </a:lnTo>
                  <a:lnTo>
                    <a:pt x="345224" y="567723"/>
                  </a:lnTo>
                  <a:lnTo>
                    <a:pt x="225671" y="560382"/>
                  </a:lnTo>
                  <a:lnTo>
                    <a:pt x="114290" y="539478"/>
                  </a:lnTo>
                  <a:lnTo>
                    <a:pt x="32070" y="517659"/>
                  </a:lnTo>
                  <a:lnTo>
                    <a:pt x="0" y="507575"/>
                  </a:lnTo>
                  <a:lnTo>
                    <a:pt x="9423" y="338284"/>
                  </a:lnTo>
                  <a:lnTo>
                    <a:pt x="157207" y="357429"/>
                  </a:lnTo>
                  <a:lnTo>
                    <a:pt x="235005" y="365091"/>
                  </a:lnTo>
                  <a:lnTo>
                    <a:pt x="268500" y="362423"/>
                  </a:lnTo>
                  <a:lnTo>
                    <a:pt x="283375" y="350578"/>
                  </a:lnTo>
                  <a:lnTo>
                    <a:pt x="276235" y="337354"/>
                  </a:lnTo>
                  <a:lnTo>
                    <a:pt x="252048" y="307923"/>
                  </a:lnTo>
                  <a:lnTo>
                    <a:pt x="216115" y="266918"/>
                  </a:lnTo>
                  <a:lnTo>
                    <a:pt x="173740" y="218972"/>
                  </a:lnTo>
                  <a:lnTo>
                    <a:pt x="130225" y="168717"/>
                  </a:lnTo>
                  <a:lnTo>
                    <a:pt x="90873" y="120787"/>
                  </a:lnTo>
                  <a:lnTo>
                    <a:pt x="60985" y="79814"/>
                  </a:lnTo>
                  <a:lnTo>
                    <a:pt x="54608" y="64272"/>
                  </a:lnTo>
                  <a:lnTo>
                    <a:pt x="56143" y="52593"/>
                  </a:lnTo>
                  <a:lnTo>
                    <a:pt x="85984" y="28027"/>
                  </a:lnTo>
                  <a:lnTo>
                    <a:pt x="121183" y="12302"/>
                  </a:lnTo>
                  <a:lnTo>
                    <a:pt x="162192" y="0"/>
                  </a:lnTo>
                  <a:lnTo>
                    <a:pt x="196951" y="376"/>
                  </a:lnTo>
                  <a:lnTo>
                    <a:pt x="217449" y="42171"/>
                  </a:lnTo>
                  <a:lnTo>
                    <a:pt x="223888" y="82492"/>
                  </a:lnTo>
                  <a:lnTo>
                    <a:pt x="225946" y="97973"/>
                  </a:lnTo>
                  <a:lnTo>
                    <a:pt x="227660" y="106421"/>
                  </a:lnTo>
                  <a:lnTo>
                    <a:pt x="233984" y="121835"/>
                  </a:lnTo>
                  <a:lnTo>
                    <a:pt x="241187" y="139556"/>
                  </a:lnTo>
                  <a:lnTo>
                    <a:pt x="247553" y="155061"/>
                  </a:lnTo>
                  <a:lnTo>
                    <a:pt x="251371" y="163825"/>
                  </a:lnTo>
                  <a:lnTo>
                    <a:pt x="257892" y="178410"/>
                  </a:lnTo>
                  <a:lnTo>
                    <a:pt x="265210" y="196895"/>
                  </a:lnTo>
                  <a:lnTo>
                    <a:pt x="271334" y="213524"/>
                  </a:lnTo>
                  <a:lnTo>
                    <a:pt x="274269" y="222537"/>
                  </a:lnTo>
                  <a:lnTo>
                    <a:pt x="276930" y="228591"/>
                  </a:lnTo>
                  <a:lnTo>
                    <a:pt x="324515" y="270792"/>
                  </a:lnTo>
                  <a:lnTo>
                    <a:pt x="372256" y="292482"/>
                  </a:lnTo>
                  <a:lnTo>
                    <a:pt x="387718" y="2966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39055" y="2641342"/>
              <a:ext cx="124955" cy="1214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80508" y="3101924"/>
              <a:ext cx="816546" cy="12665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080506" y="3099738"/>
              <a:ext cx="816610" cy="128905"/>
            </a:xfrm>
            <a:custGeom>
              <a:avLst/>
              <a:gdLst/>
              <a:ahLst/>
              <a:cxnLst/>
              <a:rect l="l" t="t" r="r" b="b"/>
              <a:pathLst>
                <a:path w="816610" h="128905">
                  <a:moveTo>
                    <a:pt x="11315" y="25400"/>
                  </a:moveTo>
                  <a:lnTo>
                    <a:pt x="0" y="29718"/>
                  </a:lnTo>
                  <a:lnTo>
                    <a:pt x="482" y="38989"/>
                  </a:lnTo>
                  <a:lnTo>
                    <a:pt x="977" y="48272"/>
                  </a:lnTo>
                  <a:lnTo>
                    <a:pt x="7975" y="56324"/>
                  </a:lnTo>
                  <a:lnTo>
                    <a:pt x="160611" y="98312"/>
                  </a:lnTo>
                  <a:lnTo>
                    <a:pt x="246513" y="119862"/>
                  </a:lnTo>
                  <a:lnTo>
                    <a:pt x="297201" y="127772"/>
                  </a:lnTo>
                  <a:lnTo>
                    <a:pt x="344195" y="128841"/>
                  </a:lnTo>
                  <a:lnTo>
                    <a:pt x="383745" y="126068"/>
                  </a:lnTo>
                  <a:lnTo>
                    <a:pt x="435095" y="118866"/>
                  </a:lnTo>
                  <a:lnTo>
                    <a:pt x="492697" y="108764"/>
                  </a:lnTo>
                  <a:lnTo>
                    <a:pt x="551008" y="97290"/>
                  </a:lnTo>
                  <a:lnTo>
                    <a:pt x="604482" y="85973"/>
                  </a:lnTo>
                  <a:lnTo>
                    <a:pt x="647574" y="76342"/>
                  </a:lnTo>
                  <a:lnTo>
                    <a:pt x="713971" y="57499"/>
                  </a:lnTo>
                  <a:lnTo>
                    <a:pt x="760820" y="39930"/>
                  </a:lnTo>
                  <a:lnTo>
                    <a:pt x="800080" y="24240"/>
                  </a:lnTo>
                  <a:lnTo>
                    <a:pt x="816546" y="17449"/>
                  </a:lnTo>
                  <a:lnTo>
                    <a:pt x="815644" y="7264"/>
                  </a:lnTo>
                  <a:lnTo>
                    <a:pt x="806907" y="3632"/>
                  </a:lnTo>
                  <a:lnTo>
                    <a:pt x="798169" y="0"/>
                  </a:lnTo>
                  <a:lnTo>
                    <a:pt x="794753" y="4343"/>
                  </a:lnTo>
                  <a:lnTo>
                    <a:pt x="695291" y="39213"/>
                  </a:lnTo>
                  <a:lnTo>
                    <a:pt x="635042" y="58942"/>
                  </a:lnTo>
                  <a:lnTo>
                    <a:pt x="589622" y="70824"/>
                  </a:lnTo>
                  <a:lnTo>
                    <a:pt x="534644" y="82156"/>
                  </a:lnTo>
                  <a:lnTo>
                    <a:pt x="474850" y="93643"/>
                  </a:lnTo>
                  <a:lnTo>
                    <a:pt x="426935" y="100942"/>
                  </a:lnTo>
                  <a:lnTo>
                    <a:pt x="384450" y="103798"/>
                  </a:lnTo>
                  <a:lnTo>
                    <a:pt x="340944" y="101955"/>
                  </a:lnTo>
                  <a:lnTo>
                    <a:pt x="295108" y="95123"/>
                  </a:lnTo>
                  <a:lnTo>
                    <a:pt x="251540" y="84986"/>
                  </a:lnTo>
                  <a:lnTo>
                    <a:pt x="212676" y="74257"/>
                  </a:lnTo>
                  <a:lnTo>
                    <a:pt x="180949" y="65646"/>
                  </a:lnTo>
                  <a:lnTo>
                    <a:pt x="146252" y="59278"/>
                  </a:lnTo>
                  <a:lnTo>
                    <a:pt x="103790" y="53235"/>
                  </a:lnTo>
                  <a:lnTo>
                    <a:pt x="63967" y="47158"/>
                  </a:lnTo>
                  <a:lnTo>
                    <a:pt x="37185" y="40690"/>
                  </a:lnTo>
                  <a:lnTo>
                    <a:pt x="23697" y="34486"/>
                  </a:lnTo>
                  <a:lnTo>
                    <a:pt x="15854" y="29654"/>
                  </a:lnTo>
                  <a:lnTo>
                    <a:pt x="12209" y="26517"/>
                  </a:lnTo>
                  <a:lnTo>
                    <a:pt x="11315" y="254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46840" y="2693466"/>
              <a:ext cx="478358" cy="37363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046842" y="2693495"/>
              <a:ext cx="478790" cy="374015"/>
            </a:xfrm>
            <a:custGeom>
              <a:avLst/>
              <a:gdLst/>
              <a:ahLst/>
              <a:cxnLst/>
              <a:rect l="l" t="t" r="r" b="b"/>
              <a:pathLst>
                <a:path w="478789" h="374014">
                  <a:moveTo>
                    <a:pt x="457492" y="368436"/>
                  </a:moveTo>
                  <a:lnTo>
                    <a:pt x="453111" y="363580"/>
                  </a:lnTo>
                  <a:lnTo>
                    <a:pt x="451451" y="359638"/>
                  </a:lnTo>
                  <a:lnTo>
                    <a:pt x="452332" y="354520"/>
                  </a:lnTo>
                  <a:lnTo>
                    <a:pt x="455574" y="346135"/>
                  </a:lnTo>
                  <a:lnTo>
                    <a:pt x="461654" y="333505"/>
                  </a:lnTo>
                  <a:lnTo>
                    <a:pt x="469322" y="318841"/>
                  </a:lnTo>
                  <a:lnTo>
                    <a:pt x="475809" y="304803"/>
                  </a:lnTo>
                  <a:lnTo>
                    <a:pt x="478345" y="294052"/>
                  </a:lnTo>
                  <a:lnTo>
                    <a:pt x="476654" y="285697"/>
                  </a:lnTo>
                  <a:lnTo>
                    <a:pt x="472295" y="277537"/>
                  </a:lnTo>
                  <a:lnTo>
                    <a:pt x="465281" y="270247"/>
                  </a:lnTo>
                  <a:lnTo>
                    <a:pt x="455625" y="264499"/>
                  </a:lnTo>
                  <a:lnTo>
                    <a:pt x="436860" y="257487"/>
                  </a:lnTo>
                  <a:lnTo>
                    <a:pt x="407425" y="246181"/>
                  </a:lnTo>
                  <a:lnTo>
                    <a:pt x="345909" y="212137"/>
                  </a:lnTo>
                  <a:lnTo>
                    <a:pt x="304001" y="171243"/>
                  </a:lnTo>
                  <a:lnTo>
                    <a:pt x="278218" y="129397"/>
                  </a:lnTo>
                  <a:lnTo>
                    <a:pt x="252785" y="61583"/>
                  </a:lnTo>
                  <a:lnTo>
                    <a:pt x="235534" y="15173"/>
                  </a:lnTo>
                  <a:lnTo>
                    <a:pt x="228469" y="7734"/>
                  </a:lnTo>
                  <a:lnTo>
                    <a:pt x="189431" y="0"/>
                  </a:lnTo>
                  <a:lnTo>
                    <a:pt x="176315" y="319"/>
                  </a:lnTo>
                  <a:lnTo>
                    <a:pt x="133897" y="9666"/>
                  </a:lnTo>
                  <a:lnTo>
                    <a:pt x="127495" y="15147"/>
                  </a:lnTo>
                  <a:lnTo>
                    <a:pt x="130022" y="17116"/>
                  </a:lnTo>
                  <a:lnTo>
                    <a:pt x="0" y="50949"/>
                  </a:lnTo>
                  <a:lnTo>
                    <a:pt x="6786" y="96855"/>
                  </a:lnTo>
                  <a:lnTo>
                    <a:pt x="10431" y="121019"/>
                  </a:lnTo>
                  <a:lnTo>
                    <a:pt x="12178" y="131418"/>
                  </a:lnTo>
                  <a:lnTo>
                    <a:pt x="13271" y="136026"/>
                  </a:lnTo>
                  <a:lnTo>
                    <a:pt x="15849" y="150876"/>
                  </a:lnTo>
                  <a:lnTo>
                    <a:pt x="20150" y="178552"/>
                  </a:lnTo>
                  <a:lnTo>
                    <a:pt x="24567" y="206856"/>
                  </a:lnTo>
                  <a:lnTo>
                    <a:pt x="27495" y="223593"/>
                  </a:lnTo>
                  <a:lnTo>
                    <a:pt x="29692" y="232762"/>
                  </a:lnTo>
                  <a:lnTo>
                    <a:pt x="31267" y="243938"/>
                  </a:lnTo>
                  <a:lnTo>
                    <a:pt x="74128" y="278751"/>
                  </a:lnTo>
                  <a:lnTo>
                    <a:pt x="98072" y="296986"/>
                  </a:lnTo>
                  <a:lnTo>
                    <a:pt x="111791" y="304610"/>
                  </a:lnTo>
                  <a:lnTo>
                    <a:pt x="123977" y="307590"/>
                  </a:lnTo>
                  <a:lnTo>
                    <a:pt x="138217" y="310675"/>
                  </a:lnTo>
                  <a:lnTo>
                    <a:pt x="151476" y="314177"/>
                  </a:lnTo>
                  <a:lnTo>
                    <a:pt x="162510" y="317415"/>
                  </a:lnTo>
                  <a:lnTo>
                    <a:pt x="170078" y="319706"/>
                  </a:lnTo>
                  <a:lnTo>
                    <a:pt x="203206" y="326619"/>
                  </a:lnTo>
                  <a:lnTo>
                    <a:pt x="270046" y="339967"/>
                  </a:lnTo>
                  <a:lnTo>
                    <a:pt x="338038" y="353409"/>
                  </a:lnTo>
                  <a:lnTo>
                    <a:pt x="374624" y="360600"/>
                  </a:lnTo>
                  <a:lnTo>
                    <a:pt x="390835" y="363848"/>
                  </a:lnTo>
                  <a:lnTo>
                    <a:pt x="413983" y="368393"/>
                  </a:lnTo>
                  <a:lnTo>
                    <a:pt x="435934" y="372293"/>
                  </a:lnTo>
                  <a:lnTo>
                    <a:pt x="448551" y="373605"/>
                  </a:lnTo>
                  <a:lnTo>
                    <a:pt x="455523" y="372779"/>
                  </a:lnTo>
                  <a:lnTo>
                    <a:pt x="457492" y="3684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078782" y="2931515"/>
              <a:ext cx="154201" cy="23045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77754" y="2930153"/>
              <a:ext cx="156588" cy="2331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44794" y="2680068"/>
              <a:ext cx="286931" cy="31859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344799" y="2680062"/>
              <a:ext cx="287020" cy="318770"/>
            </a:xfrm>
            <a:custGeom>
              <a:avLst/>
              <a:gdLst/>
              <a:ahLst/>
              <a:cxnLst/>
              <a:rect l="l" t="t" r="r" b="b"/>
              <a:pathLst>
                <a:path w="287020" h="318769">
                  <a:moveTo>
                    <a:pt x="1663" y="0"/>
                  </a:moveTo>
                  <a:lnTo>
                    <a:pt x="7645" y="4305"/>
                  </a:lnTo>
                  <a:lnTo>
                    <a:pt x="4102" y="10337"/>
                  </a:lnTo>
                  <a:lnTo>
                    <a:pt x="558" y="16357"/>
                  </a:lnTo>
                  <a:lnTo>
                    <a:pt x="24868" y="73140"/>
                  </a:lnTo>
                  <a:lnTo>
                    <a:pt x="39357" y="109580"/>
                  </a:lnTo>
                  <a:lnTo>
                    <a:pt x="48920" y="132892"/>
                  </a:lnTo>
                  <a:lnTo>
                    <a:pt x="69635" y="175691"/>
                  </a:lnTo>
                  <a:lnTo>
                    <a:pt x="94648" y="205376"/>
                  </a:lnTo>
                  <a:lnTo>
                    <a:pt x="109651" y="216001"/>
                  </a:lnTo>
                  <a:lnTo>
                    <a:pt x="115742" y="221381"/>
                  </a:lnTo>
                  <a:lnTo>
                    <a:pt x="157695" y="248226"/>
                  </a:lnTo>
                  <a:lnTo>
                    <a:pt x="185952" y="257081"/>
                  </a:lnTo>
                  <a:lnTo>
                    <a:pt x="193589" y="259449"/>
                  </a:lnTo>
                  <a:lnTo>
                    <a:pt x="197592" y="261554"/>
                  </a:lnTo>
                  <a:lnTo>
                    <a:pt x="200647" y="264426"/>
                  </a:lnTo>
                  <a:lnTo>
                    <a:pt x="205602" y="268999"/>
                  </a:lnTo>
                  <a:lnTo>
                    <a:pt x="212634" y="274721"/>
                  </a:lnTo>
                  <a:lnTo>
                    <a:pt x="220455" y="280398"/>
                  </a:lnTo>
                  <a:lnTo>
                    <a:pt x="227774" y="284835"/>
                  </a:lnTo>
                  <a:lnTo>
                    <a:pt x="238206" y="290993"/>
                  </a:lnTo>
                  <a:lnTo>
                    <a:pt x="252539" y="300096"/>
                  </a:lnTo>
                  <a:lnTo>
                    <a:pt x="265214" y="308343"/>
                  </a:lnTo>
                  <a:lnTo>
                    <a:pt x="270675" y="311937"/>
                  </a:lnTo>
                  <a:lnTo>
                    <a:pt x="286677" y="318604"/>
                  </a:lnTo>
                  <a:lnTo>
                    <a:pt x="286918" y="311823"/>
                  </a:lnTo>
                  <a:lnTo>
                    <a:pt x="282384" y="308279"/>
                  </a:lnTo>
                  <a:lnTo>
                    <a:pt x="275483" y="303553"/>
                  </a:lnTo>
                  <a:lnTo>
                    <a:pt x="264264" y="296225"/>
                  </a:lnTo>
                  <a:lnTo>
                    <a:pt x="252755" y="288600"/>
                  </a:lnTo>
                  <a:lnTo>
                    <a:pt x="244982" y="282981"/>
                  </a:lnTo>
                  <a:lnTo>
                    <a:pt x="237642" y="277785"/>
                  </a:lnTo>
                  <a:lnTo>
                    <a:pt x="196628" y="255589"/>
                  </a:lnTo>
                  <a:lnTo>
                    <a:pt x="179854" y="248615"/>
                  </a:lnTo>
                  <a:lnTo>
                    <a:pt x="162427" y="241202"/>
                  </a:lnTo>
                  <a:lnTo>
                    <a:pt x="149758" y="235254"/>
                  </a:lnTo>
                  <a:lnTo>
                    <a:pt x="140161" y="229484"/>
                  </a:lnTo>
                  <a:lnTo>
                    <a:pt x="129335" y="222237"/>
                  </a:lnTo>
                  <a:lnTo>
                    <a:pt x="118763" y="214895"/>
                  </a:lnTo>
                  <a:lnTo>
                    <a:pt x="109931" y="208838"/>
                  </a:lnTo>
                  <a:lnTo>
                    <a:pt x="77342" y="173951"/>
                  </a:lnTo>
                  <a:lnTo>
                    <a:pt x="59688" y="130178"/>
                  </a:lnTo>
                  <a:lnTo>
                    <a:pt x="51509" y="105050"/>
                  </a:lnTo>
                  <a:lnTo>
                    <a:pt x="45491" y="87414"/>
                  </a:lnTo>
                  <a:lnTo>
                    <a:pt x="27793" y="43357"/>
                  </a:lnTo>
                  <a:lnTo>
                    <a:pt x="11772" y="6502"/>
                  </a:lnTo>
                  <a:lnTo>
                    <a:pt x="16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29822" y="2700401"/>
              <a:ext cx="161924" cy="703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029810" y="2700452"/>
              <a:ext cx="162560" cy="73025"/>
            </a:xfrm>
            <a:custGeom>
              <a:avLst/>
              <a:gdLst/>
              <a:ahLst/>
              <a:cxnLst/>
              <a:rect l="l" t="t" r="r" b="b"/>
              <a:pathLst>
                <a:path w="162560" h="73025">
                  <a:moveTo>
                    <a:pt x="2501" y="38922"/>
                  </a:moveTo>
                  <a:lnTo>
                    <a:pt x="0" y="21701"/>
                  </a:lnTo>
                  <a:lnTo>
                    <a:pt x="4864" y="18704"/>
                  </a:lnTo>
                  <a:lnTo>
                    <a:pt x="14351" y="12849"/>
                  </a:lnTo>
                  <a:lnTo>
                    <a:pt x="23888" y="14411"/>
                  </a:lnTo>
                  <a:lnTo>
                    <a:pt x="33358" y="11878"/>
                  </a:lnTo>
                  <a:lnTo>
                    <a:pt x="39160" y="10438"/>
                  </a:lnTo>
                  <a:lnTo>
                    <a:pt x="43676" y="9551"/>
                  </a:lnTo>
                  <a:lnTo>
                    <a:pt x="49288" y="8683"/>
                  </a:lnTo>
                  <a:lnTo>
                    <a:pt x="58559" y="7286"/>
                  </a:lnTo>
                  <a:lnTo>
                    <a:pt x="67411" y="7210"/>
                  </a:lnTo>
                  <a:lnTo>
                    <a:pt x="75145" y="4086"/>
                  </a:lnTo>
                  <a:lnTo>
                    <a:pt x="83629" y="4429"/>
                  </a:lnTo>
                  <a:lnTo>
                    <a:pt x="89775" y="4398"/>
                  </a:lnTo>
                  <a:lnTo>
                    <a:pt x="96143" y="3899"/>
                  </a:lnTo>
                  <a:lnTo>
                    <a:pt x="103719" y="3118"/>
                  </a:lnTo>
                  <a:lnTo>
                    <a:pt x="113487" y="2244"/>
                  </a:lnTo>
                  <a:lnTo>
                    <a:pt x="125288" y="1342"/>
                  </a:lnTo>
                  <a:lnTo>
                    <a:pt x="137145" y="512"/>
                  </a:lnTo>
                  <a:lnTo>
                    <a:pt x="147343" y="0"/>
                  </a:lnTo>
                  <a:lnTo>
                    <a:pt x="154165" y="47"/>
                  </a:lnTo>
                  <a:lnTo>
                    <a:pt x="161937" y="759"/>
                  </a:lnTo>
                  <a:lnTo>
                    <a:pt x="145859" y="6855"/>
                  </a:lnTo>
                  <a:lnTo>
                    <a:pt x="153123" y="59902"/>
                  </a:lnTo>
                  <a:lnTo>
                    <a:pt x="136083" y="68490"/>
                  </a:lnTo>
                  <a:lnTo>
                    <a:pt x="122669" y="72358"/>
                  </a:lnTo>
                  <a:lnTo>
                    <a:pt x="105921" y="72411"/>
                  </a:lnTo>
                  <a:lnTo>
                    <a:pt x="78879" y="69554"/>
                  </a:lnTo>
                  <a:lnTo>
                    <a:pt x="47528" y="62512"/>
                  </a:lnTo>
                  <a:lnTo>
                    <a:pt x="23431" y="52233"/>
                  </a:lnTo>
                  <a:lnTo>
                    <a:pt x="7963" y="42956"/>
                  </a:lnTo>
                  <a:lnTo>
                    <a:pt x="2501" y="389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022528" y="2707310"/>
              <a:ext cx="179074" cy="13317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022529" y="2707306"/>
              <a:ext cx="179070" cy="133350"/>
            </a:xfrm>
            <a:custGeom>
              <a:avLst/>
              <a:gdLst/>
              <a:ahLst/>
              <a:cxnLst/>
              <a:rect l="l" t="t" r="r" b="b"/>
              <a:pathLst>
                <a:path w="179070" h="133350">
                  <a:moveTo>
                    <a:pt x="36530" y="116700"/>
                  </a:moveTo>
                  <a:lnTo>
                    <a:pt x="74529" y="126982"/>
                  </a:lnTo>
                  <a:lnTo>
                    <a:pt x="97828" y="131999"/>
                  </a:lnTo>
                  <a:lnTo>
                    <a:pt x="115995" y="133179"/>
                  </a:lnTo>
                  <a:lnTo>
                    <a:pt x="138600" y="131952"/>
                  </a:lnTo>
                  <a:lnTo>
                    <a:pt x="160701" y="128501"/>
                  </a:lnTo>
                  <a:lnTo>
                    <a:pt x="172896" y="122494"/>
                  </a:lnTo>
                  <a:lnTo>
                    <a:pt x="178062" y="114597"/>
                  </a:lnTo>
                  <a:lnTo>
                    <a:pt x="179074" y="105473"/>
                  </a:lnTo>
                  <a:lnTo>
                    <a:pt x="177827" y="89756"/>
                  </a:lnTo>
                  <a:lnTo>
                    <a:pt x="174579" y="66341"/>
                  </a:lnTo>
                  <a:lnTo>
                    <a:pt x="169730" y="42312"/>
                  </a:lnTo>
                  <a:lnTo>
                    <a:pt x="163682" y="24752"/>
                  </a:lnTo>
                  <a:lnTo>
                    <a:pt x="158370" y="14155"/>
                  </a:lnTo>
                  <a:lnTo>
                    <a:pt x="155154" y="6394"/>
                  </a:lnTo>
                  <a:lnTo>
                    <a:pt x="153567" y="1624"/>
                  </a:lnTo>
                  <a:lnTo>
                    <a:pt x="153141" y="0"/>
                  </a:lnTo>
                  <a:lnTo>
                    <a:pt x="144657" y="5562"/>
                  </a:lnTo>
                  <a:lnTo>
                    <a:pt x="130675" y="6807"/>
                  </a:lnTo>
                  <a:lnTo>
                    <a:pt x="108795" y="8489"/>
                  </a:lnTo>
                  <a:lnTo>
                    <a:pt x="73774" y="10818"/>
                  </a:lnTo>
                  <a:lnTo>
                    <a:pt x="40080" y="12516"/>
                  </a:lnTo>
                  <a:lnTo>
                    <a:pt x="22179" y="12306"/>
                  </a:lnTo>
                  <a:lnTo>
                    <a:pt x="15257" y="10185"/>
                  </a:lnTo>
                  <a:lnTo>
                    <a:pt x="13352" y="9867"/>
                  </a:lnTo>
                  <a:lnTo>
                    <a:pt x="8145" y="13982"/>
                  </a:lnTo>
                  <a:lnTo>
                    <a:pt x="4485" y="18038"/>
                  </a:lnTo>
                  <a:lnTo>
                    <a:pt x="1613" y="23875"/>
                  </a:lnTo>
                  <a:lnTo>
                    <a:pt x="0" y="31227"/>
                  </a:lnTo>
                  <a:lnTo>
                    <a:pt x="119" y="39827"/>
                  </a:lnTo>
                  <a:lnTo>
                    <a:pt x="11175" y="92999"/>
                  </a:lnTo>
                  <a:lnTo>
                    <a:pt x="36530" y="1167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72962" y="3106799"/>
              <a:ext cx="834390" cy="137160"/>
            </a:xfrm>
            <a:custGeom>
              <a:avLst/>
              <a:gdLst/>
              <a:ahLst/>
              <a:cxnLst/>
              <a:rect l="l" t="t" r="r" b="b"/>
              <a:pathLst>
                <a:path w="834389" h="137160">
                  <a:moveTo>
                    <a:pt x="8610" y="27863"/>
                  </a:moveTo>
                  <a:lnTo>
                    <a:pt x="0" y="33248"/>
                  </a:lnTo>
                  <a:lnTo>
                    <a:pt x="1739" y="53441"/>
                  </a:lnTo>
                  <a:lnTo>
                    <a:pt x="5333" y="59359"/>
                  </a:lnTo>
                  <a:lnTo>
                    <a:pt x="16281" y="62102"/>
                  </a:lnTo>
                  <a:lnTo>
                    <a:pt x="211327" y="102082"/>
                  </a:lnTo>
                  <a:lnTo>
                    <a:pt x="233504" y="108177"/>
                  </a:lnTo>
                  <a:lnTo>
                    <a:pt x="264744" y="117932"/>
                  </a:lnTo>
                  <a:lnTo>
                    <a:pt x="302260" y="128296"/>
                  </a:lnTo>
                  <a:lnTo>
                    <a:pt x="343268" y="136220"/>
                  </a:lnTo>
                  <a:lnTo>
                    <a:pt x="374271" y="136788"/>
                  </a:lnTo>
                  <a:lnTo>
                    <a:pt x="416981" y="132709"/>
                  </a:lnTo>
                  <a:lnTo>
                    <a:pt x="467643" y="125051"/>
                  </a:lnTo>
                  <a:lnTo>
                    <a:pt x="522505" y="114885"/>
                  </a:lnTo>
                  <a:lnTo>
                    <a:pt x="536231" y="112005"/>
                  </a:lnTo>
                  <a:lnTo>
                    <a:pt x="399160" y="112005"/>
                  </a:lnTo>
                  <a:lnTo>
                    <a:pt x="363691" y="111955"/>
                  </a:lnTo>
                  <a:lnTo>
                    <a:pt x="327234" y="109283"/>
                  </a:lnTo>
                  <a:lnTo>
                    <a:pt x="299770" y="103670"/>
                  </a:lnTo>
                  <a:lnTo>
                    <a:pt x="270678" y="96143"/>
                  </a:lnTo>
                  <a:lnTo>
                    <a:pt x="217876" y="84640"/>
                  </a:lnTo>
                  <a:lnTo>
                    <a:pt x="41323" y="48582"/>
                  </a:lnTo>
                  <a:lnTo>
                    <a:pt x="17792" y="43484"/>
                  </a:lnTo>
                  <a:lnTo>
                    <a:pt x="4940" y="39725"/>
                  </a:lnTo>
                  <a:lnTo>
                    <a:pt x="8610" y="27863"/>
                  </a:lnTo>
                  <a:close/>
                </a:path>
                <a:path w="834389" h="137160">
                  <a:moveTo>
                    <a:pt x="828205" y="0"/>
                  </a:moveTo>
                  <a:lnTo>
                    <a:pt x="791198" y="16678"/>
                  </a:lnTo>
                  <a:lnTo>
                    <a:pt x="754486" y="29365"/>
                  </a:lnTo>
                  <a:lnTo>
                    <a:pt x="701243" y="45770"/>
                  </a:lnTo>
                  <a:lnTo>
                    <a:pt x="653492" y="58538"/>
                  </a:lnTo>
                  <a:lnTo>
                    <a:pt x="597264" y="72047"/>
                  </a:lnTo>
                  <a:lnTo>
                    <a:pt x="539362" y="85110"/>
                  </a:lnTo>
                  <a:lnTo>
                    <a:pt x="423659" y="109753"/>
                  </a:lnTo>
                  <a:lnTo>
                    <a:pt x="399160" y="112005"/>
                  </a:lnTo>
                  <a:lnTo>
                    <a:pt x="536231" y="112005"/>
                  </a:lnTo>
                  <a:lnTo>
                    <a:pt x="577812" y="103280"/>
                  </a:lnTo>
                  <a:lnTo>
                    <a:pt x="629812" y="91307"/>
                  </a:lnTo>
                  <a:lnTo>
                    <a:pt x="674751" y="80035"/>
                  </a:lnTo>
                  <a:lnTo>
                    <a:pt x="729951" y="65303"/>
                  </a:lnTo>
                  <a:lnTo>
                    <a:pt x="794799" y="42984"/>
                  </a:lnTo>
                  <a:lnTo>
                    <a:pt x="834377" y="25095"/>
                  </a:lnTo>
                  <a:lnTo>
                    <a:pt x="832815" y="9880"/>
                  </a:lnTo>
                  <a:lnTo>
                    <a:pt x="828205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72962" y="3106799"/>
              <a:ext cx="834390" cy="137160"/>
            </a:xfrm>
            <a:custGeom>
              <a:avLst/>
              <a:gdLst/>
              <a:ahLst/>
              <a:cxnLst/>
              <a:rect l="l" t="t" r="r" b="b"/>
              <a:pathLst>
                <a:path w="834389" h="137160">
                  <a:moveTo>
                    <a:pt x="8610" y="27863"/>
                  </a:moveTo>
                  <a:lnTo>
                    <a:pt x="4940" y="39725"/>
                  </a:lnTo>
                  <a:lnTo>
                    <a:pt x="17792" y="43484"/>
                  </a:lnTo>
                  <a:lnTo>
                    <a:pt x="41323" y="48582"/>
                  </a:lnTo>
                  <a:lnTo>
                    <a:pt x="90788" y="58628"/>
                  </a:lnTo>
                  <a:lnTo>
                    <a:pt x="153776" y="71391"/>
                  </a:lnTo>
                  <a:lnTo>
                    <a:pt x="217876" y="84640"/>
                  </a:lnTo>
                  <a:lnTo>
                    <a:pt x="270678" y="96143"/>
                  </a:lnTo>
                  <a:lnTo>
                    <a:pt x="299770" y="103670"/>
                  </a:lnTo>
                  <a:lnTo>
                    <a:pt x="327234" y="109283"/>
                  </a:lnTo>
                  <a:lnTo>
                    <a:pt x="363691" y="111955"/>
                  </a:lnTo>
                  <a:lnTo>
                    <a:pt x="399160" y="112005"/>
                  </a:lnTo>
                  <a:lnTo>
                    <a:pt x="423659" y="109753"/>
                  </a:lnTo>
                  <a:lnTo>
                    <a:pt x="486591" y="96540"/>
                  </a:lnTo>
                  <a:lnTo>
                    <a:pt x="539362" y="85110"/>
                  </a:lnTo>
                  <a:lnTo>
                    <a:pt x="597264" y="72047"/>
                  </a:lnTo>
                  <a:lnTo>
                    <a:pt x="653492" y="58538"/>
                  </a:lnTo>
                  <a:lnTo>
                    <a:pt x="701243" y="45770"/>
                  </a:lnTo>
                  <a:lnTo>
                    <a:pt x="754486" y="29365"/>
                  </a:lnTo>
                  <a:lnTo>
                    <a:pt x="791198" y="16678"/>
                  </a:lnTo>
                  <a:lnTo>
                    <a:pt x="828205" y="0"/>
                  </a:lnTo>
                  <a:lnTo>
                    <a:pt x="830516" y="4940"/>
                  </a:lnTo>
                  <a:lnTo>
                    <a:pt x="832815" y="9880"/>
                  </a:lnTo>
                  <a:lnTo>
                    <a:pt x="834377" y="25095"/>
                  </a:lnTo>
                  <a:lnTo>
                    <a:pt x="794799" y="42984"/>
                  </a:lnTo>
                  <a:lnTo>
                    <a:pt x="729951" y="65303"/>
                  </a:lnTo>
                  <a:lnTo>
                    <a:pt x="674751" y="80035"/>
                  </a:lnTo>
                  <a:lnTo>
                    <a:pt x="629812" y="91307"/>
                  </a:lnTo>
                  <a:lnTo>
                    <a:pt x="577812" y="103280"/>
                  </a:lnTo>
                  <a:lnTo>
                    <a:pt x="522505" y="114885"/>
                  </a:lnTo>
                  <a:lnTo>
                    <a:pt x="467643" y="125051"/>
                  </a:lnTo>
                  <a:lnTo>
                    <a:pt x="416981" y="132709"/>
                  </a:lnTo>
                  <a:lnTo>
                    <a:pt x="374271" y="136788"/>
                  </a:lnTo>
                  <a:lnTo>
                    <a:pt x="343268" y="136220"/>
                  </a:lnTo>
                  <a:lnTo>
                    <a:pt x="302260" y="128296"/>
                  </a:lnTo>
                  <a:lnTo>
                    <a:pt x="264744" y="117932"/>
                  </a:lnTo>
                  <a:lnTo>
                    <a:pt x="233504" y="108177"/>
                  </a:lnTo>
                  <a:lnTo>
                    <a:pt x="211327" y="102082"/>
                  </a:lnTo>
                  <a:lnTo>
                    <a:pt x="172988" y="94394"/>
                  </a:lnTo>
                  <a:lnTo>
                    <a:pt x="109551" y="81497"/>
                  </a:lnTo>
                  <a:lnTo>
                    <a:pt x="48241" y="68898"/>
                  </a:lnTo>
                  <a:lnTo>
                    <a:pt x="5333" y="59359"/>
                  </a:lnTo>
                  <a:lnTo>
                    <a:pt x="1739" y="53441"/>
                  </a:lnTo>
                  <a:lnTo>
                    <a:pt x="0" y="33248"/>
                  </a:lnTo>
                  <a:lnTo>
                    <a:pt x="8610" y="278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96026" y="2878721"/>
              <a:ext cx="39928" cy="3131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96029" y="2878723"/>
              <a:ext cx="40005" cy="31750"/>
            </a:xfrm>
            <a:custGeom>
              <a:avLst/>
              <a:gdLst/>
              <a:ahLst/>
              <a:cxnLst/>
              <a:rect l="l" t="t" r="r" b="b"/>
              <a:pathLst>
                <a:path w="40004" h="31750">
                  <a:moveTo>
                    <a:pt x="7112" y="2552"/>
                  </a:moveTo>
                  <a:lnTo>
                    <a:pt x="0" y="18186"/>
                  </a:lnTo>
                  <a:lnTo>
                    <a:pt x="11772" y="31318"/>
                  </a:lnTo>
                  <a:lnTo>
                    <a:pt x="32766" y="27838"/>
                  </a:lnTo>
                  <a:lnTo>
                    <a:pt x="39928" y="12750"/>
                  </a:lnTo>
                  <a:lnTo>
                    <a:pt x="26619" y="0"/>
                  </a:lnTo>
                  <a:lnTo>
                    <a:pt x="7112" y="2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06910" y="2886194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4" h="16510">
                  <a:moveTo>
                    <a:pt x="13233" y="0"/>
                  </a:moveTo>
                  <a:lnTo>
                    <a:pt x="3606" y="571"/>
                  </a:lnTo>
                  <a:lnTo>
                    <a:pt x="0" y="4317"/>
                  </a:lnTo>
                  <a:lnTo>
                    <a:pt x="749" y="12992"/>
                  </a:lnTo>
                  <a:lnTo>
                    <a:pt x="4953" y="16281"/>
                  </a:lnTo>
                  <a:lnTo>
                    <a:pt x="14592" y="15709"/>
                  </a:lnTo>
                  <a:lnTo>
                    <a:pt x="18199" y="11976"/>
                  </a:lnTo>
                  <a:lnTo>
                    <a:pt x="17818" y="7632"/>
                  </a:lnTo>
                  <a:lnTo>
                    <a:pt x="17449" y="3289"/>
                  </a:lnTo>
                  <a:lnTo>
                    <a:pt x="13233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06910" y="2886194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4" h="16510">
                  <a:moveTo>
                    <a:pt x="17818" y="7632"/>
                  </a:moveTo>
                  <a:lnTo>
                    <a:pt x="18199" y="11976"/>
                  </a:lnTo>
                  <a:lnTo>
                    <a:pt x="14592" y="15709"/>
                  </a:lnTo>
                  <a:lnTo>
                    <a:pt x="9766" y="16001"/>
                  </a:lnTo>
                  <a:lnTo>
                    <a:pt x="4953" y="16281"/>
                  </a:lnTo>
                  <a:lnTo>
                    <a:pt x="749" y="12992"/>
                  </a:lnTo>
                  <a:lnTo>
                    <a:pt x="368" y="8648"/>
                  </a:lnTo>
                  <a:lnTo>
                    <a:pt x="0" y="4317"/>
                  </a:lnTo>
                  <a:lnTo>
                    <a:pt x="3606" y="571"/>
                  </a:lnTo>
                  <a:lnTo>
                    <a:pt x="8420" y="292"/>
                  </a:lnTo>
                  <a:lnTo>
                    <a:pt x="13233" y="0"/>
                  </a:lnTo>
                  <a:lnTo>
                    <a:pt x="17449" y="3289"/>
                  </a:lnTo>
                  <a:lnTo>
                    <a:pt x="17818" y="76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268849" y="2825788"/>
              <a:ext cx="34493" cy="3418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268850" y="2825783"/>
              <a:ext cx="34925" cy="34290"/>
            </a:xfrm>
            <a:custGeom>
              <a:avLst/>
              <a:gdLst/>
              <a:ahLst/>
              <a:cxnLst/>
              <a:rect l="l" t="t" r="r" b="b"/>
              <a:pathLst>
                <a:path w="34925" h="34289">
                  <a:moveTo>
                    <a:pt x="0" y="9067"/>
                  </a:moveTo>
                  <a:lnTo>
                    <a:pt x="101" y="26034"/>
                  </a:lnTo>
                  <a:lnTo>
                    <a:pt x="16497" y="34188"/>
                  </a:lnTo>
                  <a:lnTo>
                    <a:pt x="34328" y="23748"/>
                  </a:lnTo>
                  <a:lnTo>
                    <a:pt x="34493" y="8851"/>
                  </a:lnTo>
                  <a:lnTo>
                    <a:pt x="16852" y="0"/>
                  </a:lnTo>
                  <a:lnTo>
                    <a:pt x="0" y="90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76371" y="2835139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0337" y="0"/>
                  </a:moveTo>
                  <a:lnTo>
                    <a:pt x="1727" y="3835"/>
                  </a:lnTo>
                  <a:lnTo>
                    <a:pt x="0" y="8547"/>
                  </a:lnTo>
                  <a:lnTo>
                    <a:pt x="4356" y="16357"/>
                  </a:lnTo>
                  <a:lnTo>
                    <a:pt x="9626" y="17970"/>
                  </a:lnTo>
                  <a:lnTo>
                    <a:pt x="18249" y="14135"/>
                  </a:lnTo>
                  <a:lnTo>
                    <a:pt x="19977" y="9410"/>
                  </a:lnTo>
                  <a:lnTo>
                    <a:pt x="17792" y="5511"/>
                  </a:lnTo>
                  <a:lnTo>
                    <a:pt x="15608" y="1612"/>
                  </a:lnTo>
                  <a:lnTo>
                    <a:pt x="10337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76371" y="2835139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7792" y="5511"/>
                  </a:moveTo>
                  <a:lnTo>
                    <a:pt x="19977" y="9410"/>
                  </a:lnTo>
                  <a:lnTo>
                    <a:pt x="18249" y="14135"/>
                  </a:lnTo>
                  <a:lnTo>
                    <a:pt x="13931" y="16052"/>
                  </a:lnTo>
                  <a:lnTo>
                    <a:pt x="9626" y="17970"/>
                  </a:lnTo>
                  <a:lnTo>
                    <a:pt x="4356" y="16357"/>
                  </a:lnTo>
                  <a:lnTo>
                    <a:pt x="2184" y="12458"/>
                  </a:lnTo>
                  <a:lnTo>
                    <a:pt x="0" y="8547"/>
                  </a:lnTo>
                  <a:lnTo>
                    <a:pt x="1727" y="3835"/>
                  </a:lnTo>
                  <a:lnTo>
                    <a:pt x="6032" y="1917"/>
                  </a:lnTo>
                  <a:lnTo>
                    <a:pt x="10337" y="0"/>
                  </a:lnTo>
                  <a:lnTo>
                    <a:pt x="15608" y="1612"/>
                  </a:lnTo>
                  <a:lnTo>
                    <a:pt x="17792" y="55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44223" y="2771393"/>
              <a:ext cx="35813" cy="3402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244223" y="2771381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89">
                  <a:moveTo>
                    <a:pt x="1384" y="7848"/>
                  </a:moveTo>
                  <a:lnTo>
                    <a:pt x="0" y="24764"/>
                  </a:lnTo>
                  <a:lnTo>
                    <a:pt x="15646" y="34035"/>
                  </a:lnTo>
                  <a:lnTo>
                    <a:pt x="34353" y="24891"/>
                  </a:lnTo>
                  <a:lnTo>
                    <a:pt x="35813" y="10071"/>
                  </a:lnTo>
                  <a:lnTo>
                    <a:pt x="18999" y="0"/>
                  </a:lnTo>
                  <a:lnTo>
                    <a:pt x="1384" y="78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52338" y="2780773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1074" y="0"/>
                  </a:moveTo>
                  <a:lnTo>
                    <a:pt x="2133" y="3213"/>
                  </a:lnTo>
                  <a:lnTo>
                    <a:pt x="0" y="7797"/>
                  </a:lnTo>
                  <a:lnTo>
                    <a:pt x="3682" y="15874"/>
                  </a:lnTo>
                  <a:lnTo>
                    <a:pt x="8788" y="17843"/>
                  </a:lnTo>
                  <a:lnTo>
                    <a:pt x="17729" y="14630"/>
                  </a:lnTo>
                  <a:lnTo>
                    <a:pt x="19862" y="10058"/>
                  </a:lnTo>
                  <a:lnTo>
                    <a:pt x="18021" y="6019"/>
                  </a:lnTo>
                  <a:lnTo>
                    <a:pt x="16179" y="1981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52338" y="2780773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20" h="18414">
                  <a:moveTo>
                    <a:pt x="18021" y="6019"/>
                  </a:moveTo>
                  <a:lnTo>
                    <a:pt x="19862" y="10058"/>
                  </a:lnTo>
                  <a:lnTo>
                    <a:pt x="17729" y="14630"/>
                  </a:lnTo>
                  <a:lnTo>
                    <a:pt x="13258" y="16243"/>
                  </a:lnTo>
                  <a:lnTo>
                    <a:pt x="8788" y="17843"/>
                  </a:lnTo>
                  <a:lnTo>
                    <a:pt x="3682" y="15874"/>
                  </a:lnTo>
                  <a:lnTo>
                    <a:pt x="1841" y="11836"/>
                  </a:lnTo>
                  <a:lnTo>
                    <a:pt x="0" y="7797"/>
                  </a:lnTo>
                  <a:lnTo>
                    <a:pt x="2133" y="3213"/>
                  </a:lnTo>
                  <a:lnTo>
                    <a:pt x="6603" y="1612"/>
                  </a:lnTo>
                  <a:lnTo>
                    <a:pt x="11074" y="0"/>
                  </a:lnTo>
                  <a:lnTo>
                    <a:pt x="16179" y="1981"/>
                  </a:lnTo>
                  <a:lnTo>
                    <a:pt x="18021" y="60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27167" y="2719679"/>
              <a:ext cx="37655" cy="3067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227166" y="2719681"/>
              <a:ext cx="38100" cy="31115"/>
            </a:xfrm>
            <a:custGeom>
              <a:avLst/>
              <a:gdLst/>
              <a:ahLst/>
              <a:cxnLst/>
              <a:rect l="l" t="t" r="r" b="b"/>
              <a:pathLst>
                <a:path w="38100" h="31114">
                  <a:moveTo>
                    <a:pt x="8674" y="0"/>
                  </a:moveTo>
                  <a:lnTo>
                    <a:pt x="0" y="15265"/>
                  </a:lnTo>
                  <a:lnTo>
                    <a:pt x="9283" y="30302"/>
                  </a:lnTo>
                  <a:lnTo>
                    <a:pt x="28790" y="30670"/>
                  </a:lnTo>
                  <a:lnTo>
                    <a:pt x="37642" y="17183"/>
                  </a:lnTo>
                  <a:lnTo>
                    <a:pt x="28079" y="228"/>
                  </a:lnTo>
                  <a:lnTo>
                    <a:pt x="867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37467" y="272554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5092" y="0"/>
                  </a:moveTo>
                  <a:lnTo>
                    <a:pt x="838" y="3162"/>
                  </a:lnTo>
                  <a:lnTo>
                    <a:pt x="0" y="11810"/>
                  </a:lnTo>
                  <a:lnTo>
                    <a:pt x="3556" y="15659"/>
                  </a:lnTo>
                  <a:lnTo>
                    <a:pt x="13182" y="16535"/>
                  </a:lnTo>
                  <a:lnTo>
                    <a:pt x="17424" y="13385"/>
                  </a:lnTo>
                  <a:lnTo>
                    <a:pt x="17856" y="9055"/>
                  </a:lnTo>
                  <a:lnTo>
                    <a:pt x="18275" y="4724"/>
                  </a:lnTo>
                  <a:lnTo>
                    <a:pt x="14719" y="876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237467" y="272554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17856" y="9055"/>
                  </a:moveTo>
                  <a:lnTo>
                    <a:pt x="17424" y="13385"/>
                  </a:lnTo>
                  <a:lnTo>
                    <a:pt x="13182" y="16535"/>
                  </a:lnTo>
                  <a:lnTo>
                    <a:pt x="8369" y="16103"/>
                  </a:lnTo>
                  <a:lnTo>
                    <a:pt x="3556" y="15659"/>
                  </a:lnTo>
                  <a:lnTo>
                    <a:pt x="0" y="11810"/>
                  </a:lnTo>
                  <a:lnTo>
                    <a:pt x="419" y="7480"/>
                  </a:lnTo>
                  <a:lnTo>
                    <a:pt x="838" y="3162"/>
                  </a:lnTo>
                  <a:lnTo>
                    <a:pt x="5092" y="0"/>
                  </a:lnTo>
                  <a:lnTo>
                    <a:pt x="9906" y="431"/>
                  </a:lnTo>
                  <a:lnTo>
                    <a:pt x="14719" y="876"/>
                  </a:lnTo>
                  <a:lnTo>
                    <a:pt x="18275" y="4724"/>
                  </a:lnTo>
                  <a:lnTo>
                    <a:pt x="17856" y="90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47690" y="2917723"/>
              <a:ext cx="32778" cy="3335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347700" y="2917733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5">
                  <a:moveTo>
                    <a:pt x="0" y="8826"/>
                  </a:moveTo>
                  <a:lnTo>
                    <a:pt x="1803" y="25374"/>
                  </a:lnTo>
                  <a:lnTo>
                    <a:pt x="17576" y="33337"/>
                  </a:lnTo>
                  <a:lnTo>
                    <a:pt x="32766" y="23164"/>
                  </a:lnTo>
                  <a:lnTo>
                    <a:pt x="31267" y="7111"/>
                  </a:lnTo>
                  <a:lnTo>
                    <a:pt x="14439" y="0"/>
                  </a:lnTo>
                  <a:lnTo>
                    <a:pt x="0" y="88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55164" y="2925335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8572" y="0"/>
                  </a:moveTo>
                  <a:lnTo>
                    <a:pt x="1092" y="3733"/>
                  </a:lnTo>
                  <a:lnTo>
                    <a:pt x="0" y="8331"/>
                  </a:lnTo>
                  <a:lnTo>
                    <a:pt x="4775" y="15951"/>
                  </a:lnTo>
                  <a:lnTo>
                    <a:pt x="9728" y="17526"/>
                  </a:lnTo>
                  <a:lnTo>
                    <a:pt x="17208" y="13792"/>
                  </a:lnTo>
                  <a:lnTo>
                    <a:pt x="18300" y="9194"/>
                  </a:lnTo>
                  <a:lnTo>
                    <a:pt x="15913" y="5384"/>
                  </a:lnTo>
                  <a:lnTo>
                    <a:pt x="13525" y="1574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355164" y="2925335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5913" y="5384"/>
                  </a:moveTo>
                  <a:lnTo>
                    <a:pt x="18300" y="9194"/>
                  </a:lnTo>
                  <a:lnTo>
                    <a:pt x="17208" y="13792"/>
                  </a:lnTo>
                  <a:lnTo>
                    <a:pt x="13474" y="15659"/>
                  </a:lnTo>
                  <a:lnTo>
                    <a:pt x="9728" y="17526"/>
                  </a:lnTo>
                  <a:lnTo>
                    <a:pt x="4775" y="15951"/>
                  </a:lnTo>
                  <a:lnTo>
                    <a:pt x="2387" y="12141"/>
                  </a:lnTo>
                  <a:lnTo>
                    <a:pt x="0" y="8331"/>
                  </a:lnTo>
                  <a:lnTo>
                    <a:pt x="1092" y="3733"/>
                  </a:lnTo>
                  <a:lnTo>
                    <a:pt x="4838" y="1866"/>
                  </a:lnTo>
                  <a:lnTo>
                    <a:pt x="8572" y="0"/>
                  </a:lnTo>
                  <a:lnTo>
                    <a:pt x="13525" y="1574"/>
                  </a:lnTo>
                  <a:lnTo>
                    <a:pt x="15913" y="53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07164" y="2949536"/>
              <a:ext cx="35242" cy="2651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407169" y="2949544"/>
              <a:ext cx="35560" cy="26670"/>
            </a:xfrm>
            <a:custGeom>
              <a:avLst/>
              <a:gdLst/>
              <a:ahLst/>
              <a:cxnLst/>
              <a:rect l="l" t="t" r="r" b="b"/>
              <a:pathLst>
                <a:path w="35560" h="26669">
                  <a:moveTo>
                    <a:pt x="0" y="9677"/>
                  </a:moveTo>
                  <a:lnTo>
                    <a:pt x="3784" y="24434"/>
                  </a:lnTo>
                  <a:lnTo>
                    <a:pt x="22860" y="26504"/>
                  </a:lnTo>
                  <a:lnTo>
                    <a:pt x="35242" y="18313"/>
                  </a:lnTo>
                  <a:lnTo>
                    <a:pt x="31496" y="3873"/>
                  </a:lnTo>
                  <a:lnTo>
                    <a:pt x="11963" y="0"/>
                  </a:lnTo>
                  <a:lnTo>
                    <a:pt x="0" y="967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14295" y="2953507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39">
                  <a:moveTo>
                    <a:pt x="9740" y="0"/>
                  </a:moveTo>
                  <a:lnTo>
                    <a:pt x="4953" y="190"/>
                  </a:lnTo>
                  <a:lnTo>
                    <a:pt x="0" y="5689"/>
                  </a:lnTo>
                  <a:lnTo>
                    <a:pt x="749" y="9956"/>
                  </a:lnTo>
                  <a:lnTo>
                    <a:pt x="7581" y="14973"/>
                  </a:lnTo>
                  <a:lnTo>
                    <a:pt x="12369" y="14782"/>
                  </a:lnTo>
                  <a:lnTo>
                    <a:pt x="17322" y="9283"/>
                  </a:lnTo>
                  <a:lnTo>
                    <a:pt x="16573" y="5029"/>
                  </a:lnTo>
                  <a:lnTo>
                    <a:pt x="13157" y="2514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14295" y="2953507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39">
                  <a:moveTo>
                    <a:pt x="13157" y="2514"/>
                  </a:moveTo>
                  <a:lnTo>
                    <a:pt x="16573" y="5029"/>
                  </a:lnTo>
                  <a:lnTo>
                    <a:pt x="17322" y="9283"/>
                  </a:lnTo>
                  <a:lnTo>
                    <a:pt x="14846" y="12026"/>
                  </a:lnTo>
                  <a:lnTo>
                    <a:pt x="12369" y="14782"/>
                  </a:lnTo>
                  <a:lnTo>
                    <a:pt x="7581" y="14973"/>
                  </a:lnTo>
                  <a:lnTo>
                    <a:pt x="4165" y="12458"/>
                  </a:lnTo>
                  <a:lnTo>
                    <a:pt x="749" y="9956"/>
                  </a:lnTo>
                  <a:lnTo>
                    <a:pt x="0" y="5689"/>
                  </a:lnTo>
                  <a:lnTo>
                    <a:pt x="2476" y="2946"/>
                  </a:lnTo>
                  <a:lnTo>
                    <a:pt x="4953" y="190"/>
                  </a:lnTo>
                  <a:lnTo>
                    <a:pt x="9740" y="0"/>
                  </a:lnTo>
                  <a:lnTo>
                    <a:pt x="13157" y="25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60021" y="2973451"/>
              <a:ext cx="39281" cy="23939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460024" y="2973458"/>
              <a:ext cx="39370" cy="24130"/>
            </a:xfrm>
            <a:custGeom>
              <a:avLst/>
              <a:gdLst/>
              <a:ahLst/>
              <a:cxnLst/>
              <a:rect l="l" t="t" r="r" b="b"/>
              <a:pathLst>
                <a:path w="39370" h="24130">
                  <a:moveTo>
                    <a:pt x="0" y="10007"/>
                  </a:moveTo>
                  <a:lnTo>
                    <a:pt x="7670" y="22809"/>
                  </a:lnTo>
                  <a:lnTo>
                    <a:pt x="26885" y="23939"/>
                  </a:lnTo>
                  <a:lnTo>
                    <a:pt x="39281" y="15316"/>
                  </a:lnTo>
                  <a:lnTo>
                    <a:pt x="33921" y="3873"/>
                  </a:lnTo>
                  <a:lnTo>
                    <a:pt x="14389" y="0"/>
                  </a:lnTo>
                  <a:lnTo>
                    <a:pt x="0" y="100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71853" y="2976800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89" h="13969">
                  <a:moveTo>
                    <a:pt x="5143" y="0"/>
                  </a:moveTo>
                  <a:lnTo>
                    <a:pt x="355" y="2654"/>
                  </a:lnTo>
                  <a:lnTo>
                    <a:pt x="0" y="9766"/>
                  </a:lnTo>
                  <a:lnTo>
                    <a:pt x="4521" y="12877"/>
                  </a:lnTo>
                  <a:lnTo>
                    <a:pt x="15989" y="13461"/>
                  </a:lnTo>
                  <a:lnTo>
                    <a:pt x="20777" y="10807"/>
                  </a:lnTo>
                  <a:lnTo>
                    <a:pt x="21120" y="3708"/>
                  </a:lnTo>
                  <a:lnTo>
                    <a:pt x="16624" y="584"/>
                  </a:lnTo>
                  <a:lnTo>
                    <a:pt x="10883" y="292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71853" y="2976800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89" h="13969">
                  <a:moveTo>
                    <a:pt x="10883" y="292"/>
                  </a:moveTo>
                  <a:lnTo>
                    <a:pt x="16624" y="584"/>
                  </a:lnTo>
                  <a:lnTo>
                    <a:pt x="21120" y="3708"/>
                  </a:lnTo>
                  <a:lnTo>
                    <a:pt x="20955" y="7251"/>
                  </a:lnTo>
                  <a:lnTo>
                    <a:pt x="20777" y="10807"/>
                  </a:lnTo>
                  <a:lnTo>
                    <a:pt x="15989" y="13461"/>
                  </a:lnTo>
                  <a:lnTo>
                    <a:pt x="10248" y="13169"/>
                  </a:lnTo>
                  <a:lnTo>
                    <a:pt x="4521" y="12877"/>
                  </a:lnTo>
                  <a:lnTo>
                    <a:pt x="0" y="9766"/>
                  </a:lnTo>
                  <a:lnTo>
                    <a:pt x="177" y="6197"/>
                  </a:lnTo>
                  <a:lnTo>
                    <a:pt x="355" y="2654"/>
                  </a:lnTo>
                  <a:lnTo>
                    <a:pt x="5143" y="0"/>
                  </a:lnTo>
                  <a:lnTo>
                    <a:pt x="10883" y="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03456" y="2719946"/>
              <a:ext cx="83896" cy="5420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03467" y="2718822"/>
              <a:ext cx="84455" cy="55880"/>
            </a:xfrm>
            <a:custGeom>
              <a:avLst/>
              <a:gdLst/>
              <a:ahLst/>
              <a:cxnLst/>
              <a:rect l="l" t="t" r="r" b="b"/>
              <a:pathLst>
                <a:path w="84454" h="55880">
                  <a:moveTo>
                    <a:pt x="0" y="46558"/>
                  </a:moveTo>
                  <a:lnTo>
                    <a:pt x="3263" y="55321"/>
                  </a:lnTo>
                  <a:lnTo>
                    <a:pt x="26284" y="41900"/>
                  </a:lnTo>
                  <a:lnTo>
                    <a:pt x="40025" y="34016"/>
                  </a:lnTo>
                  <a:lnTo>
                    <a:pt x="49950" y="28600"/>
                  </a:lnTo>
                  <a:lnTo>
                    <a:pt x="61518" y="22580"/>
                  </a:lnTo>
                  <a:lnTo>
                    <a:pt x="73130" y="16218"/>
                  </a:lnTo>
                  <a:lnTo>
                    <a:pt x="80144" y="11506"/>
                  </a:lnTo>
                  <a:lnTo>
                    <a:pt x="83437" y="8003"/>
                  </a:lnTo>
                  <a:lnTo>
                    <a:pt x="83883" y="5270"/>
                  </a:lnTo>
                  <a:lnTo>
                    <a:pt x="82969" y="1943"/>
                  </a:lnTo>
                  <a:lnTo>
                    <a:pt x="72123" y="0"/>
                  </a:lnTo>
                  <a:lnTo>
                    <a:pt x="70434" y="1828"/>
                  </a:lnTo>
                  <a:lnTo>
                    <a:pt x="68732" y="3644"/>
                  </a:lnTo>
                  <a:lnTo>
                    <a:pt x="73406" y="6591"/>
                  </a:lnTo>
                  <a:lnTo>
                    <a:pt x="70332" y="7543"/>
                  </a:lnTo>
                  <a:lnTo>
                    <a:pt x="58041" y="14041"/>
                  </a:lnTo>
                  <a:lnTo>
                    <a:pt x="34009" y="27408"/>
                  </a:lnTo>
                  <a:lnTo>
                    <a:pt x="10555" y="40596"/>
                  </a:lnTo>
                  <a:lnTo>
                    <a:pt x="0" y="465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25059" y="2771318"/>
              <a:ext cx="81368" cy="6101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325060" y="2769670"/>
              <a:ext cx="81915" cy="62865"/>
            </a:xfrm>
            <a:custGeom>
              <a:avLst/>
              <a:gdLst/>
              <a:ahLst/>
              <a:cxnLst/>
              <a:rect l="l" t="t" r="r" b="b"/>
              <a:pathLst>
                <a:path w="81914" h="62864">
                  <a:moveTo>
                    <a:pt x="0" y="53225"/>
                  </a:moveTo>
                  <a:lnTo>
                    <a:pt x="50220" y="25057"/>
                  </a:lnTo>
                  <a:lnTo>
                    <a:pt x="70345" y="12649"/>
                  </a:lnTo>
                  <a:lnTo>
                    <a:pt x="69151" y="12928"/>
                  </a:lnTo>
                  <a:lnTo>
                    <a:pt x="69786" y="10922"/>
                  </a:lnTo>
                  <a:lnTo>
                    <a:pt x="70408" y="8928"/>
                  </a:lnTo>
                  <a:lnTo>
                    <a:pt x="66382" y="5054"/>
                  </a:lnTo>
                  <a:lnTo>
                    <a:pt x="66954" y="2527"/>
                  </a:lnTo>
                  <a:lnTo>
                    <a:pt x="67525" y="0"/>
                  </a:lnTo>
                  <a:lnTo>
                    <a:pt x="80492" y="3263"/>
                  </a:lnTo>
                  <a:lnTo>
                    <a:pt x="80924" y="8305"/>
                  </a:lnTo>
                  <a:lnTo>
                    <a:pt x="81356" y="13360"/>
                  </a:lnTo>
                  <a:lnTo>
                    <a:pt x="71920" y="21107"/>
                  </a:lnTo>
                  <a:lnTo>
                    <a:pt x="65659" y="24638"/>
                  </a:lnTo>
                  <a:lnTo>
                    <a:pt x="53395" y="32072"/>
                  </a:lnTo>
                  <a:lnTo>
                    <a:pt x="32534" y="44972"/>
                  </a:lnTo>
                  <a:lnTo>
                    <a:pt x="12848" y="57208"/>
                  </a:lnTo>
                  <a:lnTo>
                    <a:pt x="4114" y="62649"/>
                  </a:lnTo>
                  <a:lnTo>
                    <a:pt x="3390" y="61556"/>
                  </a:lnTo>
                  <a:lnTo>
                    <a:pt x="1701" y="57391"/>
                  </a:lnTo>
                  <a:lnTo>
                    <a:pt x="0" y="532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56339" y="2822054"/>
              <a:ext cx="68516" cy="5807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5356344" y="2821181"/>
              <a:ext cx="68580" cy="59055"/>
            </a:xfrm>
            <a:custGeom>
              <a:avLst/>
              <a:gdLst/>
              <a:ahLst/>
              <a:cxnLst/>
              <a:rect l="l" t="t" r="r" b="b"/>
              <a:pathLst>
                <a:path w="68579" h="59055">
                  <a:moveTo>
                    <a:pt x="0" y="50634"/>
                  </a:moveTo>
                  <a:lnTo>
                    <a:pt x="49272" y="20789"/>
                  </a:lnTo>
                  <a:lnTo>
                    <a:pt x="60452" y="8826"/>
                  </a:lnTo>
                  <a:lnTo>
                    <a:pt x="55626" y="10375"/>
                  </a:lnTo>
                  <a:lnTo>
                    <a:pt x="52197" y="914"/>
                  </a:lnTo>
                  <a:lnTo>
                    <a:pt x="65328" y="0"/>
                  </a:lnTo>
                  <a:lnTo>
                    <a:pt x="68503" y="6934"/>
                  </a:lnTo>
                  <a:lnTo>
                    <a:pt x="68369" y="12806"/>
                  </a:lnTo>
                  <a:lnTo>
                    <a:pt x="63931" y="19645"/>
                  </a:lnTo>
                  <a:lnTo>
                    <a:pt x="22436" y="49845"/>
                  </a:lnTo>
                  <a:lnTo>
                    <a:pt x="8572" y="58953"/>
                  </a:lnTo>
                  <a:lnTo>
                    <a:pt x="5880" y="56235"/>
                  </a:lnTo>
                  <a:lnTo>
                    <a:pt x="3695" y="53886"/>
                  </a:lnTo>
                  <a:lnTo>
                    <a:pt x="1498" y="51523"/>
                  </a:lnTo>
                  <a:lnTo>
                    <a:pt x="0" y="50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395760" y="2869349"/>
              <a:ext cx="55714" cy="4417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395758" y="2867812"/>
              <a:ext cx="55880" cy="45720"/>
            </a:xfrm>
            <a:custGeom>
              <a:avLst/>
              <a:gdLst/>
              <a:ahLst/>
              <a:cxnLst/>
              <a:rect l="l" t="t" r="r" b="b"/>
              <a:pathLst>
                <a:path w="55879" h="45719">
                  <a:moveTo>
                    <a:pt x="0" y="40258"/>
                  </a:moveTo>
                  <a:lnTo>
                    <a:pt x="31623" y="13471"/>
                  </a:lnTo>
                  <a:lnTo>
                    <a:pt x="50584" y="0"/>
                  </a:lnTo>
                  <a:lnTo>
                    <a:pt x="53149" y="2603"/>
                  </a:lnTo>
                  <a:lnTo>
                    <a:pt x="55727" y="5206"/>
                  </a:lnTo>
                  <a:lnTo>
                    <a:pt x="54571" y="8229"/>
                  </a:lnTo>
                  <a:lnTo>
                    <a:pt x="53746" y="9550"/>
                  </a:lnTo>
                  <a:lnTo>
                    <a:pt x="52920" y="10858"/>
                  </a:lnTo>
                  <a:lnTo>
                    <a:pt x="45173" y="16319"/>
                  </a:lnTo>
                  <a:lnTo>
                    <a:pt x="40741" y="19469"/>
                  </a:lnTo>
                  <a:lnTo>
                    <a:pt x="33681" y="24897"/>
                  </a:lnTo>
                  <a:lnTo>
                    <a:pt x="22459" y="33769"/>
                  </a:lnTo>
                  <a:lnTo>
                    <a:pt x="12066" y="42050"/>
                  </a:lnTo>
                  <a:lnTo>
                    <a:pt x="7493" y="45707"/>
                  </a:lnTo>
                  <a:lnTo>
                    <a:pt x="4800" y="43878"/>
                  </a:lnTo>
                  <a:lnTo>
                    <a:pt x="3136" y="42646"/>
                  </a:lnTo>
                  <a:lnTo>
                    <a:pt x="1473" y="41401"/>
                  </a:lnTo>
                  <a:lnTo>
                    <a:pt x="0" y="402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41530" y="2898495"/>
              <a:ext cx="51422" cy="3942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441530" y="2896745"/>
              <a:ext cx="51435" cy="41275"/>
            </a:xfrm>
            <a:custGeom>
              <a:avLst/>
              <a:gdLst/>
              <a:ahLst/>
              <a:cxnLst/>
              <a:rect l="l" t="t" r="r" b="b"/>
              <a:pathLst>
                <a:path w="51435" h="41275">
                  <a:moveTo>
                    <a:pt x="0" y="37452"/>
                  </a:moveTo>
                  <a:lnTo>
                    <a:pt x="29768" y="7251"/>
                  </a:lnTo>
                  <a:lnTo>
                    <a:pt x="49022" y="0"/>
                  </a:lnTo>
                  <a:lnTo>
                    <a:pt x="50215" y="3937"/>
                  </a:lnTo>
                  <a:lnTo>
                    <a:pt x="51409" y="7886"/>
                  </a:lnTo>
                  <a:lnTo>
                    <a:pt x="48107" y="15735"/>
                  </a:lnTo>
                  <a:lnTo>
                    <a:pt x="43624" y="12941"/>
                  </a:lnTo>
                  <a:lnTo>
                    <a:pt x="42278" y="12052"/>
                  </a:lnTo>
                  <a:lnTo>
                    <a:pt x="40932" y="11176"/>
                  </a:lnTo>
                  <a:lnTo>
                    <a:pt x="34759" y="13512"/>
                  </a:lnTo>
                  <a:lnTo>
                    <a:pt x="26708" y="20967"/>
                  </a:lnTo>
                  <a:lnTo>
                    <a:pt x="20471" y="27264"/>
                  </a:lnTo>
                  <a:lnTo>
                    <a:pt x="14601" y="33861"/>
                  </a:lnTo>
                  <a:lnTo>
                    <a:pt x="10241" y="39062"/>
                  </a:lnTo>
                  <a:lnTo>
                    <a:pt x="8534" y="41173"/>
                  </a:lnTo>
                  <a:lnTo>
                    <a:pt x="0" y="374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94045" y="2919247"/>
              <a:ext cx="41617" cy="38747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494045" y="2916011"/>
              <a:ext cx="41910" cy="42545"/>
            </a:xfrm>
            <a:custGeom>
              <a:avLst/>
              <a:gdLst/>
              <a:ahLst/>
              <a:cxnLst/>
              <a:rect l="l" t="t" r="r" b="b"/>
              <a:pathLst>
                <a:path w="41910" h="42544">
                  <a:moveTo>
                    <a:pt x="0" y="38735"/>
                  </a:moveTo>
                  <a:lnTo>
                    <a:pt x="32054" y="0"/>
                  </a:lnTo>
                  <a:lnTo>
                    <a:pt x="37947" y="3022"/>
                  </a:lnTo>
                  <a:lnTo>
                    <a:pt x="39789" y="8001"/>
                  </a:lnTo>
                  <a:lnTo>
                    <a:pt x="41617" y="12979"/>
                  </a:lnTo>
                  <a:lnTo>
                    <a:pt x="40881" y="16941"/>
                  </a:lnTo>
                  <a:lnTo>
                    <a:pt x="31381" y="12992"/>
                  </a:lnTo>
                  <a:lnTo>
                    <a:pt x="23876" y="19519"/>
                  </a:lnTo>
                  <a:lnTo>
                    <a:pt x="20497" y="23939"/>
                  </a:lnTo>
                  <a:lnTo>
                    <a:pt x="17106" y="28371"/>
                  </a:lnTo>
                  <a:lnTo>
                    <a:pt x="8420" y="41986"/>
                  </a:lnTo>
                  <a:lnTo>
                    <a:pt x="0" y="387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19661" y="2938284"/>
              <a:ext cx="135877" cy="3031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419666" y="2938397"/>
              <a:ext cx="135890" cy="30480"/>
            </a:xfrm>
            <a:custGeom>
              <a:avLst/>
              <a:gdLst/>
              <a:ahLst/>
              <a:cxnLst/>
              <a:rect l="l" t="t" r="r" b="b"/>
              <a:pathLst>
                <a:path w="135889" h="30480">
                  <a:moveTo>
                    <a:pt x="131635" y="20459"/>
                  </a:moveTo>
                  <a:lnTo>
                    <a:pt x="111781" y="12788"/>
                  </a:lnTo>
                  <a:lnTo>
                    <a:pt x="99725" y="8950"/>
                  </a:lnTo>
                  <a:lnTo>
                    <a:pt x="90571" y="7793"/>
                  </a:lnTo>
                  <a:lnTo>
                    <a:pt x="79425" y="8166"/>
                  </a:lnTo>
                  <a:lnTo>
                    <a:pt x="32225" y="13954"/>
                  </a:lnTo>
                  <a:lnTo>
                    <a:pt x="12242" y="23964"/>
                  </a:lnTo>
                  <a:lnTo>
                    <a:pt x="7010" y="30200"/>
                  </a:lnTo>
                  <a:lnTo>
                    <a:pt x="3746" y="27939"/>
                  </a:lnTo>
                  <a:lnTo>
                    <a:pt x="495" y="25692"/>
                  </a:lnTo>
                  <a:lnTo>
                    <a:pt x="42463" y="3105"/>
                  </a:lnTo>
                  <a:lnTo>
                    <a:pt x="69478" y="701"/>
                  </a:lnTo>
                  <a:lnTo>
                    <a:pt x="78143" y="0"/>
                  </a:lnTo>
                  <a:lnTo>
                    <a:pt x="116674" y="6489"/>
                  </a:lnTo>
                  <a:lnTo>
                    <a:pt x="135877" y="13246"/>
                  </a:lnTo>
                  <a:lnTo>
                    <a:pt x="133756" y="16852"/>
                  </a:lnTo>
                  <a:lnTo>
                    <a:pt x="131635" y="204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75325" y="2940583"/>
              <a:ext cx="113182" cy="4886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5475324" y="2940262"/>
              <a:ext cx="113664" cy="49530"/>
            </a:xfrm>
            <a:custGeom>
              <a:avLst/>
              <a:gdLst/>
              <a:ahLst/>
              <a:cxnLst/>
              <a:rect l="l" t="t" r="r" b="b"/>
              <a:pathLst>
                <a:path w="113664" h="49530">
                  <a:moveTo>
                    <a:pt x="12077" y="44767"/>
                  </a:moveTo>
                  <a:lnTo>
                    <a:pt x="13385" y="38138"/>
                  </a:lnTo>
                  <a:lnTo>
                    <a:pt x="18389" y="34467"/>
                  </a:lnTo>
                  <a:lnTo>
                    <a:pt x="29033" y="29656"/>
                  </a:lnTo>
                  <a:lnTo>
                    <a:pt x="68252" y="15604"/>
                  </a:lnTo>
                  <a:lnTo>
                    <a:pt x="100114" y="8813"/>
                  </a:lnTo>
                  <a:lnTo>
                    <a:pt x="102743" y="10350"/>
                  </a:lnTo>
                  <a:lnTo>
                    <a:pt x="105384" y="11887"/>
                  </a:lnTo>
                  <a:lnTo>
                    <a:pt x="104559" y="13208"/>
                  </a:lnTo>
                  <a:lnTo>
                    <a:pt x="111861" y="20789"/>
                  </a:lnTo>
                  <a:lnTo>
                    <a:pt x="113182" y="13411"/>
                  </a:lnTo>
                  <a:lnTo>
                    <a:pt x="110820" y="8610"/>
                  </a:lnTo>
                  <a:lnTo>
                    <a:pt x="108458" y="3810"/>
                  </a:lnTo>
                  <a:lnTo>
                    <a:pt x="103111" y="0"/>
                  </a:lnTo>
                  <a:lnTo>
                    <a:pt x="59861" y="9094"/>
                  </a:lnTo>
                  <a:lnTo>
                    <a:pt x="21602" y="20739"/>
                  </a:lnTo>
                  <a:lnTo>
                    <a:pt x="114" y="40322"/>
                  </a:lnTo>
                  <a:lnTo>
                    <a:pt x="495" y="44792"/>
                  </a:lnTo>
                  <a:lnTo>
                    <a:pt x="0" y="47294"/>
                  </a:lnTo>
                  <a:lnTo>
                    <a:pt x="4546" y="48247"/>
                  </a:lnTo>
                  <a:lnTo>
                    <a:pt x="9093" y="49187"/>
                  </a:lnTo>
                  <a:lnTo>
                    <a:pt x="12077" y="447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59031" y="2914078"/>
              <a:ext cx="140347" cy="24777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359037" y="2914197"/>
              <a:ext cx="140970" cy="24765"/>
            </a:xfrm>
            <a:custGeom>
              <a:avLst/>
              <a:gdLst/>
              <a:ahLst/>
              <a:cxnLst/>
              <a:rect l="l" t="t" r="r" b="b"/>
              <a:pathLst>
                <a:path w="140970" h="24764">
                  <a:moveTo>
                    <a:pt x="2349" y="16393"/>
                  </a:moveTo>
                  <a:lnTo>
                    <a:pt x="12941" y="7046"/>
                  </a:lnTo>
                  <a:lnTo>
                    <a:pt x="23050" y="4468"/>
                  </a:lnTo>
                  <a:lnTo>
                    <a:pt x="34249" y="2570"/>
                  </a:lnTo>
                  <a:lnTo>
                    <a:pt x="49974" y="956"/>
                  </a:lnTo>
                  <a:lnTo>
                    <a:pt x="66166" y="0"/>
                  </a:lnTo>
                  <a:lnTo>
                    <a:pt x="78765" y="74"/>
                  </a:lnTo>
                  <a:lnTo>
                    <a:pt x="124752" y="6398"/>
                  </a:lnTo>
                  <a:lnTo>
                    <a:pt x="140347" y="21537"/>
                  </a:lnTo>
                  <a:lnTo>
                    <a:pt x="139026" y="21194"/>
                  </a:lnTo>
                  <a:lnTo>
                    <a:pt x="135585" y="19975"/>
                  </a:lnTo>
                  <a:lnTo>
                    <a:pt x="129934" y="17930"/>
                  </a:lnTo>
                  <a:lnTo>
                    <a:pt x="119891" y="14544"/>
                  </a:lnTo>
                  <a:lnTo>
                    <a:pt x="108071" y="11222"/>
                  </a:lnTo>
                  <a:lnTo>
                    <a:pt x="97091" y="9370"/>
                  </a:lnTo>
                  <a:lnTo>
                    <a:pt x="83381" y="8910"/>
                  </a:lnTo>
                  <a:lnTo>
                    <a:pt x="65154" y="8872"/>
                  </a:lnTo>
                  <a:lnTo>
                    <a:pt x="47731" y="9324"/>
                  </a:lnTo>
                  <a:lnTo>
                    <a:pt x="10477" y="22845"/>
                  </a:lnTo>
                  <a:lnTo>
                    <a:pt x="5715" y="24648"/>
                  </a:lnTo>
                  <a:lnTo>
                    <a:pt x="2857" y="22286"/>
                  </a:lnTo>
                  <a:lnTo>
                    <a:pt x="0" y="19911"/>
                  </a:lnTo>
                  <a:lnTo>
                    <a:pt x="2349" y="16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311482" y="2885782"/>
              <a:ext cx="144856" cy="3004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311490" y="2885798"/>
              <a:ext cx="145415" cy="30480"/>
            </a:xfrm>
            <a:custGeom>
              <a:avLst/>
              <a:gdLst/>
              <a:ahLst/>
              <a:cxnLst/>
              <a:rect l="l" t="t" r="r" b="b"/>
              <a:pathLst>
                <a:path w="145414" h="30480">
                  <a:moveTo>
                    <a:pt x="952" y="5364"/>
                  </a:moveTo>
                  <a:lnTo>
                    <a:pt x="2908" y="1681"/>
                  </a:lnTo>
                  <a:lnTo>
                    <a:pt x="6273" y="1948"/>
                  </a:lnTo>
                  <a:lnTo>
                    <a:pt x="15118" y="1483"/>
                  </a:lnTo>
                  <a:lnTo>
                    <a:pt x="32658" y="445"/>
                  </a:lnTo>
                  <a:lnTo>
                    <a:pt x="52968" y="0"/>
                  </a:lnTo>
                  <a:lnTo>
                    <a:pt x="70129" y="1313"/>
                  </a:lnTo>
                  <a:lnTo>
                    <a:pt x="116254" y="15322"/>
                  </a:lnTo>
                  <a:lnTo>
                    <a:pt x="144843" y="30040"/>
                  </a:lnTo>
                  <a:lnTo>
                    <a:pt x="126314" y="28478"/>
                  </a:lnTo>
                  <a:lnTo>
                    <a:pt x="104941" y="19915"/>
                  </a:lnTo>
                  <a:lnTo>
                    <a:pt x="92778" y="15358"/>
                  </a:lnTo>
                  <a:lnTo>
                    <a:pt x="85289" y="13275"/>
                  </a:lnTo>
                  <a:lnTo>
                    <a:pt x="77939" y="12133"/>
                  </a:lnTo>
                  <a:lnTo>
                    <a:pt x="62634" y="11639"/>
                  </a:lnTo>
                  <a:lnTo>
                    <a:pt x="40390" y="12075"/>
                  </a:lnTo>
                  <a:lnTo>
                    <a:pt x="20345" y="12803"/>
                  </a:lnTo>
                  <a:lnTo>
                    <a:pt x="11633" y="13187"/>
                  </a:lnTo>
                  <a:lnTo>
                    <a:pt x="6705" y="15296"/>
                  </a:lnTo>
                  <a:lnTo>
                    <a:pt x="3352" y="12057"/>
                  </a:lnTo>
                  <a:lnTo>
                    <a:pt x="0" y="8806"/>
                  </a:lnTo>
                  <a:lnTo>
                    <a:pt x="952" y="53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83085" y="2839047"/>
              <a:ext cx="139306" cy="51282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283094" y="2838747"/>
              <a:ext cx="139700" cy="52069"/>
            </a:xfrm>
            <a:custGeom>
              <a:avLst/>
              <a:gdLst/>
              <a:ahLst/>
              <a:cxnLst/>
              <a:rect l="l" t="t" r="r" b="b"/>
              <a:pathLst>
                <a:path w="139700" h="52069">
                  <a:moveTo>
                    <a:pt x="2578" y="8305"/>
                  </a:moveTo>
                  <a:lnTo>
                    <a:pt x="7962" y="10528"/>
                  </a:lnTo>
                  <a:lnTo>
                    <a:pt x="12471" y="10540"/>
                  </a:lnTo>
                  <a:lnTo>
                    <a:pt x="21783" y="10924"/>
                  </a:lnTo>
                  <a:lnTo>
                    <a:pt x="60572" y="15264"/>
                  </a:lnTo>
                  <a:lnTo>
                    <a:pt x="106506" y="31662"/>
                  </a:lnTo>
                  <a:lnTo>
                    <a:pt x="125221" y="45681"/>
                  </a:lnTo>
                  <a:lnTo>
                    <a:pt x="133616" y="51574"/>
                  </a:lnTo>
                  <a:lnTo>
                    <a:pt x="136461" y="49174"/>
                  </a:lnTo>
                  <a:lnTo>
                    <a:pt x="139293" y="46774"/>
                  </a:lnTo>
                  <a:lnTo>
                    <a:pt x="102176" y="18629"/>
                  </a:lnTo>
                  <a:lnTo>
                    <a:pt x="61467" y="7111"/>
                  </a:lnTo>
                  <a:lnTo>
                    <a:pt x="16553" y="1245"/>
                  </a:lnTo>
                  <a:lnTo>
                    <a:pt x="4813" y="0"/>
                  </a:lnTo>
                  <a:lnTo>
                    <a:pt x="1714" y="177"/>
                  </a:lnTo>
                  <a:lnTo>
                    <a:pt x="850" y="3047"/>
                  </a:lnTo>
                  <a:lnTo>
                    <a:pt x="0" y="5918"/>
                  </a:lnTo>
                  <a:lnTo>
                    <a:pt x="2578" y="830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256059" y="2783433"/>
              <a:ext cx="146011" cy="48171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256061" y="2781961"/>
              <a:ext cx="146050" cy="50165"/>
            </a:xfrm>
            <a:custGeom>
              <a:avLst/>
              <a:gdLst/>
              <a:ahLst/>
              <a:cxnLst/>
              <a:rect l="l" t="t" r="r" b="b"/>
              <a:pathLst>
                <a:path w="146050" h="50164">
                  <a:moveTo>
                    <a:pt x="10413" y="12268"/>
                  </a:moveTo>
                  <a:lnTo>
                    <a:pt x="50418" y="15680"/>
                  </a:lnTo>
                  <a:lnTo>
                    <a:pt x="94830" y="26416"/>
                  </a:lnTo>
                  <a:lnTo>
                    <a:pt x="132702" y="41262"/>
                  </a:lnTo>
                  <a:lnTo>
                    <a:pt x="138861" y="49644"/>
                  </a:lnTo>
                  <a:lnTo>
                    <a:pt x="141604" y="47752"/>
                  </a:lnTo>
                  <a:lnTo>
                    <a:pt x="144348" y="45847"/>
                  </a:lnTo>
                  <a:lnTo>
                    <a:pt x="146011" y="39509"/>
                  </a:lnTo>
                  <a:lnTo>
                    <a:pt x="139280" y="34632"/>
                  </a:lnTo>
                  <a:lnTo>
                    <a:pt x="89444" y="15841"/>
                  </a:lnTo>
                  <a:lnTo>
                    <a:pt x="43407" y="6286"/>
                  </a:lnTo>
                  <a:lnTo>
                    <a:pt x="18846" y="2768"/>
                  </a:lnTo>
                  <a:lnTo>
                    <a:pt x="14287" y="2120"/>
                  </a:lnTo>
                  <a:lnTo>
                    <a:pt x="5333" y="0"/>
                  </a:lnTo>
                  <a:lnTo>
                    <a:pt x="3721" y="3175"/>
                  </a:lnTo>
                  <a:lnTo>
                    <a:pt x="0" y="10439"/>
                  </a:lnTo>
                  <a:lnTo>
                    <a:pt x="10413" y="122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42559" y="2727375"/>
              <a:ext cx="135610" cy="5180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242568" y="2727377"/>
              <a:ext cx="135890" cy="52069"/>
            </a:xfrm>
            <a:custGeom>
              <a:avLst/>
              <a:gdLst/>
              <a:ahLst/>
              <a:cxnLst/>
              <a:rect l="l" t="t" r="r" b="b"/>
              <a:pathLst>
                <a:path w="135889" h="52069">
                  <a:moveTo>
                    <a:pt x="4559" y="12534"/>
                  </a:moveTo>
                  <a:lnTo>
                    <a:pt x="14711" y="11399"/>
                  </a:lnTo>
                  <a:lnTo>
                    <a:pt x="21153" y="11026"/>
                  </a:lnTo>
                  <a:lnTo>
                    <a:pt x="26635" y="11420"/>
                  </a:lnTo>
                  <a:lnTo>
                    <a:pt x="77710" y="24974"/>
                  </a:lnTo>
                  <a:lnTo>
                    <a:pt x="98163" y="33957"/>
                  </a:lnTo>
                  <a:lnTo>
                    <a:pt x="108365" y="38609"/>
                  </a:lnTo>
                  <a:lnTo>
                    <a:pt x="117468" y="42749"/>
                  </a:lnTo>
                  <a:lnTo>
                    <a:pt x="123291" y="45592"/>
                  </a:lnTo>
                  <a:lnTo>
                    <a:pt x="127901" y="48171"/>
                  </a:lnTo>
                  <a:lnTo>
                    <a:pt x="131076" y="51803"/>
                  </a:lnTo>
                  <a:lnTo>
                    <a:pt x="133337" y="49504"/>
                  </a:lnTo>
                  <a:lnTo>
                    <a:pt x="94429" y="21480"/>
                  </a:lnTo>
                  <a:lnTo>
                    <a:pt x="47857" y="5947"/>
                  </a:lnTo>
                  <a:lnTo>
                    <a:pt x="6972" y="0"/>
                  </a:lnTo>
                  <a:lnTo>
                    <a:pt x="1295" y="3289"/>
                  </a:lnTo>
                  <a:lnTo>
                    <a:pt x="647" y="6642"/>
                  </a:lnTo>
                  <a:lnTo>
                    <a:pt x="0" y="9982"/>
                  </a:lnTo>
                  <a:lnTo>
                    <a:pt x="4559" y="125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614923" y="3008503"/>
              <a:ext cx="262191" cy="16311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129085" y="2699512"/>
              <a:ext cx="277977" cy="37428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129086" y="2699521"/>
              <a:ext cx="278130" cy="374650"/>
            </a:xfrm>
            <a:custGeom>
              <a:avLst/>
              <a:gdLst/>
              <a:ahLst/>
              <a:cxnLst/>
              <a:rect l="l" t="t" r="r" b="b"/>
              <a:pathLst>
                <a:path w="278129" h="374650">
                  <a:moveTo>
                    <a:pt x="16598" y="0"/>
                  </a:moveTo>
                  <a:lnTo>
                    <a:pt x="34309" y="33875"/>
                  </a:lnTo>
                  <a:lnTo>
                    <a:pt x="44413" y="55741"/>
                  </a:lnTo>
                  <a:lnTo>
                    <a:pt x="50690" y="75114"/>
                  </a:lnTo>
                  <a:lnTo>
                    <a:pt x="56921" y="101511"/>
                  </a:lnTo>
                  <a:lnTo>
                    <a:pt x="66828" y="138654"/>
                  </a:lnTo>
                  <a:lnTo>
                    <a:pt x="78917" y="177352"/>
                  </a:lnTo>
                  <a:lnTo>
                    <a:pt x="93446" y="220103"/>
                  </a:lnTo>
                  <a:lnTo>
                    <a:pt x="119059" y="251353"/>
                  </a:lnTo>
                  <a:lnTo>
                    <a:pt x="161732" y="279469"/>
                  </a:lnTo>
                  <a:lnTo>
                    <a:pt x="184702" y="291676"/>
                  </a:lnTo>
                  <a:lnTo>
                    <a:pt x="205805" y="303437"/>
                  </a:lnTo>
                  <a:lnTo>
                    <a:pt x="253665" y="348357"/>
                  </a:lnTo>
                  <a:lnTo>
                    <a:pt x="277977" y="374269"/>
                  </a:lnTo>
                  <a:lnTo>
                    <a:pt x="102933" y="308813"/>
                  </a:lnTo>
                  <a:lnTo>
                    <a:pt x="0" y="20396"/>
                  </a:lnTo>
                  <a:lnTo>
                    <a:pt x="1659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150904" y="3267176"/>
              <a:ext cx="511276" cy="13365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150906" y="3267183"/>
              <a:ext cx="511809" cy="133985"/>
            </a:xfrm>
            <a:custGeom>
              <a:avLst/>
              <a:gdLst/>
              <a:ahLst/>
              <a:cxnLst/>
              <a:rect l="l" t="t" r="r" b="b"/>
              <a:pathLst>
                <a:path w="511810" h="133985">
                  <a:moveTo>
                    <a:pt x="8851" y="120802"/>
                  </a:moveTo>
                  <a:lnTo>
                    <a:pt x="10515" y="120675"/>
                  </a:lnTo>
                  <a:lnTo>
                    <a:pt x="16446" y="120802"/>
                  </a:lnTo>
                  <a:lnTo>
                    <a:pt x="22364" y="120929"/>
                  </a:lnTo>
                  <a:lnTo>
                    <a:pt x="32258" y="117640"/>
                  </a:lnTo>
                  <a:lnTo>
                    <a:pt x="34150" y="127762"/>
                  </a:lnTo>
                  <a:lnTo>
                    <a:pt x="43002" y="129019"/>
                  </a:lnTo>
                  <a:lnTo>
                    <a:pt x="51866" y="130289"/>
                  </a:lnTo>
                  <a:lnTo>
                    <a:pt x="61353" y="123329"/>
                  </a:lnTo>
                  <a:lnTo>
                    <a:pt x="70246" y="129724"/>
                  </a:lnTo>
                  <a:lnTo>
                    <a:pt x="75580" y="132862"/>
                  </a:lnTo>
                  <a:lnTo>
                    <a:pt x="79491" y="133650"/>
                  </a:lnTo>
                  <a:lnTo>
                    <a:pt x="84112" y="132994"/>
                  </a:lnTo>
                  <a:lnTo>
                    <a:pt x="91706" y="131559"/>
                  </a:lnTo>
                  <a:lnTo>
                    <a:pt x="105448" y="128397"/>
                  </a:lnTo>
                  <a:lnTo>
                    <a:pt x="116370" y="127762"/>
                  </a:lnTo>
                  <a:lnTo>
                    <a:pt x="125234" y="129019"/>
                  </a:lnTo>
                  <a:lnTo>
                    <a:pt x="134086" y="130289"/>
                  </a:lnTo>
                  <a:lnTo>
                    <a:pt x="144843" y="125387"/>
                  </a:lnTo>
                  <a:lnTo>
                    <a:pt x="151659" y="125822"/>
                  </a:lnTo>
                  <a:lnTo>
                    <a:pt x="156697" y="125968"/>
                  </a:lnTo>
                  <a:lnTo>
                    <a:pt x="162447" y="125822"/>
                  </a:lnTo>
                  <a:lnTo>
                    <a:pt x="171399" y="125387"/>
                  </a:lnTo>
                  <a:lnTo>
                    <a:pt x="186588" y="124599"/>
                  </a:lnTo>
                  <a:lnTo>
                    <a:pt x="192278" y="117640"/>
                  </a:lnTo>
                  <a:lnTo>
                    <a:pt x="200912" y="118354"/>
                  </a:lnTo>
                  <a:lnTo>
                    <a:pt x="206821" y="118592"/>
                  </a:lnTo>
                  <a:lnTo>
                    <a:pt x="212732" y="118354"/>
                  </a:lnTo>
                  <a:lnTo>
                    <a:pt x="221373" y="117640"/>
                  </a:lnTo>
                  <a:lnTo>
                    <a:pt x="235915" y="116370"/>
                  </a:lnTo>
                  <a:lnTo>
                    <a:pt x="236550" y="108153"/>
                  </a:lnTo>
                  <a:lnTo>
                    <a:pt x="264375" y="108153"/>
                  </a:lnTo>
                  <a:lnTo>
                    <a:pt x="270198" y="106869"/>
                  </a:lnTo>
                  <a:lnTo>
                    <a:pt x="278687" y="104044"/>
                  </a:lnTo>
                  <a:lnTo>
                    <a:pt x="286344" y="101220"/>
                  </a:lnTo>
                  <a:lnTo>
                    <a:pt x="289674" y="99936"/>
                  </a:lnTo>
                  <a:lnTo>
                    <a:pt x="325094" y="58813"/>
                  </a:lnTo>
                  <a:lnTo>
                    <a:pt x="381393" y="78422"/>
                  </a:lnTo>
                  <a:lnTo>
                    <a:pt x="411988" y="72644"/>
                  </a:lnTo>
                  <a:lnTo>
                    <a:pt x="450329" y="42138"/>
                  </a:lnTo>
                  <a:lnTo>
                    <a:pt x="462978" y="55651"/>
                  </a:lnTo>
                  <a:lnTo>
                    <a:pt x="511276" y="35547"/>
                  </a:lnTo>
                  <a:lnTo>
                    <a:pt x="497763" y="0"/>
                  </a:lnTo>
                  <a:lnTo>
                    <a:pt x="0" y="84112"/>
                  </a:lnTo>
                  <a:lnTo>
                    <a:pt x="8851" y="1208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848568" y="3267176"/>
              <a:ext cx="239725" cy="9234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847216" y="3265826"/>
              <a:ext cx="242430" cy="9505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40364" y="3218472"/>
              <a:ext cx="848155" cy="18383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4840353" y="3218477"/>
              <a:ext cx="848360" cy="184150"/>
            </a:xfrm>
            <a:custGeom>
              <a:avLst/>
              <a:gdLst/>
              <a:ahLst/>
              <a:cxnLst/>
              <a:rect l="l" t="t" r="r" b="b"/>
              <a:pathLst>
                <a:path w="848360" h="184150">
                  <a:moveTo>
                    <a:pt x="6324" y="0"/>
                  </a:moveTo>
                  <a:lnTo>
                    <a:pt x="2668" y="5394"/>
                  </a:lnTo>
                  <a:lnTo>
                    <a:pt x="790" y="9959"/>
                  </a:lnTo>
                  <a:lnTo>
                    <a:pt x="98" y="16187"/>
                  </a:lnTo>
                  <a:lnTo>
                    <a:pt x="0" y="26568"/>
                  </a:lnTo>
                  <a:lnTo>
                    <a:pt x="494" y="46094"/>
                  </a:lnTo>
                  <a:lnTo>
                    <a:pt x="1581" y="71789"/>
                  </a:lnTo>
                  <a:lnTo>
                    <a:pt x="2668" y="94166"/>
                  </a:lnTo>
                  <a:lnTo>
                    <a:pt x="3162" y="103733"/>
                  </a:lnTo>
                  <a:lnTo>
                    <a:pt x="12649" y="110680"/>
                  </a:lnTo>
                  <a:lnTo>
                    <a:pt x="16446" y="110058"/>
                  </a:lnTo>
                  <a:lnTo>
                    <a:pt x="20243" y="109423"/>
                  </a:lnTo>
                  <a:lnTo>
                    <a:pt x="20243" y="94246"/>
                  </a:lnTo>
                  <a:lnTo>
                    <a:pt x="29095" y="99301"/>
                  </a:lnTo>
                  <a:lnTo>
                    <a:pt x="34150" y="117017"/>
                  </a:lnTo>
                  <a:lnTo>
                    <a:pt x="39217" y="121437"/>
                  </a:lnTo>
                  <a:lnTo>
                    <a:pt x="43637" y="122707"/>
                  </a:lnTo>
                  <a:lnTo>
                    <a:pt x="48069" y="123964"/>
                  </a:lnTo>
                  <a:lnTo>
                    <a:pt x="51231" y="105625"/>
                  </a:lnTo>
                  <a:lnTo>
                    <a:pt x="55029" y="106895"/>
                  </a:lnTo>
                  <a:lnTo>
                    <a:pt x="59448" y="127127"/>
                  </a:lnTo>
                  <a:lnTo>
                    <a:pt x="76530" y="131559"/>
                  </a:lnTo>
                  <a:lnTo>
                    <a:pt x="82219" y="127127"/>
                  </a:lnTo>
                  <a:lnTo>
                    <a:pt x="83489" y="122707"/>
                  </a:lnTo>
                  <a:lnTo>
                    <a:pt x="84747" y="118275"/>
                  </a:lnTo>
                  <a:lnTo>
                    <a:pt x="83489" y="113220"/>
                  </a:lnTo>
                  <a:lnTo>
                    <a:pt x="88544" y="113842"/>
                  </a:lnTo>
                  <a:lnTo>
                    <a:pt x="89814" y="121437"/>
                  </a:lnTo>
                  <a:lnTo>
                    <a:pt x="91706" y="125869"/>
                  </a:lnTo>
                  <a:lnTo>
                    <a:pt x="93611" y="130289"/>
                  </a:lnTo>
                  <a:lnTo>
                    <a:pt x="94868" y="134721"/>
                  </a:lnTo>
                  <a:lnTo>
                    <a:pt x="113220" y="138518"/>
                  </a:lnTo>
                  <a:lnTo>
                    <a:pt x="115747" y="129667"/>
                  </a:lnTo>
                  <a:lnTo>
                    <a:pt x="116382" y="126504"/>
                  </a:lnTo>
                  <a:lnTo>
                    <a:pt x="117005" y="123329"/>
                  </a:lnTo>
                  <a:lnTo>
                    <a:pt x="116382" y="120802"/>
                  </a:lnTo>
                  <a:lnTo>
                    <a:pt x="122072" y="121437"/>
                  </a:lnTo>
                  <a:lnTo>
                    <a:pt x="128396" y="141046"/>
                  </a:lnTo>
                  <a:lnTo>
                    <a:pt x="148005" y="141046"/>
                  </a:lnTo>
                  <a:lnTo>
                    <a:pt x="147370" y="129032"/>
                  </a:lnTo>
                  <a:lnTo>
                    <a:pt x="151790" y="127127"/>
                  </a:lnTo>
                  <a:lnTo>
                    <a:pt x="156222" y="125234"/>
                  </a:lnTo>
                  <a:lnTo>
                    <a:pt x="156222" y="91706"/>
                  </a:lnTo>
                  <a:lnTo>
                    <a:pt x="235234" y="116380"/>
                  </a:lnTo>
                  <a:lnTo>
                    <a:pt x="276256" y="130074"/>
                  </a:lnTo>
                  <a:lnTo>
                    <a:pt x="301624" y="154343"/>
                  </a:lnTo>
                  <a:lnTo>
                    <a:pt x="299161" y="162547"/>
                  </a:lnTo>
                  <a:lnTo>
                    <a:pt x="304228" y="165074"/>
                  </a:lnTo>
                  <a:lnTo>
                    <a:pt x="309283" y="167614"/>
                  </a:lnTo>
                  <a:lnTo>
                    <a:pt x="319404" y="169506"/>
                  </a:lnTo>
                  <a:lnTo>
                    <a:pt x="320674" y="150533"/>
                  </a:lnTo>
                  <a:lnTo>
                    <a:pt x="325094" y="151168"/>
                  </a:lnTo>
                  <a:lnTo>
                    <a:pt x="329526" y="151803"/>
                  </a:lnTo>
                  <a:lnTo>
                    <a:pt x="332054" y="172034"/>
                  </a:lnTo>
                  <a:lnTo>
                    <a:pt x="335216" y="173939"/>
                  </a:lnTo>
                  <a:lnTo>
                    <a:pt x="338378" y="175831"/>
                  </a:lnTo>
                  <a:lnTo>
                    <a:pt x="350392" y="179628"/>
                  </a:lnTo>
                  <a:lnTo>
                    <a:pt x="353555" y="177736"/>
                  </a:lnTo>
                  <a:lnTo>
                    <a:pt x="356717" y="175831"/>
                  </a:lnTo>
                  <a:lnTo>
                    <a:pt x="354825" y="158762"/>
                  </a:lnTo>
                  <a:lnTo>
                    <a:pt x="358622" y="158127"/>
                  </a:lnTo>
                  <a:lnTo>
                    <a:pt x="362419" y="157492"/>
                  </a:lnTo>
                  <a:lnTo>
                    <a:pt x="364947" y="176860"/>
                  </a:lnTo>
                  <a:lnTo>
                    <a:pt x="368744" y="178244"/>
                  </a:lnTo>
                  <a:lnTo>
                    <a:pt x="372541" y="179628"/>
                  </a:lnTo>
                  <a:lnTo>
                    <a:pt x="388353" y="183819"/>
                  </a:lnTo>
                  <a:lnTo>
                    <a:pt x="391515" y="178244"/>
                  </a:lnTo>
                  <a:lnTo>
                    <a:pt x="394665" y="172669"/>
                  </a:lnTo>
                  <a:lnTo>
                    <a:pt x="392137" y="161912"/>
                  </a:lnTo>
                  <a:lnTo>
                    <a:pt x="397205" y="160020"/>
                  </a:lnTo>
                  <a:lnTo>
                    <a:pt x="402259" y="158127"/>
                  </a:lnTo>
                  <a:lnTo>
                    <a:pt x="402259" y="162547"/>
                  </a:lnTo>
                  <a:lnTo>
                    <a:pt x="403529" y="166979"/>
                  </a:lnTo>
                  <a:lnTo>
                    <a:pt x="404787" y="171411"/>
                  </a:lnTo>
                  <a:lnTo>
                    <a:pt x="411111" y="181063"/>
                  </a:lnTo>
                  <a:lnTo>
                    <a:pt x="414908" y="182499"/>
                  </a:lnTo>
                  <a:lnTo>
                    <a:pt x="421868" y="181063"/>
                  </a:lnTo>
                  <a:lnTo>
                    <a:pt x="428828" y="179628"/>
                  </a:lnTo>
                  <a:lnTo>
                    <a:pt x="435787" y="177736"/>
                  </a:lnTo>
                  <a:lnTo>
                    <a:pt x="430085" y="158750"/>
                  </a:lnTo>
                  <a:lnTo>
                    <a:pt x="435787" y="157492"/>
                  </a:lnTo>
                  <a:lnTo>
                    <a:pt x="439927" y="160020"/>
                  </a:lnTo>
                  <a:lnTo>
                    <a:pt x="444245" y="166820"/>
                  </a:lnTo>
                  <a:lnTo>
                    <a:pt x="449393" y="173859"/>
                  </a:lnTo>
                  <a:lnTo>
                    <a:pt x="456018" y="177101"/>
                  </a:lnTo>
                  <a:lnTo>
                    <a:pt x="466140" y="177101"/>
                  </a:lnTo>
                  <a:lnTo>
                    <a:pt x="478789" y="173939"/>
                  </a:lnTo>
                  <a:lnTo>
                    <a:pt x="478789" y="153060"/>
                  </a:lnTo>
                  <a:lnTo>
                    <a:pt x="483222" y="152425"/>
                  </a:lnTo>
                  <a:lnTo>
                    <a:pt x="487265" y="155425"/>
                  </a:lnTo>
                  <a:lnTo>
                    <a:pt x="491837" y="162631"/>
                  </a:lnTo>
                  <a:lnTo>
                    <a:pt x="495579" y="169954"/>
                  </a:lnTo>
                  <a:lnTo>
                    <a:pt x="497128" y="173304"/>
                  </a:lnTo>
                  <a:lnTo>
                    <a:pt x="511047" y="173939"/>
                  </a:lnTo>
                  <a:lnTo>
                    <a:pt x="518007" y="171399"/>
                  </a:lnTo>
                  <a:lnTo>
                    <a:pt x="524967" y="168871"/>
                  </a:lnTo>
                  <a:lnTo>
                    <a:pt x="528764" y="166344"/>
                  </a:lnTo>
                  <a:lnTo>
                    <a:pt x="524332" y="146735"/>
                  </a:lnTo>
                  <a:lnTo>
                    <a:pt x="528764" y="144843"/>
                  </a:lnTo>
                  <a:lnTo>
                    <a:pt x="533184" y="142938"/>
                  </a:lnTo>
                  <a:lnTo>
                    <a:pt x="536981" y="147370"/>
                  </a:lnTo>
                  <a:lnTo>
                    <a:pt x="542048" y="165074"/>
                  </a:lnTo>
                  <a:lnTo>
                    <a:pt x="546468" y="165074"/>
                  </a:lnTo>
                  <a:lnTo>
                    <a:pt x="553122" y="164501"/>
                  </a:lnTo>
                  <a:lnTo>
                    <a:pt x="563629" y="162861"/>
                  </a:lnTo>
                  <a:lnTo>
                    <a:pt x="573778" y="160274"/>
                  </a:lnTo>
                  <a:lnTo>
                    <a:pt x="579361" y="156857"/>
                  </a:lnTo>
                  <a:lnTo>
                    <a:pt x="580298" y="151048"/>
                  </a:lnTo>
                  <a:lnTo>
                    <a:pt x="580228" y="143102"/>
                  </a:lnTo>
                  <a:lnTo>
                    <a:pt x="580515" y="135867"/>
                  </a:lnTo>
                  <a:lnTo>
                    <a:pt x="582523" y="132194"/>
                  </a:lnTo>
                  <a:lnTo>
                    <a:pt x="586542" y="135216"/>
                  </a:lnTo>
                  <a:lnTo>
                    <a:pt x="591454" y="143103"/>
                  </a:lnTo>
                  <a:lnTo>
                    <a:pt x="596486" y="151228"/>
                  </a:lnTo>
                  <a:lnTo>
                    <a:pt x="600862" y="154965"/>
                  </a:lnTo>
                  <a:lnTo>
                    <a:pt x="630427" y="132588"/>
                  </a:lnTo>
                  <a:lnTo>
                    <a:pt x="630744" y="125026"/>
                  </a:lnTo>
                  <a:lnTo>
                    <a:pt x="632485" y="121437"/>
                  </a:lnTo>
                  <a:lnTo>
                    <a:pt x="635787" y="124124"/>
                  </a:lnTo>
                  <a:lnTo>
                    <a:pt x="639919" y="130606"/>
                  </a:lnTo>
                  <a:lnTo>
                    <a:pt x="644763" y="137089"/>
                  </a:lnTo>
                  <a:lnTo>
                    <a:pt x="650201" y="139776"/>
                  </a:lnTo>
                  <a:lnTo>
                    <a:pt x="659923" y="137531"/>
                  </a:lnTo>
                  <a:lnTo>
                    <a:pt x="673917" y="133213"/>
                  </a:lnTo>
                  <a:lnTo>
                    <a:pt x="686490" y="129014"/>
                  </a:lnTo>
                  <a:lnTo>
                    <a:pt x="691946" y="127127"/>
                  </a:lnTo>
                  <a:lnTo>
                    <a:pt x="691311" y="109423"/>
                  </a:lnTo>
                  <a:lnTo>
                    <a:pt x="695109" y="106260"/>
                  </a:lnTo>
                  <a:lnTo>
                    <a:pt x="698893" y="103098"/>
                  </a:lnTo>
                  <a:lnTo>
                    <a:pt x="704595" y="102463"/>
                  </a:lnTo>
                  <a:lnTo>
                    <a:pt x="709812" y="114507"/>
                  </a:lnTo>
                  <a:lnTo>
                    <a:pt x="713131" y="120564"/>
                  </a:lnTo>
                  <a:lnTo>
                    <a:pt x="715977" y="122473"/>
                  </a:lnTo>
                  <a:lnTo>
                    <a:pt x="719772" y="122072"/>
                  </a:lnTo>
                  <a:lnTo>
                    <a:pt x="730840" y="118768"/>
                  </a:lnTo>
                  <a:lnTo>
                    <a:pt x="749023" y="112737"/>
                  </a:lnTo>
                  <a:lnTo>
                    <a:pt x="766021" y="106945"/>
                  </a:lnTo>
                  <a:lnTo>
                    <a:pt x="773531" y="104355"/>
                  </a:lnTo>
                  <a:lnTo>
                    <a:pt x="777328" y="93611"/>
                  </a:lnTo>
                  <a:lnTo>
                    <a:pt x="777328" y="87922"/>
                  </a:lnTo>
                  <a:lnTo>
                    <a:pt x="777328" y="82219"/>
                  </a:lnTo>
                  <a:lnTo>
                    <a:pt x="790613" y="74637"/>
                  </a:lnTo>
                  <a:lnTo>
                    <a:pt x="798829" y="90843"/>
                  </a:lnTo>
                  <a:lnTo>
                    <a:pt x="839939" y="79057"/>
                  </a:lnTo>
                  <a:lnTo>
                    <a:pt x="843737" y="56921"/>
                  </a:lnTo>
                  <a:lnTo>
                    <a:pt x="848169" y="72732"/>
                  </a:lnTo>
                  <a:lnTo>
                    <a:pt x="843102" y="20243"/>
                  </a:lnTo>
                  <a:lnTo>
                    <a:pt x="606275" y="79584"/>
                  </a:lnTo>
                  <a:lnTo>
                    <a:pt x="471200" y="106019"/>
                  </a:lnTo>
                  <a:lnTo>
                    <a:pt x="387357" y="105536"/>
                  </a:lnTo>
                  <a:lnTo>
                    <a:pt x="304228" y="84124"/>
                  </a:lnTo>
                  <a:lnTo>
                    <a:pt x="201643" y="54167"/>
                  </a:lnTo>
                  <a:lnTo>
                    <a:pt x="105465" y="27117"/>
                  </a:lnTo>
                  <a:lnTo>
                    <a:pt x="34192" y="7540"/>
                  </a:lnTo>
                  <a:lnTo>
                    <a:pt x="632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897589" y="2653004"/>
              <a:ext cx="770312" cy="64990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897589" y="2654122"/>
              <a:ext cx="764540" cy="650240"/>
            </a:xfrm>
            <a:custGeom>
              <a:avLst/>
              <a:gdLst/>
              <a:ahLst/>
              <a:cxnLst/>
              <a:rect l="l" t="t" r="r" b="b"/>
              <a:pathLst>
                <a:path w="764539" h="650239">
                  <a:moveTo>
                    <a:pt x="409854" y="347569"/>
                  </a:moveTo>
                  <a:lnTo>
                    <a:pt x="427514" y="359092"/>
                  </a:lnTo>
                  <a:lnTo>
                    <a:pt x="456517" y="380832"/>
                  </a:lnTo>
                  <a:lnTo>
                    <a:pt x="498240" y="408118"/>
                  </a:lnTo>
                  <a:lnTo>
                    <a:pt x="554062" y="436278"/>
                  </a:lnTo>
                  <a:lnTo>
                    <a:pt x="592289" y="448394"/>
                  </a:lnTo>
                  <a:lnTo>
                    <a:pt x="634912" y="441473"/>
                  </a:lnTo>
                  <a:lnTo>
                    <a:pt x="670755" y="435694"/>
                  </a:lnTo>
                  <a:lnTo>
                    <a:pt x="705023" y="443022"/>
                  </a:lnTo>
                  <a:lnTo>
                    <a:pt x="742924" y="475420"/>
                  </a:lnTo>
                  <a:lnTo>
                    <a:pt x="759792" y="506092"/>
                  </a:lnTo>
                  <a:lnTo>
                    <a:pt x="764063" y="534800"/>
                  </a:lnTo>
                  <a:lnTo>
                    <a:pt x="762019" y="556053"/>
                  </a:lnTo>
                  <a:lnTo>
                    <a:pt x="759942" y="564358"/>
                  </a:lnTo>
                  <a:lnTo>
                    <a:pt x="607745" y="615841"/>
                  </a:lnTo>
                  <a:lnTo>
                    <a:pt x="513627" y="641796"/>
                  </a:lnTo>
                  <a:lnTo>
                    <a:pt x="438543" y="650140"/>
                  </a:lnTo>
                  <a:lnTo>
                    <a:pt x="343446" y="648788"/>
                  </a:lnTo>
                  <a:lnTo>
                    <a:pt x="223340" y="632706"/>
                  </a:lnTo>
                  <a:lnTo>
                    <a:pt x="112663" y="601945"/>
                  </a:lnTo>
                  <a:lnTo>
                    <a:pt x="31516" y="572073"/>
                  </a:lnTo>
                  <a:lnTo>
                    <a:pt x="0" y="558656"/>
                  </a:lnTo>
                  <a:lnTo>
                    <a:pt x="24193" y="369388"/>
                  </a:lnTo>
                  <a:lnTo>
                    <a:pt x="171789" y="400574"/>
                  </a:lnTo>
                  <a:lnTo>
                    <a:pt x="249696" y="414280"/>
                  </a:lnTo>
                  <a:lnTo>
                    <a:pt x="283752" y="413488"/>
                  </a:lnTo>
                  <a:lnTo>
                    <a:pt x="299796" y="401176"/>
                  </a:lnTo>
                  <a:lnTo>
                    <a:pt x="295457" y="388953"/>
                  </a:lnTo>
                  <a:lnTo>
                    <a:pt x="278536" y="361426"/>
                  </a:lnTo>
                  <a:lnTo>
                    <a:pt x="252354" y="322311"/>
                  </a:lnTo>
                  <a:lnTo>
                    <a:pt x="220229" y="275320"/>
                  </a:lnTo>
                  <a:lnTo>
                    <a:pt x="185478" y="224168"/>
                  </a:lnTo>
                  <a:lnTo>
                    <a:pt x="151422" y="172567"/>
                  </a:lnTo>
                  <a:lnTo>
                    <a:pt x="121378" y="124231"/>
                  </a:lnTo>
                  <a:lnTo>
                    <a:pt x="98666" y="82876"/>
                  </a:lnTo>
                  <a:lnTo>
                    <a:pt x="93579" y="65029"/>
                  </a:lnTo>
                  <a:lnTo>
                    <a:pt x="96146" y="52032"/>
                  </a:lnTo>
                  <a:lnTo>
                    <a:pt x="128415" y="26430"/>
                  </a:lnTo>
                  <a:lnTo>
                    <a:pt x="165327" y="11106"/>
                  </a:lnTo>
                  <a:lnTo>
                    <a:pt x="207807" y="0"/>
                  </a:lnTo>
                  <a:lnTo>
                    <a:pt x="242874" y="2700"/>
                  </a:lnTo>
                  <a:lnTo>
                    <a:pt x="259956" y="50935"/>
                  </a:lnTo>
                  <a:lnTo>
                    <a:pt x="262967" y="96579"/>
                  </a:lnTo>
                  <a:lnTo>
                    <a:pt x="263701" y="114079"/>
                  </a:lnTo>
                  <a:lnTo>
                    <a:pt x="264693" y="123668"/>
                  </a:lnTo>
                  <a:lnTo>
                    <a:pt x="269747" y="141370"/>
                  </a:lnTo>
                  <a:lnTo>
                    <a:pt x="275486" y="161719"/>
                  </a:lnTo>
                  <a:lnTo>
                    <a:pt x="280575" y="179527"/>
                  </a:lnTo>
                  <a:lnTo>
                    <a:pt x="283679" y="189606"/>
                  </a:lnTo>
                  <a:lnTo>
                    <a:pt x="288999" y="206389"/>
                  </a:lnTo>
                  <a:lnTo>
                    <a:pt x="294786" y="227602"/>
                  </a:lnTo>
                  <a:lnTo>
                    <a:pt x="299524" y="246656"/>
                  </a:lnTo>
                  <a:lnTo>
                    <a:pt x="301701" y="256967"/>
                  </a:lnTo>
                  <a:lnTo>
                    <a:pt x="303864" y="263931"/>
                  </a:lnTo>
                  <a:lnTo>
                    <a:pt x="348268" y="314388"/>
                  </a:lnTo>
                  <a:lnTo>
                    <a:pt x="394604" y="341847"/>
                  </a:lnTo>
                  <a:lnTo>
                    <a:pt x="409854" y="3475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049571" y="2652404"/>
              <a:ext cx="119773" cy="13485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848262" y="3180232"/>
              <a:ext cx="826338" cy="137871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4848255" y="3180224"/>
              <a:ext cx="826769" cy="138430"/>
            </a:xfrm>
            <a:custGeom>
              <a:avLst/>
              <a:gdLst/>
              <a:ahLst/>
              <a:cxnLst/>
              <a:rect l="l" t="t" r="r" b="b"/>
              <a:pathLst>
                <a:path w="826770" h="138429">
                  <a:moveTo>
                    <a:pt x="12433" y="0"/>
                  </a:moveTo>
                  <a:lnTo>
                    <a:pt x="634" y="4102"/>
                  </a:lnTo>
                  <a:lnTo>
                    <a:pt x="317" y="14528"/>
                  </a:lnTo>
                  <a:lnTo>
                    <a:pt x="0" y="24968"/>
                  </a:lnTo>
                  <a:lnTo>
                    <a:pt x="6375" y="34455"/>
                  </a:lnTo>
                  <a:lnTo>
                    <a:pt x="156886" y="91570"/>
                  </a:lnTo>
                  <a:lnTo>
                    <a:pt x="241773" y="121381"/>
                  </a:lnTo>
                  <a:lnTo>
                    <a:pt x="292278" y="133583"/>
                  </a:lnTo>
                  <a:lnTo>
                    <a:pt x="339648" y="137871"/>
                  </a:lnTo>
                  <a:lnTo>
                    <a:pt x="379833" y="137355"/>
                  </a:lnTo>
                  <a:lnTo>
                    <a:pt x="432317" y="132647"/>
                  </a:lnTo>
                  <a:lnTo>
                    <a:pt x="491368" y="125098"/>
                  </a:lnTo>
                  <a:lnTo>
                    <a:pt x="551253" y="116058"/>
                  </a:lnTo>
                  <a:lnTo>
                    <a:pt x="606237" y="106877"/>
                  </a:lnTo>
                  <a:lnTo>
                    <a:pt x="650588" y="98907"/>
                  </a:lnTo>
                  <a:lnTo>
                    <a:pt x="719280" y="82127"/>
                  </a:lnTo>
                  <a:lnTo>
                    <a:pt x="768121" y="65495"/>
                  </a:lnTo>
                  <a:lnTo>
                    <a:pt x="809132" y="50475"/>
                  </a:lnTo>
                  <a:lnTo>
                    <a:pt x="826350" y="43942"/>
                  </a:lnTo>
                  <a:lnTo>
                    <a:pt x="826325" y="32461"/>
                  </a:lnTo>
                  <a:lnTo>
                    <a:pt x="817816" y="27813"/>
                  </a:lnTo>
                  <a:lnTo>
                    <a:pt x="809294" y="23164"/>
                  </a:lnTo>
                  <a:lnTo>
                    <a:pt x="805472" y="27813"/>
                  </a:lnTo>
                  <a:lnTo>
                    <a:pt x="702006" y="60399"/>
                  </a:lnTo>
                  <a:lnTo>
                    <a:pt x="639452" y="78574"/>
                  </a:lnTo>
                  <a:lnTo>
                    <a:pt x="592550" y="88920"/>
                  </a:lnTo>
                  <a:lnTo>
                    <a:pt x="536041" y="98018"/>
                  </a:lnTo>
                  <a:lnTo>
                    <a:pt x="474654" y="106975"/>
                  </a:lnTo>
                  <a:lnTo>
                    <a:pt x="425629" y="112015"/>
                  </a:lnTo>
                  <a:lnTo>
                    <a:pt x="382474" y="112429"/>
                  </a:lnTo>
                  <a:lnTo>
                    <a:pt x="338696" y="107505"/>
                  </a:lnTo>
                  <a:lnTo>
                    <a:pt x="292999" y="96837"/>
                  </a:lnTo>
                  <a:lnTo>
                    <a:pt x="249878" y="82608"/>
                  </a:lnTo>
                  <a:lnTo>
                    <a:pt x="211558" y="68020"/>
                  </a:lnTo>
                  <a:lnTo>
                    <a:pt x="180263" y="56273"/>
                  </a:lnTo>
                  <a:lnTo>
                    <a:pt x="145774" y="46855"/>
                  </a:lnTo>
                  <a:lnTo>
                    <a:pt x="103416" y="37288"/>
                  </a:lnTo>
                  <a:lnTo>
                    <a:pt x="63724" y="27857"/>
                  </a:lnTo>
                  <a:lnTo>
                    <a:pt x="37236" y="18846"/>
                  </a:lnTo>
                  <a:lnTo>
                    <a:pt x="24150" y="10999"/>
                  </a:lnTo>
                  <a:lnTo>
                    <a:pt x="16648" y="5065"/>
                  </a:lnTo>
                  <a:lnTo>
                    <a:pt x="13238" y="1310"/>
                  </a:lnTo>
                  <a:lnTo>
                    <a:pt x="1243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848262" y="2705062"/>
              <a:ext cx="462025" cy="43656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848260" y="2705063"/>
              <a:ext cx="462280" cy="436880"/>
            </a:xfrm>
            <a:custGeom>
              <a:avLst/>
              <a:gdLst/>
              <a:ahLst/>
              <a:cxnLst/>
              <a:rect l="l" t="t" r="r" b="b"/>
              <a:pathLst>
                <a:path w="462279" h="436880">
                  <a:moveTo>
                    <a:pt x="434517" y="431347"/>
                  </a:moveTo>
                  <a:lnTo>
                    <a:pt x="430517" y="425618"/>
                  </a:lnTo>
                  <a:lnTo>
                    <a:pt x="429183" y="421089"/>
                  </a:lnTo>
                  <a:lnTo>
                    <a:pt x="430517" y="415402"/>
                  </a:lnTo>
                  <a:lnTo>
                    <a:pt x="434517" y="406201"/>
                  </a:lnTo>
                  <a:lnTo>
                    <a:pt x="441750" y="392440"/>
                  </a:lnTo>
                  <a:lnTo>
                    <a:pt x="450762" y="376497"/>
                  </a:lnTo>
                  <a:lnTo>
                    <a:pt x="458529" y="361176"/>
                  </a:lnTo>
                  <a:lnTo>
                    <a:pt x="462025" y="349280"/>
                  </a:lnTo>
                  <a:lnTo>
                    <a:pt x="461044" y="339802"/>
                  </a:lnTo>
                  <a:lnTo>
                    <a:pt x="457347" y="330369"/>
                  </a:lnTo>
                  <a:lnTo>
                    <a:pt x="450890" y="321737"/>
                  </a:lnTo>
                  <a:lnTo>
                    <a:pt x="441629" y="314659"/>
                  </a:lnTo>
                  <a:lnTo>
                    <a:pt x="423295" y="305557"/>
                  </a:lnTo>
                  <a:lnTo>
                    <a:pt x="394552" y="290939"/>
                  </a:lnTo>
                  <a:lnTo>
                    <a:pt x="335368" y="248721"/>
                  </a:lnTo>
                  <a:lnTo>
                    <a:pt x="296592" y="200094"/>
                  </a:lnTo>
                  <a:lnTo>
                    <a:pt x="274180" y="151477"/>
                  </a:lnTo>
                  <a:lnTo>
                    <a:pt x="254381" y="73731"/>
                  </a:lnTo>
                  <a:lnTo>
                    <a:pt x="244969" y="36395"/>
                  </a:lnTo>
                  <a:lnTo>
                    <a:pt x="240982" y="20540"/>
                  </a:lnTo>
                  <a:lnTo>
                    <a:pt x="234490" y="11737"/>
                  </a:lnTo>
                  <a:lnTo>
                    <a:pt x="195735" y="503"/>
                  </a:lnTo>
                  <a:lnTo>
                    <a:pt x="182458" y="0"/>
                  </a:lnTo>
                  <a:lnTo>
                    <a:pt x="170294" y="1096"/>
                  </a:lnTo>
                  <a:lnTo>
                    <a:pt x="131876" y="13428"/>
                  </a:lnTo>
                  <a:lnTo>
                    <a:pt x="134239" y="15803"/>
                  </a:lnTo>
                  <a:lnTo>
                    <a:pt x="0" y="45216"/>
                  </a:lnTo>
                  <a:lnTo>
                    <a:pt x="2880" y="97149"/>
                  </a:lnTo>
                  <a:lnTo>
                    <a:pt x="4468" y="124490"/>
                  </a:lnTo>
                  <a:lnTo>
                    <a:pt x="5331" y="136267"/>
                  </a:lnTo>
                  <a:lnTo>
                    <a:pt x="6032" y="141508"/>
                  </a:lnTo>
                  <a:lnTo>
                    <a:pt x="7345" y="158334"/>
                  </a:lnTo>
                  <a:lnTo>
                    <a:pt x="9288" y="189658"/>
                  </a:lnTo>
                  <a:lnTo>
                    <a:pt x="11295" y="221694"/>
                  </a:lnTo>
                  <a:lnTo>
                    <a:pt x="12801" y="240657"/>
                  </a:lnTo>
                  <a:lnTo>
                    <a:pt x="14223" y="251083"/>
                  </a:lnTo>
                  <a:lnTo>
                    <a:pt x="14859" y="263732"/>
                  </a:lnTo>
                  <a:lnTo>
                    <a:pt x="55118" y="305584"/>
                  </a:lnTo>
                  <a:lnTo>
                    <a:pt x="77716" y="327604"/>
                  </a:lnTo>
                  <a:lnTo>
                    <a:pt x="90909" y="337056"/>
                  </a:lnTo>
                  <a:lnTo>
                    <a:pt x="102958" y="341202"/>
                  </a:lnTo>
                  <a:lnTo>
                    <a:pt x="117075" y="345600"/>
                  </a:lnTo>
                  <a:lnTo>
                    <a:pt x="130165" y="350400"/>
                  </a:lnTo>
                  <a:lnTo>
                    <a:pt x="141031" y="354758"/>
                  </a:lnTo>
                  <a:lnTo>
                    <a:pt x="148475" y="357827"/>
                  </a:lnTo>
                  <a:lnTo>
                    <a:pt x="181331" y="367758"/>
                  </a:lnTo>
                  <a:lnTo>
                    <a:pt x="247676" y="387116"/>
                  </a:lnTo>
                  <a:lnTo>
                    <a:pt x="315176" y="406651"/>
                  </a:lnTo>
                  <a:lnTo>
                    <a:pt x="351497" y="417110"/>
                  </a:lnTo>
                  <a:lnTo>
                    <a:pt x="367591" y="421818"/>
                  </a:lnTo>
                  <a:lnTo>
                    <a:pt x="390578" y="428439"/>
                  </a:lnTo>
                  <a:lnTo>
                    <a:pt x="412409" y="434259"/>
                  </a:lnTo>
                  <a:lnTo>
                    <a:pt x="425030" y="436567"/>
                  </a:lnTo>
                  <a:lnTo>
                    <a:pt x="432142" y="436097"/>
                  </a:lnTo>
                  <a:lnTo>
                    <a:pt x="434517" y="4313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852946" y="2962313"/>
              <a:ext cx="149951" cy="26849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854898" y="2962324"/>
              <a:ext cx="148590" cy="268605"/>
            </a:xfrm>
            <a:custGeom>
              <a:avLst/>
              <a:gdLst/>
              <a:ahLst/>
              <a:cxnLst/>
              <a:rect l="l" t="t" r="r" b="b"/>
              <a:pathLst>
                <a:path w="148589" h="268605">
                  <a:moveTo>
                    <a:pt x="8762" y="225132"/>
                  </a:moveTo>
                  <a:lnTo>
                    <a:pt x="5832" y="221242"/>
                  </a:lnTo>
                  <a:lnTo>
                    <a:pt x="3943" y="215774"/>
                  </a:lnTo>
                  <a:lnTo>
                    <a:pt x="2272" y="204975"/>
                  </a:lnTo>
                  <a:lnTo>
                    <a:pt x="0" y="185089"/>
                  </a:lnTo>
                  <a:lnTo>
                    <a:pt x="177" y="148833"/>
                  </a:lnTo>
                  <a:lnTo>
                    <a:pt x="4271" y="102465"/>
                  </a:lnTo>
                  <a:lnTo>
                    <a:pt x="9077" y="62519"/>
                  </a:lnTo>
                  <a:lnTo>
                    <a:pt x="11391" y="45529"/>
                  </a:lnTo>
                  <a:lnTo>
                    <a:pt x="7289" y="44589"/>
                  </a:lnTo>
                  <a:lnTo>
                    <a:pt x="7594" y="29400"/>
                  </a:lnTo>
                  <a:lnTo>
                    <a:pt x="8316" y="18404"/>
                  </a:lnTo>
                  <a:lnTo>
                    <a:pt x="9607" y="9009"/>
                  </a:lnTo>
                  <a:lnTo>
                    <a:pt x="10841" y="2459"/>
                  </a:lnTo>
                  <a:lnTo>
                    <a:pt x="11391" y="0"/>
                  </a:lnTo>
                  <a:lnTo>
                    <a:pt x="26248" y="20545"/>
                  </a:lnTo>
                  <a:lnTo>
                    <a:pt x="35993" y="32731"/>
                  </a:lnTo>
                  <a:lnTo>
                    <a:pt x="44940" y="41358"/>
                  </a:lnTo>
                  <a:lnTo>
                    <a:pt x="57403" y="51231"/>
                  </a:lnTo>
                  <a:lnTo>
                    <a:pt x="80363" y="69466"/>
                  </a:lnTo>
                  <a:lnTo>
                    <a:pt x="110529" y="98915"/>
                  </a:lnTo>
                  <a:lnTo>
                    <a:pt x="136783" y="137987"/>
                  </a:lnTo>
                  <a:lnTo>
                    <a:pt x="148005" y="185089"/>
                  </a:lnTo>
                  <a:lnTo>
                    <a:pt x="147347" y="203163"/>
                  </a:lnTo>
                  <a:lnTo>
                    <a:pt x="145815" y="217938"/>
                  </a:lnTo>
                  <a:lnTo>
                    <a:pt x="144073" y="230141"/>
                  </a:lnTo>
                  <a:lnTo>
                    <a:pt x="142786" y="240499"/>
                  </a:lnTo>
                  <a:lnTo>
                    <a:pt x="142471" y="252797"/>
                  </a:lnTo>
                  <a:lnTo>
                    <a:pt x="143363" y="261539"/>
                  </a:lnTo>
                  <a:lnTo>
                    <a:pt x="144561" y="266758"/>
                  </a:lnTo>
                  <a:lnTo>
                    <a:pt x="145160" y="268490"/>
                  </a:lnTo>
                  <a:lnTo>
                    <a:pt x="105877" y="260692"/>
                  </a:lnTo>
                  <a:lnTo>
                    <a:pt x="55981" y="247611"/>
                  </a:lnTo>
                  <a:lnTo>
                    <a:pt x="13070" y="227579"/>
                  </a:lnTo>
                  <a:lnTo>
                    <a:pt x="8762" y="2251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53430" y="2697734"/>
              <a:ext cx="264071" cy="376059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153431" y="2697736"/>
              <a:ext cx="264160" cy="376555"/>
            </a:xfrm>
            <a:custGeom>
              <a:avLst/>
              <a:gdLst/>
              <a:ahLst/>
              <a:cxnLst/>
              <a:rect l="l" t="t" r="r" b="b"/>
              <a:pathLst>
                <a:path w="264160" h="376555">
                  <a:moveTo>
                    <a:pt x="3009" y="0"/>
                  </a:moveTo>
                  <a:lnTo>
                    <a:pt x="8674" y="5219"/>
                  </a:lnTo>
                  <a:lnTo>
                    <a:pt x="4584" y="11747"/>
                  </a:lnTo>
                  <a:lnTo>
                    <a:pt x="482" y="18275"/>
                  </a:lnTo>
                  <a:lnTo>
                    <a:pt x="20108" y="83562"/>
                  </a:lnTo>
                  <a:lnTo>
                    <a:pt x="31583" y="125384"/>
                  </a:lnTo>
                  <a:lnTo>
                    <a:pt x="39217" y="152158"/>
                  </a:lnTo>
                  <a:lnTo>
                    <a:pt x="56428" y="201520"/>
                  </a:lnTo>
                  <a:lnTo>
                    <a:pt x="79116" y="236459"/>
                  </a:lnTo>
                  <a:lnTo>
                    <a:pt x="93345" y="249364"/>
                  </a:lnTo>
                  <a:lnTo>
                    <a:pt x="99028" y="255801"/>
                  </a:lnTo>
                  <a:lnTo>
                    <a:pt x="127444" y="282604"/>
                  </a:lnTo>
                  <a:lnTo>
                    <a:pt x="166842" y="300437"/>
                  </a:lnTo>
                  <a:lnTo>
                    <a:pt x="174351" y="303595"/>
                  </a:lnTo>
                  <a:lnTo>
                    <a:pt x="178213" y="306221"/>
                  </a:lnTo>
                  <a:lnTo>
                    <a:pt x="181051" y="309651"/>
                  </a:lnTo>
                  <a:lnTo>
                    <a:pt x="185653" y="315105"/>
                  </a:lnTo>
                  <a:lnTo>
                    <a:pt x="192258" y="321983"/>
                  </a:lnTo>
                  <a:lnTo>
                    <a:pt x="199664" y="328860"/>
                  </a:lnTo>
                  <a:lnTo>
                    <a:pt x="206667" y="334314"/>
                  </a:lnTo>
                  <a:lnTo>
                    <a:pt x="216671" y="341906"/>
                  </a:lnTo>
                  <a:lnTo>
                    <a:pt x="230358" y="353060"/>
                  </a:lnTo>
                  <a:lnTo>
                    <a:pt x="242446" y="363146"/>
                  </a:lnTo>
                  <a:lnTo>
                    <a:pt x="247650" y="367538"/>
                  </a:lnTo>
                  <a:lnTo>
                    <a:pt x="263232" y="376059"/>
                  </a:lnTo>
                  <a:lnTo>
                    <a:pt x="264071" y="368465"/>
                  </a:lnTo>
                  <a:lnTo>
                    <a:pt x="259791" y="364197"/>
                  </a:lnTo>
                  <a:lnTo>
                    <a:pt x="253232" y="358447"/>
                  </a:lnTo>
                  <a:lnTo>
                    <a:pt x="242538" y="349494"/>
                  </a:lnTo>
                  <a:lnTo>
                    <a:pt x="231576" y="340184"/>
                  </a:lnTo>
                  <a:lnTo>
                    <a:pt x="224218" y="333362"/>
                  </a:lnTo>
                  <a:lnTo>
                    <a:pt x="217252" y="327058"/>
                  </a:lnTo>
                  <a:lnTo>
                    <a:pt x="177751" y="299481"/>
                  </a:lnTo>
                  <a:lnTo>
                    <a:pt x="161420" y="290556"/>
                  </a:lnTo>
                  <a:lnTo>
                    <a:pt x="144464" y="281099"/>
                  </a:lnTo>
                  <a:lnTo>
                    <a:pt x="132181" y="273596"/>
                  </a:lnTo>
                  <a:lnTo>
                    <a:pt x="122991" y="266485"/>
                  </a:lnTo>
                  <a:lnTo>
                    <a:pt x="112685" y="257643"/>
                  </a:lnTo>
                  <a:lnTo>
                    <a:pt x="102643" y="248712"/>
                  </a:lnTo>
                  <a:lnTo>
                    <a:pt x="94246" y="241338"/>
                  </a:lnTo>
                  <a:lnTo>
                    <a:pt x="64363" y="200063"/>
                  </a:lnTo>
                  <a:lnTo>
                    <a:pt x="50325" y="149813"/>
                  </a:lnTo>
                  <a:lnTo>
                    <a:pt x="44241" y="121097"/>
                  </a:lnTo>
                  <a:lnTo>
                    <a:pt x="39687" y="100926"/>
                  </a:lnTo>
                  <a:lnTo>
                    <a:pt x="25639" y="50347"/>
                  </a:lnTo>
                  <a:lnTo>
                    <a:pt x="12649" y="7950"/>
                  </a:lnTo>
                  <a:lnTo>
                    <a:pt x="30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832997" y="2709329"/>
              <a:ext cx="162285" cy="76553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4832998" y="2709334"/>
              <a:ext cx="160020" cy="80010"/>
            </a:xfrm>
            <a:custGeom>
              <a:avLst/>
              <a:gdLst/>
              <a:ahLst/>
              <a:cxnLst/>
              <a:rect l="l" t="t" r="r" b="b"/>
              <a:pathLst>
                <a:path w="160020" h="80010">
                  <a:moveTo>
                    <a:pt x="1028" y="34302"/>
                  </a:moveTo>
                  <a:lnTo>
                    <a:pt x="0" y="14820"/>
                  </a:lnTo>
                  <a:lnTo>
                    <a:pt x="5168" y="11785"/>
                  </a:lnTo>
                  <a:lnTo>
                    <a:pt x="15265" y="5841"/>
                  </a:lnTo>
                  <a:lnTo>
                    <a:pt x="24752" y="8216"/>
                  </a:lnTo>
                  <a:lnTo>
                    <a:pt x="34533" y="5999"/>
                  </a:lnTo>
                  <a:lnTo>
                    <a:pt x="40517" y="4764"/>
                  </a:lnTo>
                  <a:lnTo>
                    <a:pt x="45156" y="4064"/>
                  </a:lnTo>
                  <a:lnTo>
                    <a:pt x="50901" y="3454"/>
                  </a:lnTo>
                  <a:lnTo>
                    <a:pt x="60388" y="2501"/>
                  </a:lnTo>
                  <a:lnTo>
                    <a:pt x="69342" y="2997"/>
                  </a:lnTo>
                  <a:lnTo>
                    <a:pt x="77406" y="0"/>
                  </a:lnTo>
                  <a:lnTo>
                    <a:pt x="85940" y="952"/>
                  </a:lnTo>
                  <a:lnTo>
                    <a:pt x="92155" y="1312"/>
                  </a:lnTo>
                  <a:lnTo>
                    <a:pt x="98631" y="1166"/>
                  </a:lnTo>
                  <a:lnTo>
                    <a:pt x="106350" y="789"/>
                  </a:lnTo>
                  <a:lnTo>
                    <a:pt x="116293" y="457"/>
                  </a:lnTo>
                  <a:lnTo>
                    <a:pt x="128293" y="217"/>
                  </a:lnTo>
                  <a:lnTo>
                    <a:pt x="140341" y="63"/>
                  </a:lnTo>
                  <a:lnTo>
                    <a:pt x="150683" y="157"/>
                  </a:lnTo>
                  <a:lnTo>
                    <a:pt x="157568" y="660"/>
                  </a:lnTo>
                  <a:lnTo>
                    <a:pt x="159450" y="2314"/>
                  </a:lnTo>
                  <a:lnTo>
                    <a:pt x="155998" y="4689"/>
                  </a:lnTo>
                  <a:lnTo>
                    <a:pt x="151087" y="6821"/>
                  </a:lnTo>
                  <a:lnTo>
                    <a:pt x="148590" y="7746"/>
                  </a:lnTo>
                  <a:lnTo>
                    <a:pt x="151320" y="67716"/>
                  </a:lnTo>
                  <a:lnTo>
                    <a:pt x="133369" y="76231"/>
                  </a:lnTo>
                  <a:lnTo>
                    <a:pt x="119487" y="79690"/>
                  </a:lnTo>
                  <a:lnTo>
                    <a:pt x="102567" y="78651"/>
                  </a:lnTo>
                  <a:lnTo>
                    <a:pt x="75501" y="73672"/>
                  </a:lnTo>
                  <a:lnTo>
                    <a:pt x="44453" y="63722"/>
                  </a:lnTo>
                  <a:lnTo>
                    <a:pt x="21010" y="50611"/>
                  </a:lnTo>
                  <a:lnTo>
                    <a:pt x="6194" y="39188"/>
                  </a:lnTo>
                  <a:lnTo>
                    <a:pt x="1028" y="343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823599" y="2717089"/>
              <a:ext cx="175139" cy="147027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823593" y="2717077"/>
              <a:ext cx="175260" cy="147320"/>
            </a:xfrm>
            <a:custGeom>
              <a:avLst/>
              <a:gdLst/>
              <a:ahLst/>
              <a:cxnLst/>
              <a:rect l="l" t="t" r="r" b="b"/>
              <a:pathLst>
                <a:path w="175260" h="147319">
                  <a:moveTo>
                    <a:pt x="30111" y="123240"/>
                  </a:moveTo>
                  <a:lnTo>
                    <a:pt x="67599" y="137271"/>
                  </a:lnTo>
                  <a:lnTo>
                    <a:pt x="90695" y="144429"/>
                  </a:lnTo>
                  <a:lnTo>
                    <a:pt x="108941" y="146945"/>
                  </a:lnTo>
                  <a:lnTo>
                    <a:pt x="131876" y="147053"/>
                  </a:lnTo>
                  <a:lnTo>
                    <a:pt x="154496" y="144625"/>
                  </a:lnTo>
                  <a:lnTo>
                    <a:pt x="167333" y="138687"/>
                  </a:lnTo>
                  <a:lnTo>
                    <a:pt x="173233" y="130172"/>
                  </a:lnTo>
                  <a:lnTo>
                    <a:pt x="175044" y="120015"/>
                  </a:lnTo>
                  <a:lnTo>
                    <a:pt x="175144" y="102298"/>
                  </a:lnTo>
                  <a:lnTo>
                    <a:pt x="173894" y="75819"/>
                  </a:lnTo>
                  <a:lnTo>
                    <a:pt x="171082" y="48548"/>
                  </a:lnTo>
                  <a:lnTo>
                    <a:pt x="166496" y="28460"/>
                  </a:lnTo>
                  <a:lnTo>
                    <a:pt x="162051" y="16223"/>
                  </a:lnTo>
                  <a:lnTo>
                    <a:pt x="159477" y="7305"/>
                  </a:lnTo>
                  <a:lnTo>
                    <a:pt x="158288" y="1850"/>
                  </a:lnTo>
                  <a:lnTo>
                    <a:pt x="158000" y="0"/>
                  </a:lnTo>
                  <a:lnTo>
                    <a:pt x="148945" y="5689"/>
                  </a:lnTo>
                  <a:lnTo>
                    <a:pt x="134721" y="6159"/>
                  </a:lnTo>
                  <a:lnTo>
                    <a:pt x="112476" y="6614"/>
                  </a:lnTo>
                  <a:lnTo>
                    <a:pt x="76906" y="6932"/>
                  </a:lnTo>
                  <a:lnTo>
                    <a:pt x="42729" y="6629"/>
                  </a:lnTo>
                  <a:lnTo>
                    <a:pt x="24663" y="5219"/>
                  </a:lnTo>
                  <a:lnTo>
                    <a:pt x="17868" y="2374"/>
                  </a:lnTo>
                  <a:lnTo>
                    <a:pt x="15963" y="1892"/>
                  </a:lnTo>
                  <a:lnTo>
                    <a:pt x="0" y="34620"/>
                  </a:lnTo>
                  <a:lnTo>
                    <a:pt x="1070" y="50656"/>
                  </a:lnTo>
                  <a:lnTo>
                    <a:pt x="6565" y="94993"/>
                  </a:lnTo>
                  <a:lnTo>
                    <a:pt x="30111" y="123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840355" y="3190236"/>
              <a:ext cx="843915" cy="146685"/>
            </a:xfrm>
            <a:custGeom>
              <a:avLst/>
              <a:gdLst/>
              <a:ahLst/>
              <a:cxnLst/>
              <a:rect l="l" t="t" r="r" b="b"/>
              <a:pathLst>
                <a:path w="843914" h="146685">
                  <a:moveTo>
                    <a:pt x="9156" y="0"/>
                  </a:moveTo>
                  <a:lnTo>
                    <a:pt x="0" y="5473"/>
                  </a:lnTo>
                  <a:lnTo>
                    <a:pt x="0" y="28244"/>
                  </a:lnTo>
                  <a:lnTo>
                    <a:pt x="3111" y="35102"/>
                  </a:lnTo>
                  <a:lnTo>
                    <a:pt x="13931" y="38900"/>
                  </a:lnTo>
                  <a:lnTo>
                    <a:pt x="45621" y="48619"/>
                  </a:lnTo>
                  <a:lnTo>
                    <a:pt x="207454" y="96545"/>
                  </a:lnTo>
                  <a:lnTo>
                    <a:pt x="229324" y="104840"/>
                  </a:lnTo>
                  <a:lnTo>
                    <a:pt x="260030" y="117836"/>
                  </a:lnTo>
                  <a:lnTo>
                    <a:pt x="297021" y="131928"/>
                  </a:lnTo>
                  <a:lnTo>
                    <a:pt x="337743" y="143510"/>
                  </a:lnTo>
                  <a:lnTo>
                    <a:pt x="369006" y="146183"/>
                  </a:lnTo>
                  <a:lnTo>
                    <a:pt x="412493" y="144411"/>
                  </a:lnTo>
                  <a:lnTo>
                    <a:pt x="464322" y="139147"/>
                  </a:lnTo>
                  <a:lnTo>
                    <a:pt x="520610" y="131345"/>
                  </a:lnTo>
                  <a:lnTo>
                    <a:pt x="577473" y="121959"/>
                  </a:lnTo>
                  <a:lnTo>
                    <a:pt x="587884" y="120011"/>
                  </a:lnTo>
                  <a:lnTo>
                    <a:pt x="396290" y="120011"/>
                  </a:lnTo>
                  <a:lnTo>
                    <a:pt x="360472" y="117628"/>
                  </a:lnTo>
                  <a:lnTo>
                    <a:pt x="323883" y="112238"/>
                  </a:lnTo>
                  <a:lnTo>
                    <a:pt x="296633" y="104139"/>
                  </a:lnTo>
                  <a:lnTo>
                    <a:pt x="267909" y="93789"/>
                  </a:lnTo>
                  <a:lnTo>
                    <a:pt x="215580" y="77422"/>
                  </a:lnTo>
                  <a:lnTo>
                    <a:pt x="40390" y="25387"/>
                  </a:lnTo>
                  <a:lnTo>
                    <a:pt x="17068" y="18122"/>
                  </a:lnTo>
                  <a:lnTo>
                    <a:pt x="4419" y="13055"/>
                  </a:lnTo>
                  <a:lnTo>
                    <a:pt x="9156" y="0"/>
                  </a:lnTo>
                  <a:close/>
                </a:path>
                <a:path w="843914" h="146685">
                  <a:moveTo>
                    <a:pt x="839304" y="22555"/>
                  </a:moveTo>
                  <a:lnTo>
                    <a:pt x="800488" y="38838"/>
                  </a:lnTo>
                  <a:lnTo>
                    <a:pt x="762314" y="50656"/>
                  </a:lnTo>
                  <a:lnTo>
                    <a:pt x="707123" y="65557"/>
                  </a:lnTo>
                  <a:lnTo>
                    <a:pt x="657788" y="76740"/>
                  </a:lnTo>
                  <a:lnTo>
                    <a:pt x="599828" y="88198"/>
                  </a:lnTo>
                  <a:lnTo>
                    <a:pt x="540218" y="99047"/>
                  </a:lnTo>
                  <a:lnTo>
                    <a:pt x="421233" y="119087"/>
                  </a:lnTo>
                  <a:lnTo>
                    <a:pt x="396290" y="120011"/>
                  </a:lnTo>
                  <a:lnTo>
                    <a:pt x="587884" y="120011"/>
                  </a:lnTo>
                  <a:lnTo>
                    <a:pt x="631028" y="111941"/>
                  </a:lnTo>
                  <a:lnTo>
                    <a:pt x="677392" y="102247"/>
                  </a:lnTo>
                  <a:lnTo>
                    <a:pt x="734421" y="89347"/>
                  </a:lnTo>
                  <a:lnTo>
                    <a:pt x="801843" y="68570"/>
                  </a:lnTo>
                  <a:lnTo>
                    <a:pt x="843356" y="51104"/>
                  </a:lnTo>
                  <a:lnTo>
                    <a:pt x="843102" y="33934"/>
                  </a:lnTo>
                  <a:lnTo>
                    <a:pt x="839304" y="22555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40355" y="3190236"/>
              <a:ext cx="843915" cy="146685"/>
            </a:xfrm>
            <a:custGeom>
              <a:avLst/>
              <a:gdLst/>
              <a:ahLst/>
              <a:cxnLst/>
              <a:rect l="l" t="t" r="r" b="b"/>
              <a:pathLst>
                <a:path w="843914" h="146685">
                  <a:moveTo>
                    <a:pt x="9156" y="0"/>
                  </a:moveTo>
                  <a:lnTo>
                    <a:pt x="4419" y="13055"/>
                  </a:lnTo>
                  <a:lnTo>
                    <a:pt x="17068" y="18122"/>
                  </a:lnTo>
                  <a:lnTo>
                    <a:pt x="40390" y="25387"/>
                  </a:lnTo>
                  <a:lnTo>
                    <a:pt x="89478" y="39904"/>
                  </a:lnTo>
                  <a:lnTo>
                    <a:pt x="151988" y="58354"/>
                  </a:lnTo>
                  <a:lnTo>
                    <a:pt x="215580" y="77422"/>
                  </a:lnTo>
                  <a:lnTo>
                    <a:pt x="267909" y="93789"/>
                  </a:lnTo>
                  <a:lnTo>
                    <a:pt x="296633" y="104139"/>
                  </a:lnTo>
                  <a:lnTo>
                    <a:pt x="323883" y="112238"/>
                  </a:lnTo>
                  <a:lnTo>
                    <a:pt x="360472" y="117628"/>
                  </a:lnTo>
                  <a:lnTo>
                    <a:pt x="396290" y="120011"/>
                  </a:lnTo>
                  <a:lnTo>
                    <a:pt x="421233" y="119087"/>
                  </a:lnTo>
                  <a:lnTo>
                    <a:pt x="485932" y="108401"/>
                  </a:lnTo>
                  <a:lnTo>
                    <a:pt x="540218" y="99047"/>
                  </a:lnTo>
                  <a:lnTo>
                    <a:pt x="599828" y="88198"/>
                  </a:lnTo>
                  <a:lnTo>
                    <a:pt x="657788" y="76740"/>
                  </a:lnTo>
                  <a:lnTo>
                    <a:pt x="707123" y="65557"/>
                  </a:lnTo>
                  <a:lnTo>
                    <a:pt x="762314" y="50656"/>
                  </a:lnTo>
                  <a:lnTo>
                    <a:pt x="800488" y="38838"/>
                  </a:lnTo>
                  <a:lnTo>
                    <a:pt x="839304" y="22555"/>
                  </a:lnTo>
                  <a:lnTo>
                    <a:pt x="841209" y="28244"/>
                  </a:lnTo>
                  <a:lnTo>
                    <a:pt x="843102" y="33934"/>
                  </a:lnTo>
                  <a:lnTo>
                    <a:pt x="843356" y="51104"/>
                  </a:lnTo>
                  <a:lnTo>
                    <a:pt x="801843" y="68570"/>
                  </a:lnTo>
                  <a:lnTo>
                    <a:pt x="734421" y="89347"/>
                  </a:lnTo>
                  <a:lnTo>
                    <a:pt x="677392" y="102247"/>
                  </a:lnTo>
                  <a:lnTo>
                    <a:pt x="631028" y="111941"/>
                  </a:lnTo>
                  <a:lnTo>
                    <a:pt x="577473" y="121959"/>
                  </a:lnTo>
                  <a:lnTo>
                    <a:pt x="520610" y="131345"/>
                  </a:lnTo>
                  <a:lnTo>
                    <a:pt x="464322" y="139147"/>
                  </a:lnTo>
                  <a:lnTo>
                    <a:pt x="412493" y="144411"/>
                  </a:lnTo>
                  <a:lnTo>
                    <a:pt x="369006" y="146183"/>
                  </a:lnTo>
                  <a:lnTo>
                    <a:pt x="337743" y="143510"/>
                  </a:lnTo>
                  <a:lnTo>
                    <a:pt x="297021" y="131928"/>
                  </a:lnTo>
                  <a:lnTo>
                    <a:pt x="260030" y="117836"/>
                  </a:lnTo>
                  <a:lnTo>
                    <a:pt x="229324" y="104840"/>
                  </a:lnTo>
                  <a:lnTo>
                    <a:pt x="207454" y="96545"/>
                  </a:lnTo>
                  <a:lnTo>
                    <a:pt x="169399" y="85404"/>
                  </a:lnTo>
                  <a:lnTo>
                    <a:pt x="106449" y="66775"/>
                  </a:lnTo>
                  <a:lnTo>
                    <a:pt x="45621" y="48619"/>
                  </a:lnTo>
                  <a:lnTo>
                    <a:pt x="3111" y="35102"/>
                  </a:lnTo>
                  <a:lnTo>
                    <a:pt x="0" y="28244"/>
                  </a:lnTo>
                  <a:lnTo>
                    <a:pt x="0" y="5473"/>
                  </a:lnTo>
                  <a:lnTo>
                    <a:pt x="915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086705" y="2918993"/>
              <a:ext cx="40792" cy="3415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086711" y="2918988"/>
              <a:ext cx="41275" cy="34290"/>
            </a:xfrm>
            <a:custGeom>
              <a:avLst/>
              <a:gdLst/>
              <a:ahLst/>
              <a:cxnLst/>
              <a:rect l="l" t="t" r="r" b="b"/>
              <a:pathLst>
                <a:path w="41275" h="34289">
                  <a:moveTo>
                    <a:pt x="8534" y="1587"/>
                  </a:moveTo>
                  <a:lnTo>
                    <a:pt x="0" y="18669"/>
                  </a:lnTo>
                  <a:lnTo>
                    <a:pt x="10744" y="34163"/>
                  </a:lnTo>
                  <a:lnTo>
                    <a:pt x="32258" y="31635"/>
                  </a:lnTo>
                  <a:lnTo>
                    <a:pt x="40792" y="15189"/>
                  </a:lnTo>
                  <a:lnTo>
                    <a:pt x="28460" y="0"/>
                  </a:lnTo>
                  <a:lnTo>
                    <a:pt x="8534" y="15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098256" y="292721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41" y="0"/>
                  </a:moveTo>
                  <a:lnTo>
                    <a:pt x="3962" y="0"/>
                  </a:lnTo>
                  <a:lnTo>
                    <a:pt x="0" y="3962"/>
                  </a:lnTo>
                  <a:lnTo>
                    <a:pt x="0" y="13741"/>
                  </a:lnTo>
                  <a:lnTo>
                    <a:pt x="3962" y="17703"/>
                  </a:lnTo>
                  <a:lnTo>
                    <a:pt x="13741" y="17703"/>
                  </a:lnTo>
                  <a:lnTo>
                    <a:pt x="17703" y="13741"/>
                  </a:lnTo>
                  <a:lnTo>
                    <a:pt x="17703" y="8851"/>
                  </a:lnTo>
                  <a:lnTo>
                    <a:pt x="17703" y="3962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98256" y="292721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7703" y="8851"/>
                  </a:moveTo>
                  <a:lnTo>
                    <a:pt x="17703" y="13741"/>
                  </a:lnTo>
                  <a:lnTo>
                    <a:pt x="13741" y="17703"/>
                  </a:lnTo>
                  <a:lnTo>
                    <a:pt x="8851" y="17703"/>
                  </a:lnTo>
                  <a:lnTo>
                    <a:pt x="3962" y="17703"/>
                  </a:lnTo>
                  <a:lnTo>
                    <a:pt x="0" y="13741"/>
                  </a:lnTo>
                  <a:lnTo>
                    <a:pt x="0" y="8851"/>
                  </a:lnTo>
                  <a:lnTo>
                    <a:pt x="0" y="3962"/>
                  </a:lnTo>
                  <a:lnTo>
                    <a:pt x="3962" y="0"/>
                  </a:lnTo>
                  <a:lnTo>
                    <a:pt x="8851" y="0"/>
                  </a:lnTo>
                  <a:lnTo>
                    <a:pt x="13741" y="0"/>
                  </a:lnTo>
                  <a:lnTo>
                    <a:pt x="17703" y="3962"/>
                  </a:lnTo>
                  <a:lnTo>
                    <a:pt x="17703" y="88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063261" y="2857195"/>
              <a:ext cx="36220" cy="3832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063267" y="2857187"/>
              <a:ext cx="36830" cy="38735"/>
            </a:xfrm>
            <a:custGeom>
              <a:avLst/>
              <a:gdLst/>
              <a:ahLst/>
              <a:cxnLst/>
              <a:rect l="l" t="t" r="r" b="b"/>
              <a:pathLst>
                <a:path w="36829" h="38735">
                  <a:moveTo>
                    <a:pt x="1371" y="9067"/>
                  </a:moveTo>
                  <a:lnTo>
                    <a:pt x="0" y="28105"/>
                  </a:lnTo>
                  <a:lnTo>
                    <a:pt x="15849" y="38328"/>
                  </a:lnTo>
                  <a:lnTo>
                    <a:pt x="34759" y="27787"/>
                  </a:lnTo>
                  <a:lnTo>
                    <a:pt x="36220" y="11087"/>
                  </a:lnTo>
                  <a:lnTo>
                    <a:pt x="19177" y="0"/>
                  </a:lnTo>
                  <a:lnTo>
                    <a:pt x="1371" y="90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71461" y="286775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1188" y="0"/>
                  </a:moveTo>
                  <a:lnTo>
                    <a:pt x="2146" y="3733"/>
                  </a:lnTo>
                  <a:lnTo>
                    <a:pt x="0" y="8902"/>
                  </a:lnTo>
                  <a:lnTo>
                    <a:pt x="3733" y="17945"/>
                  </a:lnTo>
                  <a:lnTo>
                    <a:pt x="8915" y="20091"/>
                  </a:lnTo>
                  <a:lnTo>
                    <a:pt x="17957" y="16370"/>
                  </a:lnTo>
                  <a:lnTo>
                    <a:pt x="20104" y="11188"/>
                  </a:lnTo>
                  <a:lnTo>
                    <a:pt x="18237" y="6667"/>
                  </a:lnTo>
                  <a:lnTo>
                    <a:pt x="16370" y="2146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71461" y="286775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8237" y="6667"/>
                  </a:moveTo>
                  <a:lnTo>
                    <a:pt x="20104" y="11188"/>
                  </a:lnTo>
                  <a:lnTo>
                    <a:pt x="17957" y="16370"/>
                  </a:lnTo>
                  <a:lnTo>
                    <a:pt x="13436" y="18237"/>
                  </a:lnTo>
                  <a:lnTo>
                    <a:pt x="8915" y="20091"/>
                  </a:lnTo>
                  <a:lnTo>
                    <a:pt x="3733" y="17945"/>
                  </a:lnTo>
                  <a:lnTo>
                    <a:pt x="1866" y="13423"/>
                  </a:lnTo>
                  <a:lnTo>
                    <a:pt x="0" y="8902"/>
                  </a:lnTo>
                  <a:lnTo>
                    <a:pt x="2146" y="3733"/>
                  </a:lnTo>
                  <a:lnTo>
                    <a:pt x="6667" y="1866"/>
                  </a:lnTo>
                  <a:lnTo>
                    <a:pt x="11188" y="0"/>
                  </a:lnTo>
                  <a:lnTo>
                    <a:pt x="16370" y="2146"/>
                  </a:lnTo>
                  <a:lnTo>
                    <a:pt x="18237" y="66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043119" y="2794711"/>
              <a:ext cx="37452" cy="37947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43127" y="2794697"/>
              <a:ext cx="37465" cy="38100"/>
            </a:xfrm>
            <a:custGeom>
              <a:avLst/>
              <a:gdLst/>
              <a:ahLst/>
              <a:cxnLst/>
              <a:rect l="l" t="t" r="r" b="b"/>
              <a:pathLst>
                <a:path w="37464" h="38100">
                  <a:moveTo>
                    <a:pt x="2857" y="7645"/>
                  </a:moveTo>
                  <a:lnTo>
                    <a:pt x="0" y="26517"/>
                  </a:lnTo>
                  <a:lnTo>
                    <a:pt x="14998" y="37947"/>
                  </a:lnTo>
                  <a:lnTo>
                    <a:pt x="34683" y="28917"/>
                  </a:lnTo>
                  <a:lnTo>
                    <a:pt x="37439" y="12395"/>
                  </a:lnTo>
                  <a:lnTo>
                    <a:pt x="21323" y="0"/>
                  </a:lnTo>
                  <a:lnTo>
                    <a:pt x="2857" y="76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51977" y="280524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1849" y="0"/>
                  </a:moveTo>
                  <a:lnTo>
                    <a:pt x="2539" y="3009"/>
                  </a:lnTo>
                  <a:lnTo>
                    <a:pt x="0" y="8001"/>
                  </a:lnTo>
                  <a:lnTo>
                    <a:pt x="3009" y="17310"/>
                  </a:lnTo>
                  <a:lnTo>
                    <a:pt x="8000" y="19862"/>
                  </a:lnTo>
                  <a:lnTo>
                    <a:pt x="17310" y="16840"/>
                  </a:lnTo>
                  <a:lnTo>
                    <a:pt x="19862" y="11849"/>
                  </a:lnTo>
                  <a:lnTo>
                    <a:pt x="18351" y="7200"/>
                  </a:lnTo>
                  <a:lnTo>
                    <a:pt x="16840" y="2552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51977" y="2805249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8351" y="7200"/>
                  </a:moveTo>
                  <a:lnTo>
                    <a:pt x="19862" y="11849"/>
                  </a:lnTo>
                  <a:lnTo>
                    <a:pt x="17310" y="16840"/>
                  </a:lnTo>
                  <a:lnTo>
                    <a:pt x="12649" y="18351"/>
                  </a:lnTo>
                  <a:lnTo>
                    <a:pt x="8000" y="19862"/>
                  </a:lnTo>
                  <a:lnTo>
                    <a:pt x="3009" y="17310"/>
                  </a:lnTo>
                  <a:lnTo>
                    <a:pt x="1498" y="12661"/>
                  </a:lnTo>
                  <a:lnTo>
                    <a:pt x="0" y="8001"/>
                  </a:lnTo>
                  <a:lnTo>
                    <a:pt x="2539" y="3009"/>
                  </a:lnTo>
                  <a:lnTo>
                    <a:pt x="7200" y="1498"/>
                  </a:lnTo>
                  <a:lnTo>
                    <a:pt x="11849" y="0"/>
                  </a:lnTo>
                  <a:lnTo>
                    <a:pt x="16840" y="2552"/>
                  </a:lnTo>
                  <a:lnTo>
                    <a:pt x="18351" y="72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031206" y="2734919"/>
              <a:ext cx="37845" cy="35699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031200" y="2734909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4">
                  <a:moveTo>
                    <a:pt x="10083" y="0"/>
                  </a:moveTo>
                  <a:lnTo>
                    <a:pt x="0" y="16560"/>
                  </a:lnTo>
                  <a:lnTo>
                    <a:pt x="8064" y="34023"/>
                  </a:lnTo>
                  <a:lnTo>
                    <a:pt x="27749" y="35712"/>
                  </a:lnTo>
                  <a:lnTo>
                    <a:pt x="37858" y="21170"/>
                  </a:lnTo>
                  <a:lnTo>
                    <a:pt x="29667" y="1536"/>
                  </a:lnTo>
                  <a:lnTo>
                    <a:pt x="100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41390" y="274192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6172" y="0"/>
                  </a:moveTo>
                  <a:lnTo>
                    <a:pt x="1612" y="3263"/>
                  </a:lnTo>
                  <a:lnTo>
                    <a:pt x="0" y="12915"/>
                  </a:lnTo>
                  <a:lnTo>
                    <a:pt x="3263" y="17475"/>
                  </a:lnTo>
                  <a:lnTo>
                    <a:pt x="12915" y="19075"/>
                  </a:lnTo>
                  <a:lnTo>
                    <a:pt x="17475" y="15824"/>
                  </a:lnTo>
                  <a:lnTo>
                    <a:pt x="18275" y="10998"/>
                  </a:lnTo>
                  <a:lnTo>
                    <a:pt x="19075" y="6172"/>
                  </a:lnTo>
                  <a:lnTo>
                    <a:pt x="15824" y="1612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041390" y="274192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8275" y="10998"/>
                  </a:moveTo>
                  <a:lnTo>
                    <a:pt x="17475" y="15824"/>
                  </a:lnTo>
                  <a:lnTo>
                    <a:pt x="12915" y="19075"/>
                  </a:lnTo>
                  <a:lnTo>
                    <a:pt x="8089" y="18275"/>
                  </a:lnTo>
                  <a:lnTo>
                    <a:pt x="3263" y="17475"/>
                  </a:lnTo>
                  <a:lnTo>
                    <a:pt x="0" y="12915"/>
                  </a:lnTo>
                  <a:lnTo>
                    <a:pt x="800" y="8089"/>
                  </a:lnTo>
                  <a:lnTo>
                    <a:pt x="1612" y="3263"/>
                  </a:lnTo>
                  <a:lnTo>
                    <a:pt x="6172" y="0"/>
                  </a:lnTo>
                  <a:lnTo>
                    <a:pt x="10998" y="812"/>
                  </a:lnTo>
                  <a:lnTo>
                    <a:pt x="15824" y="1612"/>
                  </a:lnTo>
                  <a:lnTo>
                    <a:pt x="19075" y="6172"/>
                  </a:lnTo>
                  <a:lnTo>
                    <a:pt x="18275" y="109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136324" y="2965335"/>
              <a:ext cx="31838" cy="3760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136321" y="2965340"/>
              <a:ext cx="32384" cy="38100"/>
            </a:xfrm>
            <a:custGeom>
              <a:avLst/>
              <a:gdLst/>
              <a:ahLst/>
              <a:cxnLst/>
              <a:rect l="l" t="t" r="r" b="b"/>
              <a:pathLst>
                <a:path w="32385" h="38100">
                  <a:moveTo>
                    <a:pt x="0" y="8953"/>
                  </a:moveTo>
                  <a:lnTo>
                    <a:pt x="393" y="27635"/>
                  </a:lnTo>
                  <a:lnTo>
                    <a:pt x="15621" y="37604"/>
                  </a:lnTo>
                  <a:lnTo>
                    <a:pt x="31851" y="27190"/>
                  </a:lnTo>
                  <a:lnTo>
                    <a:pt x="31724" y="9080"/>
                  </a:lnTo>
                  <a:lnTo>
                    <a:pt x="15354" y="0"/>
                  </a:lnTo>
                  <a:lnTo>
                    <a:pt x="0" y="89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43252" y="2973979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19">
                  <a:moveTo>
                    <a:pt x="9359" y="0"/>
                  </a:moveTo>
                  <a:lnTo>
                    <a:pt x="1498" y="3695"/>
                  </a:lnTo>
                  <a:lnTo>
                    <a:pt x="0" y="8775"/>
                  </a:lnTo>
                  <a:lnTo>
                    <a:pt x="4152" y="17627"/>
                  </a:lnTo>
                  <a:lnTo>
                    <a:pt x="9029" y="19723"/>
                  </a:lnTo>
                  <a:lnTo>
                    <a:pt x="16891" y="16027"/>
                  </a:lnTo>
                  <a:lnTo>
                    <a:pt x="18402" y="10934"/>
                  </a:lnTo>
                  <a:lnTo>
                    <a:pt x="16319" y="6515"/>
                  </a:lnTo>
                  <a:lnTo>
                    <a:pt x="14236" y="2095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143252" y="2973979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19">
                  <a:moveTo>
                    <a:pt x="16319" y="6515"/>
                  </a:moveTo>
                  <a:lnTo>
                    <a:pt x="18402" y="10934"/>
                  </a:lnTo>
                  <a:lnTo>
                    <a:pt x="16891" y="16027"/>
                  </a:lnTo>
                  <a:lnTo>
                    <a:pt x="12954" y="17881"/>
                  </a:lnTo>
                  <a:lnTo>
                    <a:pt x="9029" y="19723"/>
                  </a:lnTo>
                  <a:lnTo>
                    <a:pt x="4152" y="17627"/>
                  </a:lnTo>
                  <a:lnTo>
                    <a:pt x="2070" y="13208"/>
                  </a:lnTo>
                  <a:lnTo>
                    <a:pt x="0" y="8775"/>
                  </a:lnTo>
                  <a:lnTo>
                    <a:pt x="1498" y="3695"/>
                  </a:lnTo>
                  <a:lnTo>
                    <a:pt x="5435" y="1841"/>
                  </a:lnTo>
                  <a:lnTo>
                    <a:pt x="9359" y="0"/>
                  </a:lnTo>
                  <a:lnTo>
                    <a:pt x="14236" y="2095"/>
                  </a:lnTo>
                  <a:lnTo>
                    <a:pt x="16319" y="65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193550" y="3004756"/>
              <a:ext cx="34836" cy="30454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193549" y="3004749"/>
              <a:ext cx="34925" cy="30480"/>
            </a:xfrm>
            <a:custGeom>
              <a:avLst/>
              <a:gdLst/>
              <a:ahLst/>
              <a:cxnLst/>
              <a:rect l="l" t="t" r="r" b="b"/>
              <a:pathLst>
                <a:path w="34925" h="30480">
                  <a:moveTo>
                    <a:pt x="0" y="10083"/>
                  </a:moveTo>
                  <a:lnTo>
                    <a:pt x="2552" y="26885"/>
                  </a:lnTo>
                  <a:lnTo>
                    <a:pt x="21628" y="30454"/>
                  </a:lnTo>
                  <a:lnTo>
                    <a:pt x="34836" y="22085"/>
                  </a:lnTo>
                  <a:lnTo>
                    <a:pt x="32308" y="5638"/>
                  </a:lnTo>
                  <a:lnTo>
                    <a:pt x="12915" y="0"/>
                  </a:lnTo>
                  <a:lnTo>
                    <a:pt x="0" y="100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00750" y="3009436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5486" y="0"/>
                  </a:moveTo>
                  <a:lnTo>
                    <a:pt x="0" y="5829"/>
                  </a:lnTo>
                  <a:lnTo>
                    <a:pt x="393" y="10668"/>
                  </a:lnTo>
                  <a:lnTo>
                    <a:pt x="6857" y="16738"/>
                  </a:lnTo>
                  <a:lnTo>
                    <a:pt x="11696" y="16840"/>
                  </a:lnTo>
                  <a:lnTo>
                    <a:pt x="17183" y="11010"/>
                  </a:lnTo>
                  <a:lnTo>
                    <a:pt x="16789" y="6172"/>
                  </a:lnTo>
                  <a:lnTo>
                    <a:pt x="13563" y="3136"/>
                  </a:lnTo>
                  <a:lnTo>
                    <a:pt x="10337" y="10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00750" y="3009436"/>
              <a:ext cx="17780" cy="17145"/>
            </a:xfrm>
            <a:custGeom>
              <a:avLst/>
              <a:gdLst/>
              <a:ahLst/>
              <a:cxnLst/>
              <a:rect l="l" t="t" r="r" b="b"/>
              <a:pathLst>
                <a:path w="17779" h="17144">
                  <a:moveTo>
                    <a:pt x="13563" y="3136"/>
                  </a:moveTo>
                  <a:lnTo>
                    <a:pt x="16789" y="6172"/>
                  </a:lnTo>
                  <a:lnTo>
                    <a:pt x="17183" y="11010"/>
                  </a:lnTo>
                  <a:lnTo>
                    <a:pt x="14439" y="13919"/>
                  </a:lnTo>
                  <a:lnTo>
                    <a:pt x="11696" y="16840"/>
                  </a:lnTo>
                  <a:lnTo>
                    <a:pt x="6857" y="16738"/>
                  </a:lnTo>
                  <a:lnTo>
                    <a:pt x="3619" y="13703"/>
                  </a:lnTo>
                  <a:lnTo>
                    <a:pt x="393" y="10668"/>
                  </a:lnTo>
                  <a:lnTo>
                    <a:pt x="0" y="5829"/>
                  </a:lnTo>
                  <a:lnTo>
                    <a:pt x="2743" y="2921"/>
                  </a:lnTo>
                  <a:lnTo>
                    <a:pt x="5486" y="0"/>
                  </a:lnTo>
                  <a:lnTo>
                    <a:pt x="10337" y="101"/>
                  </a:lnTo>
                  <a:lnTo>
                    <a:pt x="13563" y="31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244820" y="3035211"/>
              <a:ext cx="39217" cy="27673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5244828" y="3035206"/>
              <a:ext cx="39370" cy="27940"/>
            </a:xfrm>
            <a:custGeom>
              <a:avLst/>
              <a:gdLst/>
              <a:ahLst/>
              <a:cxnLst/>
              <a:rect l="l" t="t" r="r" b="b"/>
              <a:pathLst>
                <a:path w="39370" h="27939">
                  <a:moveTo>
                    <a:pt x="0" y="10287"/>
                  </a:moveTo>
                  <a:lnTo>
                    <a:pt x="6642" y="25146"/>
                  </a:lnTo>
                  <a:lnTo>
                    <a:pt x="25946" y="27686"/>
                  </a:lnTo>
                  <a:lnTo>
                    <a:pt x="39217" y="18821"/>
                  </a:lnTo>
                  <a:lnTo>
                    <a:pt x="34785" y="5638"/>
                  </a:lnTo>
                  <a:lnTo>
                    <a:pt x="15392" y="0"/>
                  </a:lnTo>
                  <a:lnTo>
                    <a:pt x="0" y="102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256507" y="3039138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6045" y="0"/>
                  </a:moveTo>
                  <a:lnTo>
                    <a:pt x="977" y="2654"/>
                  </a:lnTo>
                  <a:lnTo>
                    <a:pt x="0" y="10604"/>
                  </a:lnTo>
                  <a:lnTo>
                    <a:pt x="4292" y="14401"/>
                  </a:lnTo>
                  <a:lnTo>
                    <a:pt x="15824" y="15798"/>
                  </a:lnTo>
                  <a:lnTo>
                    <a:pt x="20904" y="13144"/>
                  </a:lnTo>
                  <a:lnTo>
                    <a:pt x="21856" y="5194"/>
                  </a:lnTo>
                  <a:lnTo>
                    <a:pt x="17576" y="1397"/>
                  </a:lnTo>
                  <a:lnTo>
                    <a:pt x="11811" y="698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0F0A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256507" y="3039138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11811" y="698"/>
                  </a:moveTo>
                  <a:lnTo>
                    <a:pt x="17576" y="1397"/>
                  </a:lnTo>
                  <a:lnTo>
                    <a:pt x="21856" y="5194"/>
                  </a:lnTo>
                  <a:lnTo>
                    <a:pt x="21374" y="9169"/>
                  </a:lnTo>
                  <a:lnTo>
                    <a:pt x="20904" y="13144"/>
                  </a:lnTo>
                  <a:lnTo>
                    <a:pt x="15824" y="15798"/>
                  </a:lnTo>
                  <a:lnTo>
                    <a:pt x="10058" y="15100"/>
                  </a:lnTo>
                  <a:lnTo>
                    <a:pt x="4292" y="14401"/>
                  </a:lnTo>
                  <a:lnTo>
                    <a:pt x="0" y="10604"/>
                  </a:lnTo>
                  <a:lnTo>
                    <a:pt x="495" y="6629"/>
                  </a:lnTo>
                  <a:lnTo>
                    <a:pt x="977" y="2654"/>
                  </a:lnTo>
                  <a:lnTo>
                    <a:pt x="6045" y="0"/>
                  </a:lnTo>
                  <a:lnTo>
                    <a:pt x="11811" y="6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05615" y="2744432"/>
              <a:ext cx="88303" cy="56222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5105622" y="2743121"/>
              <a:ext cx="88900" cy="57785"/>
            </a:xfrm>
            <a:custGeom>
              <a:avLst/>
              <a:gdLst/>
              <a:ahLst/>
              <a:cxnLst/>
              <a:rect l="l" t="t" r="r" b="b"/>
              <a:pathLst>
                <a:path w="88900" h="57785">
                  <a:moveTo>
                    <a:pt x="0" y="47485"/>
                  </a:moveTo>
                  <a:lnTo>
                    <a:pt x="2540" y="57531"/>
                  </a:lnTo>
                  <a:lnTo>
                    <a:pt x="26949" y="43986"/>
                  </a:lnTo>
                  <a:lnTo>
                    <a:pt x="41508" y="36045"/>
                  </a:lnTo>
                  <a:lnTo>
                    <a:pt x="51997" y="30624"/>
                  </a:lnTo>
                  <a:lnTo>
                    <a:pt x="64198" y="24638"/>
                  </a:lnTo>
                  <a:lnTo>
                    <a:pt x="76479" y="18262"/>
                  </a:lnTo>
                  <a:lnTo>
                    <a:pt x="83973" y="13435"/>
                  </a:lnTo>
                  <a:lnTo>
                    <a:pt x="87603" y="9720"/>
                  </a:lnTo>
                  <a:lnTo>
                    <a:pt x="88290" y="6680"/>
                  </a:lnTo>
                  <a:lnTo>
                    <a:pt x="87655" y="2882"/>
                  </a:lnTo>
                  <a:lnTo>
                    <a:pt x="76885" y="0"/>
                  </a:lnTo>
                  <a:lnTo>
                    <a:pt x="75006" y="1943"/>
                  </a:lnTo>
                  <a:lnTo>
                    <a:pt x="73139" y="3873"/>
                  </a:lnTo>
                  <a:lnTo>
                    <a:pt x="77597" y="7480"/>
                  </a:lnTo>
                  <a:lnTo>
                    <a:pt x="74409" y="8343"/>
                  </a:lnTo>
                  <a:lnTo>
                    <a:pt x="61432" y="14824"/>
                  </a:lnTo>
                  <a:lnTo>
                    <a:pt x="36004" y="28238"/>
                  </a:lnTo>
                  <a:lnTo>
                    <a:pt x="11176" y="41490"/>
                  </a:lnTo>
                  <a:lnTo>
                    <a:pt x="0" y="47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122443" y="2803220"/>
              <a:ext cx="85623" cy="64147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5122442" y="2801278"/>
              <a:ext cx="85725" cy="66675"/>
            </a:xfrm>
            <a:custGeom>
              <a:avLst/>
              <a:gdLst/>
              <a:ahLst/>
              <a:cxnLst/>
              <a:rect l="l" t="t" r="r" b="b"/>
              <a:pathLst>
                <a:path w="85725" h="66675">
                  <a:moveTo>
                    <a:pt x="0" y="55257"/>
                  </a:moveTo>
                  <a:lnTo>
                    <a:pt x="34624" y="36867"/>
                  </a:lnTo>
                  <a:lnTo>
                    <a:pt x="74561" y="14363"/>
                  </a:lnTo>
                  <a:lnTo>
                    <a:pt x="73329" y="14604"/>
                  </a:lnTo>
                  <a:lnTo>
                    <a:pt x="74142" y="12395"/>
                  </a:lnTo>
                  <a:lnTo>
                    <a:pt x="74955" y="10198"/>
                  </a:lnTo>
                  <a:lnTo>
                    <a:pt x="71221" y="5587"/>
                  </a:lnTo>
                  <a:lnTo>
                    <a:pt x="72021" y="2793"/>
                  </a:lnTo>
                  <a:lnTo>
                    <a:pt x="72809" y="0"/>
                  </a:lnTo>
                  <a:lnTo>
                    <a:pt x="85623" y="4495"/>
                  </a:lnTo>
                  <a:lnTo>
                    <a:pt x="85623" y="10198"/>
                  </a:lnTo>
                  <a:lnTo>
                    <a:pt x="85623" y="15887"/>
                  </a:lnTo>
                  <a:lnTo>
                    <a:pt x="75425" y="23952"/>
                  </a:lnTo>
                  <a:lnTo>
                    <a:pt x="68783" y="27508"/>
                  </a:lnTo>
                  <a:lnTo>
                    <a:pt x="55755" y="35036"/>
                  </a:lnTo>
                  <a:lnTo>
                    <a:pt x="33570" y="48132"/>
                  </a:lnTo>
                  <a:lnTo>
                    <a:pt x="12631" y="60562"/>
                  </a:lnTo>
                  <a:lnTo>
                    <a:pt x="3340" y="66090"/>
                  </a:lnTo>
                  <a:lnTo>
                    <a:pt x="2705" y="64833"/>
                  </a:lnTo>
                  <a:lnTo>
                    <a:pt x="1346" y="60045"/>
                  </a:lnTo>
                  <a:lnTo>
                    <a:pt x="0" y="552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149799" y="2861132"/>
              <a:ext cx="72961" cy="62217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5149795" y="2860958"/>
              <a:ext cx="73025" cy="62865"/>
            </a:xfrm>
            <a:custGeom>
              <a:avLst/>
              <a:gdLst/>
              <a:ahLst/>
              <a:cxnLst/>
              <a:rect l="l" t="t" r="r" b="b"/>
              <a:pathLst>
                <a:path w="73025" h="62864">
                  <a:moveTo>
                    <a:pt x="0" y="52501"/>
                  </a:moveTo>
                  <a:lnTo>
                    <a:pt x="34416" y="32820"/>
                  </a:lnTo>
                  <a:lnTo>
                    <a:pt x="64668" y="9575"/>
                  </a:lnTo>
                  <a:lnTo>
                    <a:pt x="59677" y="10998"/>
                  </a:lnTo>
                  <a:lnTo>
                    <a:pt x="57035" y="165"/>
                  </a:lnTo>
                  <a:lnTo>
                    <a:pt x="70370" y="0"/>
                  </a:lnTo>
                  <a:lnTo>
                    <a:pt x="72974" y="7988"/>
                  </a:lnTo>
                  <a:lnTo>
                    <a:pt x="72322" y="14566"/>
                  </a:lnTo>
                  <a:lnTo>
                    <a:pt x="67249" y="21944"/>
                  </a:lnTo>
                  <a:lnTo>
                    <a:pt x="36001" y="44741"/>
                  </a:lnTo>
                  <a:lnTo>
                    <a:pt x="7937" y="62395"/>
                  </a:lnTo>
                  <a:lnTo>
                    <a:pt x="5461" y="59181"/>
                  </a:lnTo>
                  <a:lnTo>
                    <a:pt x="3454" y="56387"/>
                  </a:lnTo>
                  <a:lnTo>
                    <a:pt x="1435" y="53593"/>
                  </a:lnTo>
                  <a:lnTo>
                    <a:pt x="0" y="525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186451" y="2916555"/>
              <a:ext cx="59321" cy="46748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5186458" y="2914878"/>
              <a:ext cx="59690" cy="48895"/>
            </a:xfrm>
            <a:custGeom>
              <a:avLst/>
              <a:gdLst/>
              <a:ahLst/>
              <a:cxnLst/>
              <a:rect l="l" t="t" r="r" b="b"/>
              <a:pathLst>
                <a:path w="59689" h="48894">
                  <a:moveTo>
                    <a:pt x="0" y="41833"/>
                  </a:moveTo>
                  <a:lnTo>
                    <a:pt x="22302" y="23621"/>
                  </a:lnTo>
                  <a:lnTo>
                    <a:pt x="34261" y="13860"/>
                  </a:lnTo>
                  <a:lnTo>
                    <a:pt x="39947" y="9231"/>
                  </a:lnTo>
                  <a:lnTo>
                    <a:pt x="43434" y="6413"/>
                  </a:lnTo>
                  <a:lnTo>
                    <a:pt x="48412" y="2374"/>
                  </a:lnTo>
                  <a:lnTo>
                    <a:pt x="54571" y="0"/>
                  </a:lnTo>
                  <a:lnTo>
                    <a:pt x="56946" y="3086"/>
                  </a:lnTo>
                  <a:lnTo>
                    <a:pt x="59321" y="6172"/>
                  </a:lnTo>
                  <a:lnTo>
                    <a:pt x="57899" y="9486"/>
                  </a:lnTo>
                  <a:lnTo>
                    <a:pt x="56946" y="10922"/>
                  </a:lnTo>
                  <a:lnTo>
                    <a:pt x="55994" y="12331"/>
                  </a:lnTo>
                  <a:lnTo>
                    <a:pt x="47701" y="17945"/>
                  </a:lnTo>
                  <a:lnTo>
                    <a:pt x="42951" y="21196"/>
                  </a:lnTo>
                  <a:lnTo>
                    <a:pt x="35349" y="26819"/>
                  </a:lnTo>
                  <a:lnTo>
                    <a:pt x="23242" y="36031"/>
                  </a:lnTo>
                  <a:lnTo>
                    <a:pt x="12024" y="44636"/>
                  </a:lnTo>
                  <a:lnTo>
                    <a:pt x="7086" y="48437"/>
                  </a:lnTo>
                  <a:lnTo>
                    <a:pt x="4546" y="46215"/>
                  </a:lnTo>
                  <a:lnTo>
                    <a:pt x="2971" y="44716"/>
                  </a:lnTo>
                  <a:lnTo>
                    <a:pt x="1397" y="43205"/>
                  </a:lnTo>
                  <a:lnTo>
                    <a:pt x="0" y="418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230418" y="2951975"/>
              <a:ext cx="54495" cy="4177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230419" y="2950221"/>
              <a:ext cx="54610" cy="43815"/>
            </a:xfrm>
            <a:custGeom>
              <a:avLst/>
              <a:gdLst/>
              <a:ahLst/>
              <a:cxnLst/>
              <a:rect l="l" t="t" r="r" b="b"/>
              <a:pathLst>
                <a:path w="54610" h="43814">
                  <a:moveTo>
                    <a:pt x="0" y="38798"/>
                  </a:moveTo>
                  <a:lnTo>
                    <a:pt x="32677" y="6883"/>
                  </a:lnTo>
                  <a:lnTo>
                    <a:pt x="52755" y="0"/>
                  </a:lnTo>
                  <a:lnTo>
                    <a:pt x="53619" y="4508"/>
                  </a:lnTo>
                  <a:lnTo>
                    <a:pt x="54495" y="9017"/>
                  </a:lnTo>
                  <a:lnTo>
                    <a:pt x="50469" y="17602"/>
                  </a:lnTo>
                  <a:lnTo>
                    <a:pt x="46189" y="14173"/>
                  </a:lnTo>
                  <a:lnTo>
                    <a:pt x="44907" y="13093"/>
                  </a:lnTo>
                  <a:lnTo>
                    <a:pt x="43624" y="12014"/>
                  </a:lnTo>
                  <a:lnTo>
                    <a:pt x="37172" y="14236"/>
                  </a:lnTo>
                  <a:lnTo>
                    <a:pt x="28397" y="22059"/>
                  </a:lnTo>
                  <a:lnTo>
                    <a:pt x="21555" y="28715"/>
                  </a:lnTo>
                  <a:lnTo>
                    <a:pt x="15060" y="35731"/>
                  </a:lnTo>
                  <a:lnTo>
                    <a:pt x="10210" y="41280"/>
                  </a:lnTo>
                  <a:lnTo>
                    <a:pt x="8305" y="43535"/>
                  </a:lnTo>
                  <a:lnTo>
                    <a:pt x="0" y="387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281675" y="2977883"/>
              <a:ext cx="44272" cy="41833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281675" y="2977965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0" y="37550"/>
                  </a:moveTo>
                  <a:lnTo>
                    <a:pt x="24777" y="5686"/>
                  </a:lnTo>
                  <a:lnTo>
                    <a:pt x="37385" y="0"/>
                  </a:lnTo>
                  <a:lnTo>
                    <a:pt x="40965" y="1953"/>
                  </a:lnTo>
                  <a:lnTo>
                    <a:pt x="42849" y="5686"/>
                  </a:lnTo>
                  <a:lnTo>
                    <a:pt x="44272" y="11388"/>
                  </a:lnTo>
                  <a:lnTo>
                    <a:pt x="43180" y="15782"/>
                  </a:lnTo>
                  <a:lnTo>
                    <a:pt x="33934" y="10741"/>
                  </a:lnTo>
                  <a:lnTo>
                    <a:pt x="25780" y="17560"/>
                  </a:lnTo>
                  <a:lnTo>
                    <a:pt x="21983" y="22310"/>
                  </a:lnTo>
                  <a:lnTo>
                    <a:pt x="18173" y="27047"/>
                  </a:lnTo>
                  <a:lnTo>
                    <a:pt x="8216" y="41754"/>
                  </a:lnTo>
                  <a:lnTo>
                    <a:pt x="0" y="3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5205767" y="2997390"/>
              <a:ext cx="138277" cy="29248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205771" y="2997418"/>
              <a:ext cx="138430" cy="29209"/>
            </a:xfrm>
            <a:custGeom>
              <a:avLst/>
              <a:gdLst/>
              <a:ahLst/>
              <a:cxnLst/>
              <a:rect l="l" t="t" r="r" b="b"/>
              <a:pathLst>
                <a:path w="138429" h="29210">
                  <a:moveTo>
                    <a:pt x="133375" y="26466"/>
                  </a:moveTo>
                  <a:lnTo>
                    <a:pt x="113987" y="16553"/>
                  </a:lnTo>
                  <a:lnTo>
                    <a:pt x="102142" y="11455"/>
                  </a:lnTo>
                  <a:lnTo>
                    <a:pt x="92998" y="9557"/>
                  </a:lnTo>
                  <a:lnTo>
                    <a:pt x="81711" y="9245"/>
                  </a:lnTo>
                  <a:lnTo>
                    <a:pt x="65805" y="9653"/>
                  </a:lnTo>
                  <a:lnTo>
                    <a:pt x="24650" y="14871"/>
                  </a:lnTo>
                  <a:lnTo>
                    <a:pt x="12496" y="22567"/>
                  </a:lnTo>
                  <a:lnTo>
                    <a:pt x="6667" y="29210"/>
                  </a:lnTo>
                  <a:lnTo>
                    <a:pt x="3568" y="26466"/>
                  </a:lnTo>
                  <a:lnTo>
                    <a:pt x="482" y="23723"/>
                  </a:lnTo>
                  <a:lnTo>
                    <a:pt x="44819" y="1139"/>
                  </a:lnTo>
                  <a:lnTo>
                    <a:pt x="72305" y="219"/>
                  </a:lnTo>
                  <a:lnTo>
                    <a:pt x="81114" y="0"/>
                  </a:lnTo>
                  <a:lnTo>
                    <a:pt x="119481" y="9804"/>
                  </a:lnTo>
                  <a:lnTo>
                    <a:pt x="138277" y="18656"/>
                  </a:lnTo>
                  <a:lnTo>
                    <a:pt x="135826" y="22567"/>
                  </a:lnTo>
                  <a:lnTo>
                    <a:pt x="133375" y="264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259921" y="3004756"/>
              <a:ext cx="117259" cy="49060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5259922" y="3004750"/>
              <a:ext cx="117475" cy="49530"/>
            </a:xfrm>
            <a:custGeom>
              <a:avLst/>
              <a:gdLst/>
              <a:ahLst/>
              <a:cxnLst/>
              <a:rect l="l" t="t" r="r" b="b"/>
              <a:pathLst>
                <a:path w="117475" h="49530">
                  <a:moveTo>
                    <a:pt x="12420" y="44297"/>
                  </a:moveTo>
                  <a:lnTo>
                    <a:pt x="14312" y="36944"/>
                  </a:lnTo>
                  <a:lnTo>
                    <a:pt x="19697" y="33146"/>
                  </a:lnTo>
                  <a:lnTo>
                    <a:pt x="30857" y="28458"/>
                  </a:lnTo>
                  <a:lnTo>
                    <a:pt x="50882" y="21691"/>
                  </a:lnTo>
                  <a:lnTo>
                    <a:pt x="71679" y="15276"/>
                  </a:lnTo>
                  <a:lnTo>
                    <a:pt x="85153" y="11645"/>
                  </a:lnTo>
                  <a:lnTo>
                    <a:pt x="94640" y="9753"/>
                  </a:lnTo>
                  <a:lnTo>
                    <a:pt x="104444" y="9753"/>
                  </a:lnTo>
                  <a:lnTo>
                    <a:pt x="106972" y="11645"/>
                  </a:lnTo>
                  <a:lnTo>
                    <a:pt x="109512" y="13550"/>
                  </a:lnTo>
                  <a:lnTo>
                    <a:pt x="108559" y="14973"/>
                  </a:lnTo>
                  <a:lnTo>
                    <a:pt x="115277" y="23952"/>
                  </a:lnTo>
                  <a:lnTo>
                    <a:pt x="117246" y="15760"/>
                  </a:lnTo>
                  <a:lnTo>
                    <a:pt x="115277" y="10223"/>
                  </a:lnTo>
                  <a:lnTo>
                    <a:pt x="113296" y="4686"/>
                  </a:lnTo>
                  <a:lnTo>
                    <a:pt x="108242" y="63"/>
                  </a:lnTo>
                  <a:lnTo>
                    <a:pt x="101282" y="0"/>
                  </a:lnTo>
                  <a:lnTo>
                    <a:pt x="87668" y="2209"/>
                  </a:lnTo>
                  <a:lnTo>
                    <a:pt x="39331" y="13424"/>
                  </a:lnTo>
                  <a:lnTo>
                    <a:pt x="4521" y="32842"/>
                  </a:lnTo>
                  <a:lnTo>
                    <a:pt x="723" y="38531"/>
                  </a:lnTo>
                  <a:lnTo>
                    <a:pt x="723" y="43561"/>
                  </a:lnTo>
                  <a:lnTo>
                    <a:pt x="0" y="46342"/>
                  </a:lnTo>
                  <a:lnTo>
                    <a:pt x="4521" y="47701"/>
                  </a:lnTo>
                  <a:lnTo>
                    <a:pt x="9029" y="49060"/>
                  </a:lnTo>
                  <a:lnTo>
                    <a:pt x="12420" y="442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147106" y="2965411"/>
              <a:ext cx="141744" cy="2912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5147102" y="2965518"/>
              <a:ext cx="142240" cy="29209"/>
            </a:xfrm>
            <a:custGeom>
              <a:avLst/>
              <a:gdLst/>
              <a:ahLst/>
              <a:cxnLst/>
              <a:rect l="l" t="t" r="r" b="b"/>
              <a:pathLst>
                <a:path w="142239" h="29210">
                  <a:moveTo>
                    <a:pt x="2692" y="14194"/>
                  </a:moveTo>
                  <a:lnTo>
                    <a:pt x="14198" y="4403"/>
                  </a:lnTo>
                  <a:lnTo>
                    <a:pt x="24637" y="2180"/>
                  </a:lnTo>
                  <a:lnTo>
                    <a:pt x="36108" y="783"/>
                  </a:lnTo>
                  <a:lnTo>
                    <a:pt x="52125" y="7"/>
                  </a:lnTo>
                  <a:lnTo>
                    <a:pt x="68559" y="0"/>
                  </a:lnTo>
                  <a:lnTo>
                    <a:pt x="81279" y="910"/>
                  </a:lnTo>
                  <a:lnTo>
                    <a:pt x="127177" y="11019"/>
                  </a:lnTo>
                  <a:lnTo>
                    <a:pt x="141757" y="20240"/>
                  </a:lnTo>
                  <a:lnTo>
                    <a:pt x="141681" y="24634"/>
                  </a:lnTo>
                  <a:lnTo>
                    <a:pt x="141617" y="29028"/>
                  </a:lnTo>
                  <a:lnTo>
                    <a:pt x="140309" y="28558"/>
                  </a:lnTo>
                  <a:lnTo>
                    <a:pt x="136944" y="26971"/>
                  </a:lnTo>
                  <a:lnTo>
                    <a:pt x="131413" y="24295"/>
                  </a:lnTo>
                  <a:lnTo>
                    <a:pt x="121565" y="19832"/>
                  </a:lnTo>
                  <a:lnTo>
                    <a:pt x="66776" y="9878"/>
                  </a:lnTo>
                  <a:lnTo>
                    <a:pt x="49140" y="9243"/>
                  </a:lnTo>
                  <a:lnTo>
                    <a:pt x="37642" y="9635"/>
                  </a:lnTo>
                  <a:lnTo>
                    <a:pt x="29641" y="12151"/>
                  </a:lnTo>
                  <a:lnTo>
                    <a:pt x="20670" y="16325"/>
                  </a:lnTo>
                  <a:lnTo>
                    <a:pt x="13359" y="20236"/>
                  </a:lnTo>
                  <a:lnTo>
                    <a:pt x="10337" y="21967"/>
                  </a:lnTo>
                  <a:lnTo>
                    <a:pt x="5384" y="23681"/>
                  </a:lnTo>
                  <a:lnTo>
                    <a:pt x="2692" y="20836"/>
                  </a:lnTo>
                  <a:lnTo>
                    <a:pt x="0" y="17992"/>
                  </a:lnTo>
                  <a:lnTo>
                    <a:pt x="2692" y="141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102517" y="2928759"/>
              <a:ext cx="144449" cy="40627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102513" y="2928275"/>
              <a:ext cx="144780" cy="41275"/>
            </a:xfrm>
            <a:custGeom>
              <a:avLst/>
              <a:gdLst/>
              <a:ahLst/>
              <a:cxnLst/>
              <a:rect l="l" t="t" r="r" b="b"/>
              <a:pathLst>
                <a:path w="144779" h="41275">
                  <a:moveTo>
                    <a:pt x="1270" y="4000"/>
                  </a:moveTo>
                  <a:lnTo>
                    <a:pt x="3568" y="0"/>
                  </a:lnTo>
                  <a:lnTo>
                    <a:pt x="6946" y="520"/>
                  </a:lnTo>
                  <a:lnTo>
                    <a:pt x="15915" y="573"/>
                  </a:lnTo>
                  <a:lnTo>
                    <a:pt x="54263" y="1397"/>
                  </a:lnTo>
                  <a:lnTo>
                    <a:pt x="102716" y="16070"/>
                  </a:lnTo>
                  <a:lnTo>
                    <a:pt x="144449" y="41122"/>
                  </a:lnTo>
                  <a:lnTo>
                    <a:pt x="125869" y="38150"/>
                  </a:lnTo>
                  <a:lnTo>
                    <a:pt x="105026" y="27142"/>
                  </a:lnTo>
                  <a:lnTo>
                    <a:pt x="93137" y="21232"/>
                  </a:lnTo>
                  <a:lnTo>
                    <a:pt x="40520" y="14114"/>
                  </a:lnTo>
                  <a:lnTo>
                    <a:pt x="11379" y="13474"/>
                  </a:lnTo>
                  <a:lnTo>
                    <a:pt x="6210" y="15519"/>
                  </a:lnTo>
                  <a:lnTo>
                    <a:pt x="3111" y="11658"/>
                  </a:lnTo>
                  <a:lnTo>
                    <a:pt x="0" y="7797"/>
                  </a:lnTo>
                  <a:lnTo>
                    <a:pt x="1270" y="40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078171" y="2872270"/>
              <a:ext cx="134799" cy="6591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078168" y="2871875"/>
              <a:ext cx="135255" cy="66675"/>
            </a:xfrm>
            <a:custGeom>
              <a:avLst/>
              <a:gdLst/>
              <a:ahLst/>
              <a:cxnLst/>
              <a:rect l="l" t="t" r="r" b="b"/>
              <a:pathLst>
                <a:path w="135254" h="66675">
                  <a:moveTo>
                    <a:pt x="2400" y="9169"/>
                  </a:moveTo>
                  <a:lnTo>
                    <a:pt x="7645" y="12014"/>
                  </a:lnTo>
                  <a:lnTo>
                    <a:pt x="12204" y="12331"/>
                  </a:lnTo>
                  <a:lnTo>
                    <a:pt x="21573" y="13370"/>
                  </a:lnTo>
                  <a:lnTo>
                    <a:pt x="60369" y="20782"/>
                  </a:lnTo>
                  <a:lnTo>
                    <a:pt x="105336" y="42190"/>
                  </a:lnTo>
                  <a:lnTo>
                    <a:pt x="123012" y="59131"/>
                  </a:lnTo>
                  <a:lnTo>
                    <a:pt x="130987" y="66306"/>
                  </a:lnTo>
                  <a:lnTo>
                    <a:pt x="134061" y="63792"/>
                  </a:lnTo>
                  <a:lnTo>
                    <a:pt x="134799" y="60034"/>
                  </a:lnTo>
                  <a:lnTo>
                    <a:pt x="102092" y="27284"/>
                  </a:lnTo>
                  <a:lnTo>
                    <a:pt x="61988" y="11696"/>
                  </a:lnTo>
                  <a:lnTo>
                    <a:pt x="17124" y="2172"/>
                  </a:lnTo>
                  <a:lnTo>
                    <a:pt x="5372" y="0"/>
                  </a:lnTo>
                  <a:lnTo>
                    <a:pt x="2235" y="0"/>
                  </a:lnTo>
                  <a:lnTo>
                    <a:pt x="1117" y="3162"/>
                  </a:lnTo>
                  <a:lnTo>
                    <a:pt x="0" y="6324"/>
                  </a:lnTo>
                  <a:lnTo>
                    <a:pt x="2400" y="91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055399" y="2808275"/>
              <a:ext cx="144945" cy="6261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055398" y="2806439"/>
              <a:ext cx="145415" cy="64769"/>
            </a:xfrm>
            <a:custGeom>
              <a:avLst/>
              <a:gdLst/>
              <a:ahLst/>
              <a:cxnLst/>
              <a:rect l="l" t="t" r="r" b="b"/>
              <a:pathLst>
                <a:path w="145414" h="64769">
                  <a:moveTo>
                    <a:pt x="10363" y="14097"/>
                  </a:moveTo>
                  <a:lnTo>
                    <a:pt x="50470" y="20555"/>
                  </a:lnTo>
                  <a:lnTo>
                    <a:pt x="94399" y="35509"/>
                  </a:lnTo>
                  <a:lnTo>
                    <a:pt x="131356" y="54648"/>
                  </a:lnTo>
                  <a:lnTo>
                    <a:pt x="136842" y="64452"/>
                  </a:lnTo>
                  <a:lnTo>
                    <a:pt x="139776" y="62509"/>
                  </a:lnTo>
                  <a:lnTo>
                    <a:pt x="142709" y="60553"/>
                  </a:lnTo>
                  <a:lnTo>
                    <a:pt x="144945" y="53555"/>
                  </a:lnTo>
                  <a:lnTo>
                    <a:pt x="138569" y="47637"/>
                  </a:lnTo>
                  <a:lnTo>
                    <a:pt x="89870" y="23284"/>
                  </a:lnTo>
                  <a:lnTo>
                    <a:pt x="44208" y="9550"/>
                  </a:lnTo>
                  <a:lnTo>
                    <a:pt x="19697" y="3987"/>
                  </a:lnTo>
                  <a:lnTo>
                    <a:pt x="15151" y="2971"/>
                  </a:lnTo>
                  <a:lnTo>
                    <a:pt x="6299" y="0"/>
                  </a:lnTo>
                  <a:lnTo>
                    <a:pt x="4394" y="3454"/>
                  </a:lnTo>
                  <a:lnTo>
                    <a:pt x="0" y="11353"/>
                  </a:lnTo>
                  <a:lnTo>
                    <a:pt x="10363" y="140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046535" y="2744432"/>
              <a:ext cx="133718" cy="66255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046549" y="2744435"/>
              <a:ext cx="133985" cy="66675"/>
            </a:xfrm>
            <a:custGeom>
              <a:avLst/>
              <a:gdLst/>
              <a:ahLst/>
              <a:cxnLst/>
              <a:rect l="l" t="t" r="r" b="b"/>
              <a:pathLst>
                <a:path w="133985" h="66675">
                  <a:moveTo>
                    <a:pt x="4381" y="13906"/>
                  </a:moveTo>
                  <a:lnTo>
                    <a:pt x="14731" y="13301"/>
                  </a:lnTo>
                  <a:lnTo>
                    <a:pt x="21269" y="13306"/>
                  </a:lnTo>
                  <a:lnTo>
                    <a:pt x="26773" y="14106"/>
                  </a:lnTo>
                  <a:lnTo>
                    <a:pt x="77184" y="32661"/>
                  </a:lnTo>
                  <a:lnTo>
                    <a:pt x="97062" y="44080"/>
                  </a:lnTo>
                  <a:lnTo>
                    <a:pt x="106965" y="49968"/>
                  </a:lnTo>
                  <a:lnTo>
                    <a:pt x="115801" y="55207"/>
                  </a:lnTo>
                  <a:lnTo>
                    <a:pt x="121437" y="58775"/>
                  </a:lnTo>
                  <a:lnTo>
                    <a:pt x="125857" y="61975"/>
                  </a:lnTo>
                  <a:lnTo>
                    <a:pt x="128752" y="66255"/>
                  </a:lnTo>
                  <a:lnTo>
                    <a:pt x="131241" y="63830"/>
                  </a:lnTo>
                  <a:lnTo>
                    <a:pt x="133718" y="61417"/>
                  </a:lnTo>
                  <a:lnTo>
                    <a:pt x="131864" y="55333"/>
                  </a:lnTo>
                  <a:lnTo>
                    <a:pt x="122694" y="47739"/>
                  </a:lnTo>
                  <a:lnTo>
                    <a:pt x="76587" y="20162"/>
                  </a:lnTo>
                  <a:lnTo>
                    <a:pt x="30395" y="4889"/>
                  </a:lnTo>
                  <a:lnTo>
                    <a:pt x="7899" y="0"/>
                  </a:lnTo>
                  <a:lnTo>
                    <a:pt x="1892" y="3314"/>
                  </a:lnTo>
                  <a:lnTo>
                    <a:pt x="939" y="7035"/>
                  </a:lnTo>
                  <a:lnTo>
                    <a:pt x="0" y="10744"/>
                  </a:lnTo>
                  <a:lnTo>
                    <a:pt x="4381" y="139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389867" y="3094647"/>
              <a:ext cx="266039" cy="174421"/>
            </a:xfrm>
            <a:prstGeom prst="rect">
              <a:avLst/>
            </a:prstGeom>
          </p:spPr>
        </p:pic>
      </p:grpSp>
      <p:grpSp>
        <p:nvGrpSpPr>
          <p:cNvPr id="199" name="object 199"/>
          <p:cNvGrpSpPr/>
          <p:nvPr/>
        </p:nvGrpSpPr>
        <p:grpSpPr>
          <a:xfrm>
            <a:off x="2830237" y="1373855"/>
            <a:ext cx="384810" cy="981075"/>
            <a:chOff x="2830237" y="1373855"/>
            <a:chExt cx="384810" cy="981075"/>
          </a:xfrm>
        </p:grpSpPr>
        <p:sp>
          <p:nvSpPr>
            <p:cNvPr id="200" name="object 200"/>
            <p:cNvSpPr/>
            <p:nvPr/>
          </p:nvSpPr>
          <p:spPr>
            <a:xfrm>
              <a:off x="2831448" y="1374024"/>
              <a:ext cx="324485" cy="243204"/>
            </a:xfrm>
            <a:custGeom>
              <a:avLst/>
              <a:gdLst/>
              <a:ahLst/>
              <a:cxnLst/>
              <a:rect l="l" t="t" r="r" b="b"/>
              <a:pathLst>
                <a:path w="324485" h="243205">
                  <a:moveTo>
                    <a:pt x="237895" y="14"/>
                  </a:moveTo>
                  <a:lnTo>
                    <a:pt x="179488" y="1016"/>
                  </a:lnTo>
                  <a:lnTo>
                    <a:pt x="105389" y="9091"/>
                  </a:lnTo>
                  <a:lnTo>
                    <a:pt x="36782" y="28636"/>
                  </a:lnTo>
                  <a:lnTo>
                    <a:pt x="1376" y="70511"/>
                  </a:lnTo>
                  <a:lnTo>
                    <a:pt x="0" y="99791"/>
                  </a:lnTo>
                  <a:lnTo>
                    <a:pt x="1376" y="130172"/>
                  </a:lnTo>
                  <a:lnTo>
                    <a:pt x="5505" y="161586"/>
                  </a:lnTo>
                  <a:lnTo>
                    <a:pt x="136417" y="242993"/>
                  </a:lnTo>
                  <a:lnTo>
                    <a:pt x="305098" y="208881"/>
                  </a:lnTo>
                  <a:lnTo>
                    <a:pt x="320226" y="177847"/>
                  </a:lnTo>
                  <a:lnTo>
                    <a:pt x="324351" y="138014"/>
                  </a:lnTo>
                  <a:lnTo>
                    <a:pt x="317474" y="89243"/>
                  </a:lnTo>
                  <a:lnTo>
                    <a:pt x="299599" y="31399"/>
                  </a:lnTo>
                  <a:lnTo>
                    <a:pt x="271031" y="4942"/>
                  </a:lnTo>
                  <a:lnTo>
                    <a:pt x="237895" y="14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31452" y="1416426"/>
              <a:ext cx="5715" cy="119380"/>
            </a:xfrm>
            <a:custGeom>
              <a:avLst/>
              <a:gdLst/>
              <a:ahLst/>
              <a:cxnLst/>
              <a:rect l="l" t="t" r="r" b="b"/>
              <a:pathLst>
                <a:path w="5714" h="119380">
                  <a:moveTo>
                    <a:pt x="5495" y="0"/>
                  </a:moveTo>
                  <a:lnTo>
                    <a:pt x="1373" y="28113"/>
                  </a:lnTo>
                  <a:lnTo>
                    <a:pt x="0" y="57392"/>
                  </a:lnTo>
                  <a:lnTo>
                    <a:pt x="1373" y="87769"/>
                  </a:lnTo>
                  <a:lnTo>
                    <a:pt x="5495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089583" y="1373855"/>
              <a:ext cx="67348" cy="210185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839336" y="1936421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69">
                  <a:moveTo>
                    <a:pt x="183529" y="0"/>
                  </a:moveTo>
                  <a:lnTo>
                    <a:pt x="17781" y="18694"/>
                  </a:ln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2875" y="351832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03709" y="256247"/>
                  </a:lnTo>
                  <a:lnTo>
                    <a:pt x="208240" y="211968"/>
                  </a:lnTo>
                  <a:lnTo>
                    <a:pt x="209161" y="167465"/>
                  </a:lnTo>
                  <a:lnTo>
                    <a:pt x="206438" y="122766"/>
                  </a:lnTo>
                  <a:lnTo>
                    <a:pt x="200039" y="77901"/>
                  </a:lnTo>
                  <a:lnTo>
                    <a:pt x="199415" y="52536"/>
                  </a:lnTo>
                  <a:lnTo>
                    <a:pt x="196456" y="31030"/>
                  </a:lnTo>
                  <a:lnTo>
                    <a:pt x="191161" y="13484"/>
                  </a:lnTo>
                  <a:lnTo>
                    <a:pt x="183529" y="0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9336" y="1936421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69">
                  <a:moveTo>
                    <a:pt x="17781" y="18694"/>
                  </a:move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14707" y="299872"/>
                  </a:lnTo>
                  <a:lnTo>
                    <a:pt x="213602" y="295376"/>
                  </a:lnTo>
                  <a:lnTo>
                    <a:pt x="210356" y="282785"/>
                  </a:lnTo>
                  <a:lnTo>
                    <a:pt x="207694" y="272045"/>
                  </a:lnTo>
                  <a:lnTo>
                    <a:pt x="205512" y="263188"/>
                  </a:lnTo>
                  <a:lnTo>
                    <a:pt x="203709" y="256247"/>
                  </a:lnTo>
                  <a:lnTo>
                    <a:pt x="208240" y="211968"/>
                  </a:lnTo>
                  <a:lnTo>
                    <a:pt x="209161" y="167465"/>
                  </a:lnTo>
                  <a:lnTo>
                    <a:pt x="206438" y="122766"/>
                  </a:lnTo>
                  <a:lnTo>
                    <a:pt x="200039" y="77901"/>
                  </a:lnTo>
                  <a:lnTo>
                    <a:pt x="199415" y="52536"/>
                  </a:lnTo>
                  <a:lnTo>
                    <a:pt x="196456" y="31030"/>
                  </a:lnTo>
                  <a:lnTo>
                    <a:pt x="191161" y="13484"/>
                  </a:lnTo>
                  <a:lnTo>
                    <a:pt x="18352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1369" y="1515695"/>
              <a:ext cx="199390" cy="470534"/>
            </a:xfrm>
            <a:custGeom>
              <a:avLst/>
              <a:gdLst/>
              <a:ahLst/>
              <a:cxnLst/>
              <a:rect l="l" t="t" r="r" b="b"/>
              <a:pathLst>
                <a:path w="199389" h="470535">
                  <a:moveTo>
                    <a:pt x="44697" y="0"/>
                  </a:moveTo>
                  <a:lnTo>
                    <a:pt x="6681" y="12937"/>
                  </a:lnTo>
                  <a:lnTo>
                    <a:pt x="7050" y="77122"/>
                  </a:lnTo>
                  <a:lnTo>
                    <a:pt x="2769" y="130499"/>
                  </a:lnTo>
                  <a:lnTo>
                    <a:pt x="442" y="184158"/>
                  </a:lnTo>
                  <a:lnTo>
                    <a:pt x="0" y="238118"/>
                  </a:lnTo>
                  <a:lnTo>
                    <a:pt x="1370" y="292396"/>
                  </a:lnTo>
                  <a:lnTo>
                    <a:pt x="4484" y="347010"/>
                  </a:lnTo>
                  <a:lnTo>
                    <a:pt x="814" y="413025"/>
                  </a:lnTo>
                  <a:lnTo>
                    <a:pt x="19636" y="455978"/>
                  </a:lnTo>
                  <a:lnTo>
                    <a:pt x="69408" y="470212"/>
                  </a:lnTo>
                  <a:lnTo>
                    <a:pt x="106330" y="466879"/>
                  </a:lnTo>
                  <a:lnTo>
                    <a:pt x="179770" y="446019"/>
                  </a:lnTo>
                  <a:lnTo>
                    <a:pt x="198832" y="411552"/>
                  </a:lnTo>
                  <a:lnTo>
                    <a:pt x="196841" y="406789"/>
                  </a:lnTo>
                  <a:lnTo>
                    <a:pt x="167298" y="406789"/>
                  </a:lnTo>
                  <a:lnTo>
                    <a:pt x="172787" y="399788"/>
                  </a:lnTo>
                  <a:lnTo>
                    <a:pt x="177109" y="391479"/>
                  </a:lnTo>
                  <a:lnTo>
                    <a:pt x="180193" y="381932"/>
                  </a:lnTo>
                  <a:lnTo>
                    <a:pt x="181967" y="371216"/>
                  </a:lnTo>
                  <a:lnTo>
                    <a:pt x="189242" y="336058"/>
                  </a:lnTo>
                  <a:lnTo>
                    <a:pt x="193973" y="300900"/>
                  </a:lnTo>
                  <a:lnTo>
                    <a:pt x="196092" y="265603"/>
                  </a:lnTo>
                  <a:lnTo>
                    <a:pt x="195530" y="230030"/>
                  </a:lnTo>
                  <a:lnTo>
                    <a:pt x="191613" y="183481"/>
                  </a:lnTo>
                  <a:lnTo>
                    <a:pt x="190857" y="136797"/>
                  </a:lnTo>
                  <a:lnTo>
                    <a:pt x="193262" y="89974"/>
                  </a:lnTo>
                  <a:lnTo>
                    <a:pt x="198832" y="43010"/>
                  </a:lnTo>
                  <a:lnTo>
                    <a:pt x="140807" y="15107"/>
                  </a:lnTo>
                  <a:lnTo>
                    <a:pt x="89417" y="746"/>
                  </a:lnTo>
                  <a:lnTo>
                    <a:pt x="44697" y="0"/>
                  </a:lnTo>
                  <a:close/>
                </a:path>
                <a:path w="199389" h="470535">
                  <a:moveTo>
                    <a:pt x="181967" y="371216"/>
                  </a:moveTo>
                  <a:lnTo>
                    <a:pt x="180193" y="381932"/>
                  </a:lnTo>
                  <a:lnTo>
                    <a:pt x="177109" y="391479"/>
                  </a:lnTo>
                  <a:lnTo>
                    <a:pt x="172787" y="399788"/>
                  </a:lnTo>
                  <a:lnTo>
                    <a:pt x="167298" y="406789"/>
                  </a:lnTo>
                  <a:lnTo>
                    <a:pt x="196841" y="406789"/>
                  </a:lnTo>
                  <a:lnTo>
                    <a:pt x="181967" y="371216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011135" y="1886915"/>
              <a:ext cx="19685" cy="74930"/>
            </a:xfrm>
            <a:custGeom>
              <a:avLst/>
              <a:gdLst/>
              <a:ahLst/>
              <a:cxnLst/>
              <a:rect l="l" t="t" r="r" b="b"/>
              <a:pathLst>
                <a:path w="19685" h="74930">
                  <a:moveTo>
                    <a:pt x="0" y="74802"/>
                  </a:moveTo>
                  <a:lnTo>
                    <a:pt x="7206" y="68129"/>
                  </a:lnTo>
                  <a:lnTo>
                    <a:pt x="12833" y="60183"/>
                  </a:lnTo>
                  <a:lnTo>
                    <a:pt x="16812" y="50930"/>
                  </a:lnTo>
                  <a:lnTo>
                    <a:pt x="19075" y="40335"/>
                  </a:lnTo>
                  <a:lnTo>
                    <a:pt x="21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013336" y="1558706"/>
              <a:ext cx="17145" cy="328295"/>
            </a:xfrm>
            <a:custGeom>
              <a:avLst/>
              <a:gdLst/>
              <a:ahLst/>
              <a:cxnLst/>
              <a:rect l="l" t="t" r="r" b="b"/>
              <a:pathLst>
                <a:path w="17144" h="328294">
                  <a:moveTo>
                    <a:pt x="0" y="328206"/>
                  </a:moveTo>
                  <a:lnTo>
                    <a:pt x="7275" y="293047"/>
                  </a:lnTo>
                  <a:lnTo>
                    <a:pt x="12006" y="257889"/>
                  </a:lnTo>
                  <a:lnTo>
                    <a:pt x="14124" y="222592"/>
                  </a:lnTo>
                  <a:lnTo>
                    <a:pt x="13563" y="187020"/>
                  </a:lnTo>
                  <a:lnTo>
                    <a:pt x="9646" y="140471"/>
                  </a:lnTo>
                  <a:lnTo>
                    <a:pt x="8889" y="93786"/>
                  </a:lnTo>
                  <a:lnTo>
                    <a:pt x="11295" y="46963"/>
                  </a:ln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1368" y="1528638"/>
              <a:ext cx="32384" cy="455930"/>
            </a:xfrm>
            <a:custGeom>
              <a:avLst/>
              <a:gdLst/>
              <a:ahLst/>
              <a:cxnLst/>
              <a:rect l="l" t="t" r="r" b="b"/>
              <a:pathLst>
                <a:path w="32385" h="455930">
                  <a:moveTo>
                    <a:pt x="6681" y="0"/>
                  </a:moveTo>
                  <a:lnTo>
                    <a:pt x="7050" y="64173"/>
                  </a:lnTo>
                  <a:lnTo>
                    <a:pt x="2769" y="117555"/>
                  </a:lnTo>
                  <a:lnTo>
                    <a:pt x="442" y="171218"/>
                  </a:lnTo>
                  <a:lnTo>
                    <a:pt x="0" y="225180"/>
                  </a:lnTo>
                  <a:lnTo>
                    <a:pt x="1370" y="279459"/>
                  </a:lnTo>
                  <a:lnTo>
                    <a:pt x="4484" y="334073"/>
                  </a:lnTo>
                  <a:lnTo>
                    <a:pt x="814" y="400075"/>
                  </a:lnTo>
                  <a:lnTo>
                    <a:pt x="3832" y="415128"/>
                  </a:lnTo>
                  <a:lnTo>
                    <a:pt x="10118" y="429460"/>
                  </a:lnTo>
                  <a:lnTo>
                    <a:pt x="19636" y="443034"/>
                  </a:lnTo>
                  <a:lnTo>
                    <a:pt x="32348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998668" y="1886911"/>
              <a:ext cx="15240" cy="36195"/>
            </a:xfrm>
            <a:custGeom>
              <a:avLst/>
              <a:gdLst/>
              <a:ahLst/>
              <a:cxnLst/>
              <a:rect l="l" t="t" r="r" b="b"/>
              <a:pathLst>
                <a:path w="15239" h="36194">
                  <a:moveTo>
                    <a:pt x="0" y="35572"/>
                  </a:moveTo>
                  <a:lnTo>
                    <a:pt x="5488" y="28571"/>
                  </a:lnTo>
                  <a:lnTo>
                    <a:pt x="9810" y="20262"/>
                  </a:lnTo>
                  <a:lnTo>
                    <a:pt x="12894" y="10716"/>
                  </a:lnTo>
                  <a:lnTo>
                    <a:pt x="146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835846" y="1686699"/>
              <a:ext cx="183349" cy="80670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2990966" y="1955811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4">
                  <a:moveTo>
                    <a:pt x="164287" y="0"/>
                  </a:moveTo>
                  <a:lnTo>
                    <a:pt x="0" y="27698"/>
                  </a:lnTo>
                  <a:lnTo>
                    <a:pt x="10261" y="259359"/>
                  </a:lnTo>
                  <a:lnTo>
                    <a:pt x="2153" y="300465"/>
                  </a:lnTo>
                  <a:lnTo>
                    <a:pt x="4907" y="361379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5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990966" y="1955811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4">
                  <a:moveTo>
                    <a:pt x="0" y="27698"/>
                  </a:moveTo>
                  <a:lnTo>
                    <a:pt x="10261" y="259359"/>
                  </a:lnTo>
                  <a:lnTo>
                    <a:pt x="2153" y="300465"/>
                  </a:lnTo>
                  <a:lnTo>
                    <a:pt x="368" y="334460"/>
                  </a:lnTo>
                  <a:lnTo>
                    <a:pt x="4907" y="361379"/>
                  </a:lnTo>
                  <a:lnTo>
                    <a:pt x="15773" y="381253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211963" y="293636"/>
                  </a:lnTo>
                  <a:lnTo>
                    <a:pt x="207951" y="281250"/>
                  </a:lnTo>
                  <a:lnTo>
                    <a:pt x="204668" y="270616"/>
                  </a:lnTo>
                  <a:lnTo>
                    <a:pt x="202006" y="261798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5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926792" y="1542317"/>
              <a:ext cx="242570" cy="464184"/>
            </a:xfrm>
            <a:custGeom>
              <a:avLst/>
              <a:gdLst/>
              <a:ahLst/>
              <a:cxnLst/>
              <a:rect l="l" t="t" r="r" b="b"/>
              <a:pathLst>
                <a:path w="242569" h="464185">
                  <a:moveTo>
                    <a:pt x="124861" y="0"/>
                  </a:moveTo>
                  <a:lnTo>
                    <a:pt x="80689" y="603"/>
                  </a:lnTo>
                  <a:lnTo>
                    <a:pt x="39087" y="11450"/>
                  </a:lnTo>
                  <a:lnTo>
                    <a:pt x="0" y="32524"/>
                  </a:lnTo>
                  <a:lnTo>
                    <a:pt x="10854" y="42980"/>
                  </a:lnTo>
                  <a:lnTo>
                    <a:pt x="19711" y="53474"/>
                  </a:lnTo>
                  <a:lnTo>
                    <a:pt x="26505" y="64037"/>
                  </a:lnTo>
                  <a:lnTo>
                    <a:pt x="31165" y="74700"/>
                  </a:lnTo>
                  <a:lnTo>
                    <a:pt x="30111" y="128075"/>
                  </a:lnTo>
                  <a:lnTo>
                    <a:pt x="30884" y="181716"/>
                  </a:lnTo>
                  <a:lnTo>
                    <a:pt x="33469" y="235622"/>
                  </a:lnTo>
                  <a:lnTo>
                    <a:pt x="37848" y="289791"/>
                  </a:lnTo>
                  <a:lnTo>
                    <a:pt x="44005" y="344220"/>
                  </a:lnTo>
                  <a:lnTo>
                    <a:pt x="44005" y="410234"/>
                  </a:lnTo>
                  <a:lnTo>
                    <a:pt x="48212" y="425155"/>
                  </a:lnTo>
                  <a:lnTo>
                    <a:pt x="55375" y="439113"/>
                  </a:lnTo>
                  <a:lnTo>
                    <a:pt x="65561" y="452106"/>
                  </a:lnTo>
                  <a:lnTo>
                    <a:pt x="78841" y="464133"/>
                  </a:lnTo>
                  <a:lnTo>
                    <a:pt x="116033" y="463445"/>
                  </a:lnTo>
                  <a:lnTo>
                    <a:pt x="189041" y="447894"/>
                  </a:lnTo>
                  <a:lnTo>
                    <a:pt x="224790" y="432967"/>
                  </a:lnTo>
                  <a:lnTo>
                    <a:pt x="242023" y="397395"/>
                  </a:lnTo>
                  <a:lnTo>
                    <a:pt x="240611" y="394461"/>
                  </a:lnTo>
                  <a:lnTo>
                    <a:pt x="210121" y="394461"/>
                  </a:lnTo>
                  <a:lnTo>
                    <a:pt x="215219" y="387236"/>
                  </a:lnTo>
                  <a:lnTo>
                    <a:pt x="219013" y="378738"/>
                  </a:lnTo>
                  <a:lnTo>
                    <a:pt x="221571" y="368936"/>
                  </a:lnTo>
                  <a:lnTo>
                    <a:pt x="222961" y="357796"/>
                  </a:lnTo>
                  <a:lnTo>
                    <a:pt x="228254" y="322586"/>
                  </a:lnTo>
                  <a:lnTo>
                    <a:pt x="230935" y="287341"/>
                  </a:lnTo>
                  <a:lnTo>
                    <a:pt x="231003" y="252028"/>
                  </a:lnTo>
                  <a:lnTo>
                    <a:pt x="228460" y="216610"/>
                  </a:lnTo>
                  <a:lnTo>
                    <a:pt x="221848" y="170474"/>
                  </a:lnTo>
                  <a:lnTo>
                    <a:pt x="218466" y="123924"/>
                  </a:lnTo>
                  <a:lnTo>
                    <a:pt x="218250" y="76962"/>
                  </a:lnTo>
                  <a:lnTo>
                    <a:pt x="221132" y="29590"/>
                  </a:lnTo>
                  <a:lnTo>
                    <a:pt x="171657" y="9656"/>
                  </a:lnTo>
                  <a:lnTo>
                    <a:pt x="124861" y="0"/>
                  </a:lnTo>
                  <a:close/>
                </a:path>
                <a:path w="242569" h="464185">
                  <a:moveTo>
                    <a:pt x="222961" y="357796"/>
                  </a:moveTo>
                  <a:lnTo>
                    <a:pt x="221571" y="368936"/>
                  </a:lnTo>
                  <a:lnTo>
                    <a:pt x="219013" y="378738"/>
                  </a:lnTo>
                  <a:lnTo>
                    <a:pt x="215219" y="387236"/>
                  </a:lnTo>
                  <a:lnTo>
                    <a:pt x="210121" y="394461"/>
                  </a:lnTo>
                  <a:lnTo>
                    <a:pt x="240611" y="394461"/>
                  </a:lnTo>
                  <a:lnTo>
                    <a:pt x="222961" y="357796"/>
                  </a:lnTo>
                  <a:close/>
                </a:path>
              </a:pathLst>
            </a:custGeom>
            <a:solidFill>
              <a:srgbClr val="315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136917" y="1900118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5" h="36830">
                  <a:moveTo>
                    <a:pt x="0" y="36664"/>
                  </a:moveTo>
                  <a:lnTo>
                    <a:pt x="5097" y="29439"/>
                  </a:lnTo>
                  <a:lnTo>
                    <a:pt x="8891" y="20942"/>
                  </a:lnTo>
                  <a:lnTo>
                    <a:pt x="11449" y="11140"/>
                  </a:lnTo>
                  <a:lnTo>
                    <a:pt x="1283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145041" y="1571907"/>
              <a:ext cx="24130" cy="403860"/>
            </a:xfrm>
            <a:custGeom>
              <a:avLst/>
              <a:gdLst/>
              <a:ahLst/>
              <a:cxnLst/>
              <a:rect l="l" t="t" r="r" b="b"/>
              <a:pathLst>
                <a:path w="24130" h="403860">
                  <a:moveTo>
                    <a:pt x="4711" y="328206"/>
                  </a:moveTo>
                  <a:lnTo>
                    <a:pt x="23786" y="367804"/>
                  </a:lnTo>
                  <a:lnTo>
                    <a:pt x="22120" y="378520"/>
                  </a:lnTo>
                  <a:lnTo>
                    <a:pt x="18735" y="388067"/>
                  </a:lnTo>
                  <a:lnTo>
                    <a:pt x="13563" y="396376"/>
                  </a:lnTo>
                  <a:lnTo>
                    <a:pt x="6539" y="403377"/>
                  </a:lnTo>
                </a:path>
                <a:path w="24130" h="403860">
                  <a:moveTo>
                    <a:pt x="4711" y="328206"/>
                  </a:moveTo>
                  <a:lnTo>
                    <a:pt x="10004" y="292995"/>
                  </a:lnTo>
                  <a:lnTo>
                    <a:pt x="12685" y="257751"/>
                  </a:lnTo>
                  <a:lnTo>
                    <a:pt x="12753" y="222437"/>
                  </a:lnTo>
                  <a:lnTo>
                    <a:pt x="10210" y="187020"/>
                  </a:lnTo>
                  <a:lnTo>
                    <a:pt x="3598" y="140883"/>
                  </a:lnTo>
                  <a:lnTo>
                    <a:pt x="216" y="94334"/>
                  </a:lnTo>
                  <a:lnTo>
                    <a:pt x="0" y="47372"/>
                  </a:lnTo>
                  <a:lnTo>
                    <a:pt x="28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926793" y="1574848"/>
              <a:ext cx="79375" cy="431800"/>
            </a:xfrm>
            <a:custGeom>
              <a:avLst/>
              <a:gdLst/>
              <a:ahLst/>
              <a:cxnLst/>
              <a:rect l="l" t="t" r="r" b="b"/>
              <a:pathLst>
                <a:path w="79375" h="431800">
                  <a:moveTo>
                    <a:pt x="78841" y="431609"/>
                  </a:moveTo>
                  <a:lnTo>
                    <a:pt x="65561" y="419576"/>
                  </a:lnTo>
                  <a:lnTo>
                    <a:pt x="55375" y="406582"/>
                  </a:lnTo>
                  <a:lnTo>
                    <a:pt x="48212" y="392624"/>
                  </a:lnTo>
                  <a:lnTo>
                    <a:pt x="44005" y="377698"/>
                  </a:lnTo>
                  <a:lnTo>
                    <a:pt x="44005" y="311696"/>
                  </a:lnTo>
                  <a:lnTo>
                    <a:pt x="37847" y="257261"/>
                  </a:lnTo>
                  <a:lnTo>
                    <a:pt x="33465" y="203091"/>
                  </a:lnTo>
                  <a:lnTo>
                    <a:pt x="30879" y="149186"/>
                  </a:lnTo>
                  <a:lnTo>
                    <a:pt x="30106" y="95543"/>
                  </a:lnTo>
                  <a:lnTo>
                    <a:pt x="31165" y="42164"/>
                  </a:lnTo>
                  <a:lnTo>
                    <a:pt x="26505" y="31502"/>
                  </a:lnTo>
                  <a:lnTo>
                    <a:pt x="19711" y="20943"/>
                  </a:lnTo>
                  <a:lnTo>
                    <a:pt x="10854" y="1045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963468" y="1700263"/>
              <a:ext cx="183349" cy="86169"/>
            </a:xfrm>
            <a:prstGeom prst="rect">
              <a:avLst/>
            </a:prstGeom>
          </p:spPr>
        </p:pic>
      </p:grpSp>
      <p:grpSp>
        <p:nvGrpSpPr>
          <p:cNvPr id="218" name="object 218"/>
          <p:cNvGrpSpPr/>
          <p:nvPr/>
        </p:nvGrpSpPr>
        <p:grpSpPr>
          <a:xfrm>
            <a:off x="3820348" y="1373855"/>
            <a:ext cx="384810" cy="981075"/>
            <a:chOff x="3820348" y="1373855"/>
            <a:chExt cx="384810" cy="981075"/>
          </a:xfrm>
        </p:grpSpPr>
        <p:sp>
          <p:nvSpPr>
            <p:cNvPr id="219" name="object 219"/>
            <p:cNvSpPr/>
            <p:nvPr/>
          </p:nvSpPr>
          <p:spPr>
            <a:xfrm>
              <a:off x="3821559" y="1374024"/>
              <a:ext cx="324485" cy="243204"/>
            </a:xfrm>
            <a:custGeom>
              <a:avLst/>
              <a:gdLst/>
              <a:ahLst/>
              <a:cxnLst/>
              <a:rect l="l" t="t" r="r" b="b"/>
              <a:pathLst>
                <a:path w="324485" h="243205">
                  <a:moveTo>
                    <a:pt x="237895" y="14"/>
                  </a:moveTo>
                  <a:lnTo>
                    <a:pt x="179488" y="1016"/>
                  </a:lnTo>
                  <a:lnTo>
                    <a:pt x="105389" y="9091"/>
                  </a:lnTo>
                  <a:lnTo>
                    <a:pt x="36782" y="28636"/>
                  </a:lnTo>
                  <a:lnTo>
                    <a:pt x="1376" y="70511"/>
                  </a:lnTo>
                  <a:lnTo>
                    <a:pt x="0" y="99791"/>
                  </a:lnTo>
                  <a:lnTo>
                    <a:pt x="1376" y="130172"/>
                  </a:lnTo>
                  <a:lnTo>
                    <a:pt x="5505" y="161586"/>
                  </a:lnTo>
                  <a:lnTo>
                    <a:pt x="136417" y="242993"/>
                  </a:lnTo>
                  <a:lnTo>
                    <a:pt x="305098" y="208881"/>
                  </a:lnTo>
                  <a:lnTo>
                    <a:pt x="320226" y="177847"/>
                  </a:lnTo>
                  <a:lnTo>
                    <a:pt x="324351" y="138014"/>
                  </a:lnTo>
                  <a:lnTo>
                    <a:pt x="317474" y="89243"/>
                  </a:lnTo>
                  <a:lnTo>
                    <a:pt x="299599" y="31399"/>
                  </a:lnTo>
                  <a:lnTo>
                    <a:pt x="271031" y="4942"/>
                  </a:lnTo>
                  <a:lnTo>
                    <a:pt x="237895" y="14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821563" y="1416426"/>
              <a:ext cx="5715" cy="119380"/>
            </a:xfrm>
            <a:custGeom>
              <a:avLst/>
              <a:gdLst/>
              <a:ahLst/>
              <a:cxnLst/>
              <a:rect l="l" t="t" r="r" b="b"/>
              <a:pathLst>
                <a:path w="5714" h="119380">
                  <a:moveTo>
                    <a:pt x="5495" y="0"/>
                  </a:moveTo>
                  <a:lnTo>
                    <a:pt x="1373" y="28113"/>
                  </a:lnTo>
                  <a:lnTo>
                    <a:pt x="0" y="57392"/>
                  </a:lnTo>
                  <a:lnTo>
                    <a:pt x="1373" y="87769"/>
                  </a:lnTo>
                  <a:lnTo>
                    <a:pt x="5495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079694" y="1373855"/>
              <a:ext cx="67348" cy="21018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3829447" y="1936421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69">
                  <a:moveTo>
                    <a:pt x="183529" y="0"/>
                  </a:moveTo>
                  <a:lnTo>
                    <a:pt x="17781" y="18694"/>
                  </a:ln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2875" y="351832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03696" y="256247"/>
                  </a:lnTo>
                  <a:lnTo>
                    <a:pt x="208234" y="211968"/>
                  </a:lnTo>
                  <a:lnTo>
                    <a:pt x="209159" y="167465"/>
                  </a:lnTo>
                  <a:lnTo>
                    <a:pt x="206438" y="122766"/>
                  </a:lnTo>
                  <a:lnTo>
                    <a:pt x="200039" y="77901"/>
                  </a:lnTo>
                  <a:lnTo>
                    <a:pt x="199415" y="52536"/>
                  </a:lnTo>
                  <a:lnTo>
                    <a:pt x="196456" y="31030"/>
                  </a:lnTo>
                  <a:lnTo>
                    <a:pt x="191161" y="13484"/>
                  </a:lnTo>
                  <a:lnTo>
                    <a:pt x="18352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829447" y="1936421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69">
                  <a:moveTo>
                    <a:pt x="17781" y="18694"/>
                  </a:move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14707" y="299872"/>
                  </a:lnTo>
                  <a:lnTo>
                    <a:pt x="213602" y="295376"/>
                  </a:lnTo>
                  <a:lnTo>
                    <a:pt x="210356" y="282785"/>
                  </a:lnTo>
                  <a:lnTo>
                    <a:pt x="207692" y="272045"/>
                  </a:lnTo>
                  <a:lnTo>
                    <a:pt x="205507" y="263188"/>
                  </a:lnTo>
                  <a:lnTo>
                    <a:pt x="203696" y="256247"/>
                  </a:lnTo>
                  <a:lnTo>
                    <a:pt x="208234" y="211968"/>
                  </a:lnTo>
                  <a:lnTo>
                    <a:pt x="209159" y="167465"/>
                  </a:lnTo>
                  <a:lnTo>
                    <a:pt x="206438" y="122766"/>
                  </a:lnTo>
                  <a:lnTo>
                    <a:pt x="200039" y="77901"/>
                  </a:lnTo>
                  <a:lnTo>
                    <a:pt x="199415" y="52536"/>
                  </a:lnTo>
                  <a:lnTo>
                    <a:pt x="196456" y="31030"/>
                  </a:lnTo>
                  <a:lnTo>
                    <a:pt x="191161" y="13484"/>
                  </a:lnTo>
                  <a:lnTo>
                    <a:pt x="18352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21479" y="1515695"/>
              <a:ext cx="199390" cy="470534"/>
            </a:xfrm>
            <a:custGeom>
              <a:avLst/>
              <a:gdLst/>
              <a:ahLst/>
              <a:cxnLst/>
              <a:rect l="l" t="t" r="r" b="b"/>
              <a:pathLst>
                <a:path w="199389" h="470535">
                  <a:moveTo>
                    <a:pt x="44697" y="0"/>
                  </a:moveTo>
                  <a:lnTo>
                    <a:pt x="6681" y="12937"/>
                  </a:lnTo>
                  <a:lnTo>
                    <a:pt x="7050" y="77122"/>
                  </a:lnTo>
                  <a:lnTo>
                    <a:pt x="2769" y="130499"/>
                  </a:lnTo>
                  <a:lnTo>
                    <a:pt x="442" y="184158"/>
                  </a:lnTo>
                  <a:lnTo>
                    <a:pt x="0" y="238118"/>
                  </a:lnTo>
                  <a:lnTo>
                    <a:pt x="1370" y="292396"/>
                  </a:lnTo>
                  <a:lnTo>
                    <a:pt x="4484" y="347010"/>
                  </a:lnTo>
                  <a:lnTo>
                    <a:pt x="814" y="413025"/>
                  </a:lnTo>
                  <a:lnTo>
                    <a:pt x="19636" y="455978"/>
                  </a:lnTo>
                  <a:lnTo>
                    <a:pt x="69408" y="470212"/>
                  </a:lnTo>
                  <a:lnTo>
                    <a:pt x="106330" y="466879"/>
                  </a:lnTo>
                  <a:lnTo>
                    <a:pt x="179770" y="446019"/>
                  </a:lnTo>
                  <a:lnTo>
                    <a:pt x="198832" y="411552"/>
                  </a:lnTo>
                  <a:lnTo>
                    <a:pt x="196841" y="406789"/>
                  </a:lnTo>
                  <a:lnTo>
                    <a:pt x="167298" y="406789"/>
                  </a:lnTo>
                  <a:lnTo>
                    <a:pt x="172787" y="399788"/>
                  </a:lnTo>
                  <a:lnTo>
                    <a:pt x="177109" y="391479"/>
                  </a:lnTo>
                  <a:lnTo>
                    <a:pt x="180193" y="381932"/>
                  </a:lnTo>
                  <a:lnTo>
                    <a:pt x="181967" y="371216"/>
                  </a:lnTo>
                  <a:lnTo>
                    <a:pt x="189242" y="336058"/>
                  </a:lnTo>
                  <a:lnTo>
                    <a:pt x="193973" y="300900"/>
                  </a:lnTo>
                  <a:lnTo>
                    <a:pt x="196092" y="265603"/>
                  </a:lnTo>
                  <a:lnTo>
                    <a:pt x="195530" y="230030"/>
                  </a:lnTo>
                  <a:lnTo>
                    <a:pt x="191613" y="183481"/>
                  </a:lnTo>
                  <a:lnTo>
                    <a:pt x="190857" y="136797"/>
                  </a:lnTo>
                  <a:lnTo>
                    <a:pt x="193262" y="89974"/>
                  </a:lnTo>
                  <a:lnTo>
                    <a:pt x="198832" y="43010"/>
                  </a:lnTo>
                  <a:lnTo>
                    <a:pt x="140807" y="15107"/>
                  </a:lnTo>
                  <a:lnTo>
                    <a:pt x="89417" y="746"/>
                  </a:lnTo>
                  <a:lnTo>
                    <a:pt x="44697" y="0"/>
                  </a:lnTo>
                  <a:close/>
                </a:path>
                <a:path w="199389" h="470535">
                  <a:moveTo>
                    <a:pt x="181967" y="371216"/>
                  </a:moveTo>
                  <a:lnTo>
                    <a:pt x="180193" y="381932"/>
                  </a:lnTo>
                  <a:lnTo>
                    <a:pt x="177109" y="391479"/>
                  </a:lnTo>
                  <a:lnTo>
                    <a:pt x="172787" y="399788"/>
                  </a:lnTo>
                  <a:lnTo>
                    <a:pt x="167298" y="406789"/>
                  </a:lnTo>
                  <a:lnTo>
                    <a:pt x="196841" y="406789"/>
                  </a:lnTo>
                  <a:lnTo>
                    <a:pt x="181967" y="37121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001246" y="1886915"/>
              <a:ext cx="19685" cy="74930"/>
            </a:xfrm>
            <a:custGeom>
              <a:avLst/>
              <a:gdLst/>
              <a:ahLst/>
              <a:cxnLst/>
              <a:rect l="l" t="t" r="r" b="b"/>
              <a:pathLst>
                <a:path w="19685" h="74930">
                  <a:moveTo>
                    <a:pt x="0" y="74802"/>
                  </a:moveTo>
                  <a:lnTo>
                    <a:pt x="7206" y="68129"/>
                  </a:lnTo>
                  <a:lnTo>
                    <a:pt x="12833" y="60183"/>
                  </a:lnTo>
                  <a:lnTo>
                    <a:pt x="16812" y="50930"/>
                  </a:lnTo>
                  <a:lnTo>
                    <a:pt x="19075" y="40335"/>
                  </a:lnTo>
                  <a:lnTo>
                    <a:pt x="21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003446" y="1558706"/>
              <a:ext cx="17145" cy="328295"/>
            </a:xfrm>
            <a:custGeom>
              <a:avLst/>
              <a:gdLst/>
              <a:ahLst/>
              <a:cxnLst/>
              <a:rect l="l" t="t" r="r" b="b"/>
              <a:pathLst>
                <a:path w="17145" h="328294">
                  <a:moveTo>
                    <a:pt x="0" y="328206"/>
                  </a:moveTo>
                  <a:lnTo>
                    <a:pt x="7275" y="293047"/>
                  </a:lnTo>
                  <a:lnTo>
                    <a:pt x="12006" y="257889"/>
                  </a:lnTo>
                  <a:lnTo>
                    <a:pt x="14124" y="222592"/>
                  </a:lnTo>
                  <a:lnTo>
                    <a:pt x="13563" y="187020"/>
                  </a:lnTo>
                  <a:lnTo>
                    <a:pt x="9646" y="140471"/>
                  </a:lnTo>
                  <a:lnTo>
                    <a:pt x="8889" y="93786"/>
                  </a:lnTo>
                  <a:lnTo>
                    <a:pt x="11295" y="46963"/>
                  </a:ln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821479" y="1528638"/>
              <a:ext cx="32384" cy="455930"/>
            </a:xfrm>
            <a:custGeom>
              <a:avLst/>
              <a:gdLst/>
              <a:ahLst/>
              <a:cxnLst/>
              <a:rect l="l" t="t" r="r" b="b"/>
              <a:pathLst>
                <a:path w="32385" h="455930">
                  <a:moveTo>
                    <a:pt x="6681" y="0"/>
                  </a:moveTo>
                  <a:lnTo>
                    <a:pt x="7050" y="64173"/>
                  </a:lnTo>
                  <a:lnTo>
                    <a:pt x="2769" y="117555"/>
                  </a:lnTo>
                  <a:lnTo>
                    <a:pt x="442" y="171218"/>
                  </a:lnTo>
                  <a:lnTo>
                    <a:pt x="0" y="225180"/>
                  </a:lnTo>
                  <a:lnTo>
                    <a:pt x="1370" y="279459"/>
                  </a:lnTo>
                  <a:lnTo>
                    <a:pt x="4484" y="334073"/>
                  </a:lnTo>
                  <a:lnTo>
                    <a:pt x="814" y="400075"/>
                  </a:lnTo>
                  <a:lnTo>
                    <a:pt x="3832" y="415128"/>
                  </a:lnTo>
                  <a:lnTo>
                    <a:pt x="10118" y="429460"/>
                  </a:lnTo>
                  <a:lnTo>
                    <a:pt x="19636" y="443034"/>
                  </a:lnTo>
                  <a:lnTo>
                    <a:pt x="32348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988777" y="1886911"/>
              <a:ext cx="15240" cy="36195"/>
            </a:xfrm>
            <a:custGeom>
              <a:avLst/>
              <a:gdLst/>
              <a:ahLst/>
              <a:cxnLst/>
              <a:rect l="l" t="t" r="r" b="b"/>
              <a:pathLst>
                <a:path w="15239" h="36194">
                  <a:moveTo>
                    <a:pt x="0" y="35572"/>
                  </a:moveTo>
                  <a:lnTo>
                    <a:pt x="5488" y="28571"/>
                  </a:lnTo>
                  <a:lnTo>
                    <a:pt x="9810" y="20262"/>
                  </a:lnTo>
                  <a:lnTo>
                    <a:pt x="12894" y="10716"/>
                  </a:lnTo>
                  <a:lnTo>
                    <a:pt x="146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825963" y="1686699"/>
              <a:ext cx="183349" cy="80670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981076" y="1955811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4">
                  <a:moveTo>
                    <a:pt x="164287" y="0"/>
                  </a:moveTo>
                  <a:lnTo>
                    <a:pt x="0" y="27698"/>
                  </a:lnTo>
                  <a:lnTo>
                    <a:pt x="10261" y="259359"/>
                  </a:lnTo>
                  <a:lnTo>
                    <a:pt x="2153" y="300465"/>
                  </a:lnTo>
                  <a:lnTo>
                    <a:pt x="4907" y="361379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5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981076" y="1955811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4">
                  <a:moveTo>
                    <a:pt x="0" y="27698"/>
                  </a:moveTo>
                  <a:lnTo>
                    <a:pt x="10261" y="259359"/>
                  </a:lnTo>
                  <a:lnTo>
                    <a:pt x="2153" y="300465"/>
                  </a:lnTo>
                  <a:lnTo>
                    <a:pt x="368" y="334460"/>
                  </a:lnTo>
                  <a:lnTo>
                    <a:pt x="4907" y="361379"/>
                  </a:lnTo>
                  <a:lnTo>
                    <a:pt x="15773" y="381253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211963" y="293636"/>
                  </a:lnTo>
                  <a:lnTo>
                    <a:pt x="207951" y="281250"/>
                  </a:lnTo>
                  <a:lnTo>
                    <a:pt x="204668" y="270616"/>
                  </a:lnTo>
                  <a:lnTo>
                    <a:pt x="202006" y="261798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5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916903" y="1542317"/>
              <a:ext cx="242570" cy="464184"/>
            </a:xfrm>
            <a:custGeom>
              <a:avLst/>
              <a:gdLst/>
              <a:ahLst/>
              <a:cxnLst/>
              <a:rect l="l" t="t" r="r" b="b"/>
              <a:pathLst>
                <a:path w="242570" h="464185">
                  <a:moveTo>
                    <a:pt x="124858" y="0"/>
                  </a:moveTo>
                  <a:lnTo>
                    <a:pt x="80688" y="603"/>
                  </a:lnTo>
                  <a:lnTo>
                    <a:pt x="39087" y="11450"/>
                  </a:lnTo>
                  <a:lnTo>
                    <a:pt x="0" y="32524"/>
                  </a:lnTo>
                  <a:lnTo>
                    <a:pt x="10854" y="42980"/>
                  </a:lnTo>
                  <a:lnTo>
                    <a:pt x="19711" y="53474"/>
                  </a:lnTo>
                  <a:lnTo>
                    <a:pt x="26505" y="64037"/>
                  </a:lnTo>
                  <a:lnTo>
                    <a:pt x="31165" y="74700"/>
                  </a:lnTo>
                  <a:lnTo>
                    <a:pt x="30111" y="128075"/>
                  </a:lnTo>
                  <a:lnTo>
                    <a:pt x="30884" y="181716"/>
                  </a:lnTo>
                  <a:lnTo>
                    <a:pt x="33469" y="235622"/>
                  </a:lnTo>
                  <a:lnTo>
                    <a:pt x="37848" y="289791"/>
                  </a:lnTo>
                  <a:lnTo>
                    <a:pt x="44005" y="344220"/>
                  </a:lnTo>
                  <a:lnTo>
                    <a:pt x="44005" y="410234"/>
                  </a:lnTo>
                  <a:lnTo>
                    <a:pt x="48212" y="425155"/>
                  </a:lnTo>
                  <a:lnTo>
                    <a:pt x="55375" y="439113"/>
                  </a:lnTo>
                  <a:lnTo>
                    <a:pt x="65561" y="452106"/>
                  </a:lnTo>
                  <a:lnTo>
                    <a:pt x="78841" y="464133"/>
                  </a:lnTo>
                  <a:lnTo>
                    <a:pt x="116033" y="463445"/>
                  </a:lnTo>
                  <a:lnTo>
                    <a:pt x="189041" y="447894"/>
                  </a:lnTo>
                  <a:lnTo>
                    <a:pt x="224790" y="432967"/>
                  </a:lnTo>
                  <a:lnTo>
                    <a:pt x="242023" y="397395"/>
                  </a:lnTo>
                  <a:lnTo>
                    <a:pt x="240611" y="394461"/>
                  </a:lnTo>
                  <a:lnTo>
                    <a:pt x="210121" y="394461"/>
                  </a:lnTo>
                  <a:lnTo>
                    <a:pt x="215219" y="387236"/>
                  </a:lnTo>
                  <a:lnTo>
                    <a:pt x="219013" y="378738"/>
                  </a:lnTo>
                  <a:lnTo>
                    <a:pt x="221571" y="368936"/>
                  </a:lnTo>
                  <a:lnTo>
                    <a:pt x="222961" y="357796"/>
                  </a:lnTo>
                  <a:lnTo>
                    <a:pt x="228254" y="322586"/>
                  </a:lnTo>
                  <a:lnTo>
                    <a:pt x="230935" y="287341"/>
                  </a:lnTo>
                  <a:lnTo>
                    <a:pt x="231003" y="252028"/>
                  </a:lnTo>
                  <a:lnTo>
                    <a:pt x="228460" y="216610"/>
                  </a:lnTo>
                  <a:lnTo>
                    <a:pt x="221848" y="170474"/>
                  </a:lnTo>
                  <a:lnTo>
                    <a:pt x="218465" y="123924"/>
                  </a:lnTo>
                  <a:lnTo>
                    <a:pt x="218244" y="76962"/>
                  </a:lnTo>
                  <a:lnTo>
                    <a:pt x="221119" y="29590"/>
                  </a:lnTo>
                  <a:lnTo>
                    <a:pt x="171650" y="9656"/>
                  </a:lnTo>
                  <a:lnTo>
                    <a:pt x="124858" y="0"/>
                  </a:lnTo>
                  <a:close/>
                </a:path>
                <a:path w="242570" h="464185">
                  <a:moveTo>
                    <a:pt x="222961" y="357796"/>
                  </a:moveTo>
                  <a:lnTo>
                    <a:pt x="221571" y="368936"/>
                  </a:lnTo>
                  <a:lnTo>
                    <a:pt x="219013" y="378738"/>
                  </a:lnTo>
                  <a:lnTo>
                    <a:pt x="215219" y="387236"/>
                  </a:lnTo>
                  <a:lnTo>
                    <a:pt x="210121" y="394461"/>
                  </a:lnTo>
                  <a:lnTo>
                    <a:pt x="240611" y="394461"/>
                  </a:lnTo>
                  <a:lnTo>
                    <a:pt x="222961" y="35779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127027" y="1900118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5" h="36830">
                  <a:moveTo>
                    <a:pt x="0" y="36664"/>
                  </a:moveTo>
                  <a:lnTo>
                    <a:pt x="5097" y="29439"/>
                  </a:lnTo>
                  <a:lnTo>
                    <a:pt x="8891" y="20942"/>
                  </a:lnTo>
                  <a:lnTo>
                    <a:pt x="11449" y="11140"/>
                  </a:lnTo>
                  <a:lnTo>
                    <a:pt x="1283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135151" y="1571907"/>
              <a:ext cx="24130" cy="403860"/>
            </a:xfrm>
            <a:custGeom>
              <a:avLst/>
              <a:gdLst/>
              <a:ahLst/>
              <a:cxnLst/>
              <a:rect l="l" t="t" r="r" b="b"/>
              <a:pathLst>
                <a:path w="24129" h="403860">
                  <a:moveTo>
                    <a:pt x="4711" y="328206"/>
                  </a:moveTo>
                  <a:lnTo>
                    <a:pt x="23786" y="367804"/>
                  </a:lnTo>
                  <a:lnTo>
                    <a:pt x="22120" y="378520"/>
                  </a:lnTo>
                  <a:lnTo>
                    <a:pt x="18735" y="388067"/>
                  </a:lnTo>
                  <a:lnTo>
                    <a:pt x="13563" y="396376"/>
                  </a:lnTo>
                  <a:lnTo>
                    <a:pt x="6539" y="403377"/>
                  </a:lnTo>
                </a:path>
                <a:path w="24129" h="403860">
                  <a:moveTo>
                    <a:pt x="4711" y="328206"/>
                  </a:moveTo>
                  <a:lnTo>
                    <a:pt x="10004" y="292995"/>
                  </a:lnTo>
                  <a:lnTo>
                    <a:pt x="12685" y="257751"/>
                  </a:lnTo>
                  <a:lnTo>
                    <a:pt x="12753" y="222437"/>
                  </a:lnTo>
                  <a:lnTo>
                    <a:pt x="10210" y="187020"/>
                  </a:lnTo>
                  <a:lnTo>
                    <a:pt x="3598" y="140883"/>
                  </a:lnTo>
                  <a:lnTo>
                    <a:pt x="216" y="94334"/>
                  </a:lnTo>
                  <a:lnTo>
                    <a:pt x="0" y="47372"/>
                  </a:lnTo>
                  <a:lnTo>
                    <a:pt x="28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916903" y="1574848"/>
              <a:ext cx="79375" cy="431800"/>
            </a:xfrm>
            <a:custGeom>
              <a:avLst/>
              <a:gdLst/>
              <a:ahLst/>
              <a:cxnLst/>
              <a:rect l="l" t="t" r="r" b="b"/>
              <a:pathLst>
                <a:path w="79375" h="431800">
                  <a:moveTo>
                    <a:pt x="78841" y="431609"/>
                  </a:moveTo>
                  <a:lnTo>
                    <a:pt x="65561" y="419576"/>
                  </a:lnTo>
                  <a:lnTo>
                    <a:pt x="55375" y="406582"/>
                  </a:lnTo>
                  <a:lnTo>
                    <a:pt x="48212" y="392624"/>
                  </a:lnTo>
                  <a:lnTo>
                    <a:pt x="44005" y="377698"/>
                  </a:lnTo>
                  <a:lnTo>
                    <a:pt x="44005" y="311696"/>
                  </a:lnTo>
                  <a:lnTo>
                    <a:pt x="37847" y="257261"/>
                  </a:lnTo>
                  <a:lnTo>
                    <a:pt x="33465" y="203091"/>
                  </a:lnTo>
                  <a:lnTo>
                    <a:pt x="30879" y="149186"/>
                  </a:lnTo>
                  <a:lnTo>
                    <a:pt x="30106" y="95543"/>
                  </a:lnTo>
                  <a:lnTo>
                    <a:pt x="31165" y="42164"/>
                  </a:lnTo>
                  <a:lnTo>
                    <a:pt x="26505" y="31502"/>
                  </a:lnTo>
                  <a:lnTo>
                    <a:pt x="19711" y="20943"/>
                  </a:lnTo>
                  <a:lnTo>
                    <a:pt x="10854" y="1045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953573" y="1700263"/>
              <a:ext cx="183349" cy="86169"/>
            </a:xfrm>
            <a:prstGeom prst="rect">
              <a:avLst/>
            </a:prstGeom>
          </p:spPr>
        </p:pic>
      </p:grpSp>
      <p:grpSp>
        <p:nvGrpSpPr>
          <p:cNvPr id="237" name="object 237"/>
          <p:cNvGrpSpPr/>
          <p:nvPr/>
        </p:nvGrpSpPr>
        <p:grpSpPr>
          <a:xfrm>
            <a:off x="2855908" y="2492314"/>
            <a:ext cx="384810" cy="981075"/>
            <a:chOff x="2855908" y="2492314"/>
            <a:chExt cx="384810" cy="981075"/>
          </a:xfrm>
        </p:grpSpPr>
        <p:sp>
          <p:nvSpPr>
            <p:cNvPr id="238" name="object 238"/>
            <p:cNvSpPr/>
            <p:nvPr/>
          </p:nvSpPr>
          <p:spPr>
            <a:xfrm>
              <a:off x="2857117" y="2492483"/>
              <a:ext cx="324485" cy="243204"/>
            </a:xfrm>
            <a:custGeom>
              <a:avLst/>
              <a:gdLst/>
              <a:ahLst/>
              <a:cxnLst/>
              <a:rect l="l" t="t" r="r" b="b"/>
              <a:pathLst>
                <a:path w="324485" h="243205">
                  <a:moveTo>
                    <a:pt x="237895" y="14"/>
                  </a:moveTo>
                  <a:lnTo>
                    <a:pt x="179488" y="1016"/>
                  </a:lnTo>
                  <a:lnTo>
                    <a:pt x="105389" y="9091"/>
                  </a:lnTo>
                  <a:lnTo>
                    <a:pt x="36782" y="28636"/>
                  </a:lnTo>
                  <a:lnTo>
                    <a:pt x="1376" y="70511"/>
                  </a:lnTo>
                  <a:lnTo>
                    <a:pt x="0" y="99791"/>
                  </a:lnTo>
                  <a:lnTo>
                    <a:pt x="1376" y="130172"/>
                  </a:lnTo>
                  <a:lnTo>
                    <a:pt x="5505" y="161586"/>
                  </a:lnTo>
                  <a:lnTo>
                    <a:pt x="136417" y="242993"/>
                  </a:lnTo>
                  <a:lnTo>
                    <a:pt x="305098" y="208881"/>
                  </a:lnTo>
                  <a:lnTo>
                    <a:pt x="320226" y="177847"/>
                  </a:lnTo>
                  <a:lnTo>
                    <a:pt x="324351" y="138014"/>
                  </a:lnTo>
                  <a:lnTo>
                    <a:pt x="317474" y="89243"/>
                  </a:lnTo>
                  <a:lnTo>
                    <a:pt x="299599" y="31399"/>
                  </a:lnTo>
                  <a:lnTo>
                    <a:pt x="271031" y="4942"/>
                  </a:lnTo>
                  <a:lnTo>
                    <a:pt x="237895" y="14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857123" y="2534884"/>
              <a:ext cx="5715" cy="119380"/>
            </a:xfrm>
            <a:custGeom>
              <a:avLst/>
              <a:gdLst/>
              <a:ahLst/>
              <a:cxnLst/>
              <a:rect l="l" t="t" r="r" b="b"/>
              <a:pathLst>
                <a:path w="5714" h="119380">
                  <a:moveTo>
                    <a:pt x="5495" y="0"/>
                  </a:moveTo>
                  <a:lnTo>
                    <a:pt x="1373" y="28113"/>
                  </a:lnTo>
                  <a:lnTo>
                    <a:pt x="0" y="57392"/>
                  </a:lnTo>
                  <a:lnTo>
                    <a:pt x="1373" y="87769"/>
                  </a:lnTo>
                  <a:lnTo>
                    <a:pt x="5495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15252" y="2492314"/>
              <a:ext cx="67348" cy="210185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2865006" y="3054879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70">
                  <a:moveTo>
                    <a:pt x="183529" y="0"/>
                  </a:moveTo>
                  <a:lnTo>
                    <a:pt x="17781" y="18694"/>
                  </a:ln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2875" y="351832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03709" y="256247"/>
                  </a:lnTo>
                  <a:lnTo>
                    <a:pt x="208240" y="211968"/>
                  </a:lnTo>
                  <a:lnTo>
                    <a:pt x="209161" y="167466"/>
                  </a:lnTo>
                  <a:lnTo>
                    <a:pt x="206438" y="122772"/>
                  </a:lnTo>
                  <a:lnTo>
                    <a:pt x="200039" y="77914"/>
                  </a:lnTo>
                  <a:lnTo>
                    <a:pt x="199415" y="52542"/>
                  </a:lnTo>
                  <a:lnTo>
                    <a:pt x="196456" y="31032"/>
                  </a:lnTo>
                  <a:lnTo>
                    <a:pt x="191161" y="13485"/>
                  </a:lnTo>
                  <a:lnTo>
                    <a:pt x="18352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865006" y="3054879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70">
                  <a:moveTo>
                    <a:pt x="17781" y="18694"/>
                  </a:move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14707" y="299872"/>
                  </a:lnTo>
                  <a:lnTo>
                    <a:pt x="213602" y="295376"/>
                  </a:lnTo>
                  <a:lnTo>
                    <a:pt x="210356" y="282785"/>
                  </a:lnTo>
                  <a:lnTo>
                    <a:pt x="207694" y="272045"/>
                  </a:lnTo>
                  <a:lnTo>
                    <a:pt x="205512" y="263188"/>
                  </a:lnTo>
                  <a:lnTo>
                    <a:pt x="203709" y="256247"/>
                  </a:lnTo>
                  <a:lnTo>
                    <a:pt x="208240" y="211968"/>
                  </a:lnTo>
                  <a:lnTo>
                    <a:pt x="209161" y="167466"/>
                  </a:lnTo>
                  <a:lnTo>
                    <a:pt x="206438" y="122772"/>
                  </a:lnTo>
                  <a:lnTo>
                    <a:pt x="200039" y="77914"/>
                  </a:lnTo>
                  <a:lnTo>
                    <a:pt x="199415" y="52542"/>
                  </a:lnTo>
                  <a:lnTo>
                    <a:pt x="196456" y="31032"/>
                  </a:lnTo>
                  <a:lnTo>
                    <a:pt x="191161" y="13485"/>
                  </a:lnTo>
                  <a:lnTo>
                    <a:pt x="18352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57038" y="2634154"/>
              <a:ext cx="199390" cy="470534"/>
            </a:xfrm>
            <a:custGeom>
              <a:avLst/>
              <a:gdLst/>
              <a:ahLst/>
              <a:cxnLst/>
              <a:rect l="l" t="t" r="r" b="b"/>
              <a:pathLst>
                <a:path w="199389" h="470535">
                  <a:moveTo>
                    <a:pt x="44697" y="0"/>
                  </a:moveTo>
                  <a:lnTo>
                    <a:pt x="6681" y="12937"/>
                  </a:lnTo>
                  <a:lnTo>
                    <a:pt x="7050" y="77122"/>
                  </a:lnTo>
                  <a:lnTo>
                    <a:pt x="2769" y="130499"/>
                  </a:lnTo>
                  <a:lnTo>
                    <a:pt x="442" y="184158"/>
                  </a:lnTo>
                  <a:lnTo>
                    <a:pt x="0" y="238118"/>
                  </a:lnTo>
                  <a:lnTo>
                    <a:pt x="1370" y="292396"/>
                  </a:lnTo>
                  <a:lnTo>
                    <a:pt x="4484" y="347010"/>
                  </a:lnTo>
                  <a:lnTo>
                    <a:pt x="814" y="413025"/>
                  </a:lnTo>
                  <a:lnTo>
                    <a:pt x="19636" y="455973"/>
                  </a:lnTo>
                  <a:lnTo>
                    <a:pt x="69408" y="470206"/>
                  </a:lnTo>
                  <a:lnTo>
                    <a:pt x="106330" y="466877"/>
                  </a:lnTo>
                  <a:lnTo>
                    <a:pt x="179770" y="446019"/>
                  </a:lnTo>
                  <a:lnTo>
                    <a:pt x="198832" y="411552"/>
                  </a:lnTo>
                  <a:lnTo>
                    <a:pt x="196841" y="406789"/>
                  </a:lnTo>
                  <a:lnTo>
                    <a:pt x="167298" y="406789"/>
                  </a:lnTo>
                  <a:lnTo>
                    <a:pt x="172787" y="399788"/>
                  </a:lnTo>
                  <a:lnTo>
                    <a:pt x="177109" y="391479"/>
                  </a:lnTo>
                  <a:lnTo>
                    <a:pt x="180193" y="381932"/>
                  </a:lnTo>
                  <a:lnTo>
                    <a:pt x="181967" y="371216"/>
                  </a:lnTo>
                  <a:lnTo>
                    <a:pt x="189242" y="336058"/>
                  </a:lnTo>
                  <a:lnTo>
                    <a:pt x="193973" y="300900"/>
                  </a:lnTo>
                  <a:lnTo>
                    <a:pt x="196092" y="265603"/>
                  </a:lnTo>
                  <a:lnTo>
                    <a:pt x="195530" y="230030"/>
                  </a:lnTo>
                  <a:lnTo>
                    <a:pt x="191613" y="183481"/>
                  </a:lnTo>
                  <a:lnTo>
                    <a:pt x="190857" y="136797"/>
                  </a:lnTo>
                  <a:lnTo>
                    <a:pt x="193262" y="89974"/>
                  </a:lnTo>
                  <a:lnTo>
                    <a:pt x="198832" y="43010"/>
                  </a:lnTo>
                  <a:lnTo>
                    <a:pt x="140807" y="15107"/>
                  </a:lnTo>
                  <a:lnTo>
                    <a:pt x="89417" y="746"/>
                  </a:lnTo>
                  <a:lnTo>
                    <a:pt x="44697" y="0"/>
                  </a:lnTo>
                  <a:close/>
                </a:path>
                <a:path w="199389" h="470535">
                  <a:moveTo>
                    <a:pt x="181967" y="371216"/>
                  </a:moveTo>
                  <a:lnTo>
                    <a:pt x="180193" y="381932"/>
                  </a:lnTo>
                  <a:lnTo>
                    <a:pt x="177109" y="391479"/>
                  </a:lnTo>
                  <a:lnTo>
                    <a:pt x="172787" y="399788"/>
                  </a:lnTo>
                  <a:lnTo>
                    <a:pt x="167298" y="406789"/>
                  </a:lnTo>
                  <a:lnTo>
                    <a:pt x="196841" y="406789"/>
                  </a:lnTo>
                  <a:lnTo>
                    <a:pt x="181967" y="37121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036804" y="3005373"/>
              <a:ext cx="19685" cy="74930"/>
            </a:xfrm>
            <a:custGeom>
              <a:avLst/>
              <a:gdLst/>
              <a:ahLst/>
              <a:cxnLst/>
              <a:rect l="l" t="t" r="r" b="b"/>
              <a:pathLst>
                <a:path w="19685" h="74930">
                  <a:moveTo>
                    <a:pt x="0" y="74802"/>
                  </a:moveTo>
                  <a:lnTo>
                    <a:pt x="7206" y="68129"/>
                  </a:lnTo>
                  <a:lnTo>
                    <a:pt x="12833" y="60183"/>
                  </a:lnTo>
                  <a:lnTo>
                    <a:pt x="16812" y="50930"/>
                  </a:lnTo>
                  <a:lnTo>
                    <a:pt x="19075" y="40335"/>
                  </a:lnTo>
                  <a:lnTo>
                    <a:pt x="21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039005" y="2677165"/>
              <a:ext cx="17145" cy="328295"/>
            </a:xfrm>
            <a:custGeom>
              <a:avLst/>
              <a:gdLst/>
              <a:ahLst/>
              <a:cxnLst/>
              <a:rect l="l" t="t" r="r" b="b"/>
              <a:pathLst>
                <a:path w="17144" h="328294">
                  <a:moveTo>
                    <a:pt x="0" y="328206"/>
                  </a:moveTo>
                  <a:lnTo>
                    <a:pt x="7275" y="293047"/>
                  </a:lnTo>
                  <a:lnTo>
                    <a:pt x="12006" y="257889"/>
                  </a:lnTo>
                  <a:lnTo>
                    <a:pt x="14124" y="222592"/>
                  </a:lnTo>
                  <a:lnTo>
                    <a:pt x="13563" y="187020"/>
                  </a:lnTo>
                  <a:lnTo>
                    <a:pt x="9646" y="140471"/>
                  </a:lnTo>
                  <a:lnTo>
                    <a:pt x="8889" y="93786"/>
                  </a:lnTo>
                  <a:lnTo>
                    <a:pt x="11295" y="46963"/>
                  </a:ln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857038" y="2647096"/>
              <a:ext cx="32384" cy="455930"/>
            </a:xfrm>
            <a:custGeom>
              <a:avLst/>
              <a:gdLst/>
              <a:ahLst/>
              <a:cxnLst/>
              <a:rect l="l" t="t" r="r" b="b"/>
              <a:pathLst>
                <a:path w="32385" h="455930">
                  <a:moveTo>
                    <a:pt x="6681" y="0"/>
                  </a:moveTo>
                  <a:lnTo>
                    <a:pt x="7050" y="64173"/>
                  </a:lnTo>
                  <a:lnTo>
                    <a:pt x="2769" y="117555"/>
                  </a:lnTo>
                  <a:lnTo>
                    <a:pt x="442" y="171218"/>
                  </a:lnTo>
                  <a:lnTo>
                    <a:pt x="0" y="225180"/>
                  </a:lnTo>
                  <a:lnTo>
                    <a:pt x="1370" y="279459"/>
                  </a:lnTo>
                  <a:lnTo>
                    <a:pt x="4484" y="334073"/>
                  </a:lnTo>
                  <a:lnTo>
                    <a:pt x="814" y="400075"/>
                  </a:lnTo>
                  <a:lnTo>
                    <a:pt x="3832" y="415128"/>
                  </a:lnTo>
                  <a:lnTo>
                    <a:pt x="10118" y="429460"/>
                  </a:lnTo>
                  <a:lnTo>
                    <a:pt x="19636" y="443034"/>
                  </a:lnTo>
                  <a:lnTo>
                    <a:pt x="32348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24337" y="3005370"/>
              <a:ext cx="15240" cy="36195"/>
            </a:xfrm>
            <a:custGeom>
              <a:avLst/>
              <a:gdLst/>
              <a:ahLst/>
              <a:cxnLst/>
              <a:rect l="l" t="t" r="r" b="b"/>
              <a:pathLst>
                <a:path w="15239" h="36194">
                  <a:moveTo>
                    <a:pt x="0" y="35572"/>
                  </a:moveTo>
                  <a:lnTo>
                    <a:pt x="5488" y="28571"/>
                  </a:lnTo>
                  <a:lnTo>
                    <a:pt x="9810" y="20262"/>
                  </a:lnTo>
                  <a:lnTo>
                    <a:pt x="12894" y="10716"/>
                  </a:lnTo>
                  <a:lnTo>
                    <a:pt x="146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861513" y="2805146"/>
              <a:ext cx="183362" cy="80670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3016636" y="3074270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5">
                  <a:moveTo>
                    <a:pt x="164287" y="0"/>
                  </a:moveTo>
                  <a:lnTo>
                    <a:pt x="0" y="27698"/>
                  </a:lnTo>
                  <a:lnTo>
                    <a:pt x="10274" y="259359"/>
                  </a:lnTo>
                  <a:lnTo>
                    <a:pt x="2159" y="300465"/>
                  </a:lnTo>
                  <a:lnTo>
                    <a:pt x="4907" y="361379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6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016636" y="3074270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5">
                  <a:moveTo>
                    <a:pt x="0" y="27698"/>
                  </a:moveTo>
                  <a:lnTo>
                    <a:pt x="10274" y="259359"/>
                  </a:lnTo>
                  <a:lnTo>
                    <a:pt x="2159" y="300465"/>
                  </a:lnTo>
                  <a:lnTo>
                    <a:pt x="369" y="334460"/>
                  </a:lnTo>
                  <a:lnTo>
                    <a:pt x="4907" y="361379"/>
                  </a:lnTo>
                  <a:lnTo>
                    <a:pt x="15773" y="381254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211963" y="293636"/>
                  </a:lnTo>
                  <a:lnTo>
                    <a:pt x="207951" y="281250"/>
                  </a:lnTo>
                  <a:lnTo>
                    <a:pt x="204668" y="270616"/>
                  </a:lnTo>
                  <a:lnTo>
                    <a:pt x="202006" y="261798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6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952461" y="2660776"/>
              <a:ext cx="242570" cy="464184"/>
            </a:xfrm>
            <a:custGeom>
              <a:avLst/>
              <a:gdLst/>
              <a:ahLst/>
              <a:cxnLst/>
              <a:rect l="l" t="t" r="r" b="b"/>
              <a:pathLst>
                <a:path w="242569" h="464185">
                  <a:moveTo>
                    <a:pt x="124861" y="0"/>
                  </a:moveTo>
                  <a:lnTo>
                    <a:pt x="80689" y="603"/>
                  </a:lnTo>
                  <a:lnTo>
                    <a:pt x="39087" y="11450"/>
                  </a:lnTo>
                  <a:lnTo>
                    <a:pt x="0" y="32524"/>
                  </a:lnTo>
                  <a:lnTo>
                    <a:pt x="10854" y="42980"/>
                  </a:lnTo>
                  <a:lnTo>
                    <a:pt x="19711" y="53474"/>
                  </a:lnTo>
                  <a:lnTo>
                    <a:pt x="26505" y="64037"/>
                  </a:lnTo>
                  <a:lnTo>
                    <a:pt x="31165" y="74700"/>
                  </a:lnTo>
                  <a:lnTo>
                    <a:pt x="30111" y="128075"/>
                  </a:lnTo>
                  <a:lnTo>
                    <a:pt x="30884" y="181716"/>
                  </a:lnTo>
                  <a:lnTo>
                    <a:pt x="33469" y="235622"/>
                  </a:lnTo>
                  <a:lnTo>
                    <a:pt x="37848" y="289791"/>
                  </a:lnTo>
                  <a:lnTo>
                    <a:pt x="44005" y="344220"/>
                  </a:lnTo>
                  <a:lnTo>
                    <a:pt x="44005" y="410234"/>
                  </a:lnTo>
                  <a:lnTo>
                    <a:pt x="48212" y="425155"/>
                  </a:lnTo>
                  <a:lnTo>
                    <a:pt x="55375" y="439113"/>
                  </a:lnTo>
                  <a:lnTo>
                    <a:pt x="65561" y="452106"/>
                  </a:lnTo>
                  <a:lnTo>
                    <a:pt x="78841" y="464133"/>
                  </a:lnTo>
                  <a:lnTo>
                    <a:pt x="116033" y="463445"/>
                  </a:lnTo>
                  <a:lnTo>
                    <a:pt x="189041" y="447894"/>
                  </a:lnTo>
                  <a:lnTo>
                    <a:pt x="224790" y="432967"/>
                  </a:lnTo>
                  <a:lnTo>
                    <a:pt x="242023" y="397395"/>
                  </a:lnTo>
                  <a:lnTo>
                    <a:pt x="240611" y="394461"/>
                  </a:lnTo>
                  <a:lnTo>
                    <a:pt x="210121" y="394461"/>
                  </a:lnTo>
                  <a:lnTo>
                    <a:pt x="215224" y="387236"/>
                  </a:lnTo>
                  <a:lnTo>
                    <a:pt x="219017" y="378738"/>
                  </a:lnTo>
                  <a:lnTo>
                    <a:pt x="221572" y="368936"/>
                  </a:lnTo>
                  <a:lnTo>
                    <a:pt x="222961" y="357796"/>
                  </a:lnTo>
                  <a:lnTo>
                    <a:pt x="228254" y="322586"/>
                  </a:lnTo>
                  <a:lnTo>
                    <a:pt x="230935" y="287341"/>
                  </a:lnTo>
                  <a:lnTo>
                    <a:pt x="231003" y="252028"/>
                  </a:lnTo>
                  <a:lnTo>
                    <a:pt x="228460" y="216610"/>
                  </a:lnTo>
                  <a:lnTo>
                    <a:pt x="221848" y="170474"/>
                  </a:lnTo>
                  <a:lnTo>
                    <a:pt x="218466" y="123924"/>
                  </a:lnTo>
                  <a:lnTo>
                    <a:pt x="218250" y="76962"/>
                  </a:lnTo>
                  <a:lnTo>
                    <a:pt x="221132" y="29590"/>
                  </a:lnTo>
                  <a:lnTo>
                    <a:pt x="171657" y="9656"/>
                  </a:lnTo>
                  <a:lnTo>
                    <a:pt x="124861" y="0"/>
                  </a:lnTo>
                  <a:close/>
                </a:path>
                <a:path w="242569" h="464185">
                  <a:moveTo>
                    <a:pt x="222961" y="357796"/>
                  </a:moveTo>
                  <a:lnTo>
                    <a:pt x="221572" y="368936"/>
                  </a:lnTo>
                  <a:lnTo>
                    <a:pt x="219017" y="378738"/>
                  </a:lnTo>
                  <a:lnTo>
                    <a:pt x="215224" y="387236"/>
                  </a:lnTo>
                  <a:lnTo>
                    <a:pt x="210121" y="394461"/>
                  </a:lnTo>
                  <a:lnTo>
                    <a:pt x="240611" y="394461"/>
                  </a:lnTo>
                  <a:lnTo>
                    <a:pt x="222961" y="35779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162587" y="3018576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5" h="36830">
                  <a:moveTo>
                    <a:pt x="0" y="36664"/>
                  </a:moveTo>
                  <a:lnTo>
                    <a:pt x="5097" y="29439"/>
                  </a:lnTo>
                  <a:lnTo>
                    <a:pt x="8891" y="20942"/>
                  </a:lnTo>
                  <a:lnTo>
                    <a:pt x="11449" y="11140"/>
                  </a:lnTo>
                  <a:lnTo>
                    <a:pt x="1283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170710" y="2690365"/>
              <a:ext cx="24130" cy="403860"/>
            </a:xfrm>
            <a:custGeom>
              <a:avLst/>
              <a:gdLst/>
              <a:ahLst/>
              <a:cxnLst/>
              <a:rect l="l" t="t" r="r" b="b"/>
              <a:pathLst>
                <a:path w="24130" h="403860">
                  <a:moveTo>
                    <a:pt x="4711" y="328206"/>
                  </a:moveTo>
                  <a:lnTo>
                    <a:pt x="23786" y="367804"/>
                  </a:lnTo>
                  <a:lnTo>
                    <a:pt x="22120" y="378520"/>
                  </a:lnTo>
                  <a:lnTo>
                    <a:pt x="18735" y="388067"/>
                  </a:lnTo>
                  <a:lnTo>
                    <a:pt x="13563" y="396376"/>
                  </a:lnTo>
                  <a:lnTo>
                    <a:pt x="6539" y="403377"/>
                  </a:lnTo>
                </a:path>
                <a:path w="24130" h="403860">
                  <a:moveTo>
                    <a:pt x="4711" y="328206"/>
                  </a:moveTo>
                  <a:lnTo>
                    <a:pt x="10004" y="292995"/>
                  </a:lnTo>
                  <a:lnTo>
                    <a:pt x="12685" y="257751"/>
                  </a:lnTo>
                  <a:lnTo>
                    <a:pt x="12753" y="222437"/>
                  </a:lnTo>
                  <a:lnTo>
                    <a:pt x="10210" y="187020"/>
                  </a:lnTo>
                  <a:lnTo>
                    <a:pt x="3598" y="140883"/>
                  </a:lnTo>
                  <a:lnTo>
                    <a:pt x="216" y="94334"/>
                  </a:lnTo>
                  <a:lnTo>
                    <a:pt x="0" y="47372"/>
                  </a:lnTo>
                  <a:lnTo>
                    <a:pt x="28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952462" y="2693306"/>
              <a:ext cx="79375" cy="431800"/>
            </a:xfrm>
            <a:custGeom>
              <a:avLst/>
              <a:gdLst/>
              <a:ahLst/>
              <a:cxnLst/>
              <a:rect l="l" t="t" r="r" b="b"/>
              <a:pathLst>
                <a:path w="79375" h="431800">
                  <a:moveTo>
                    <a:pt x="78841" y="431609"/>
                  </a:moveTo>
                  <a:lnTo>
                    <a:pt x="65561" y="419576"/>
                  </a:lnTo>
                  <a:lnTo>
                    <a:pt x="55375" y="406582"/>
                  </a:lnTo>
                  <a:lnTo>
                    <a:pt x="48212" y="392624"/>
                  </a:lnTo>
                  <a:lnTo>
                    <a:pt x="44005" y="377697"/>
                  </a:lnTo>
                  <a:lnTo>
                    <a:pt x="44005" y="311696"/>
                  </a:lnTo>
                  <a:lnTo>
                    <a:pt x="37847" y="257261"/>
                  </a:lnTo>
                  <a:lnTo>
                    <a:pt x="33465" y="203091"/>
                  </a:lnTo>
                  <a:lnTo>
                    <a:pt x="30879" y="149186"/>
                  </a:lnTo>
                  <a:lnTo>
                    <a:pt x="30106" y="95543"/>
                  </a:lnTo>
                  <a:lnTo>
                    <a:pt x="31165" y="42163"/>
                  </a:lnTo>
                  <a:lnTo>
                    <a:pt x="26505" y="31502"/>
                  </a:lnTo>
                  <a:lnTo>
                    <a:pt x="19711" y="20943"/>
                  </a:lnTo>
                  <a:lnTo>
                    <a:pt x="10854" y="1045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989139" y="2818715"/>
              <a:ext cx="183349" cy="86182"/>
            </a:xfrm>
            <a:prstGeom prst="rect">
              <a:avLst/>
            </a:prstGeom>
          </p:spPr>
        </p:pic>
      </p:grpSp>
      <p:grpSp>
        <p:nvGrpSpPr>
          <p:cNvPr id="256" name="object 256"/>
          <p:cNvGrpSpPr/>
          <p:nvPr/>
        </p:nvGrpSpPr>
        <p:grpSpPr>
          <a:xfrm>
            <a:off x="3882689" y="2492314"/>
            <a:ext cx="384810" cy="981075"/>
            <a:chOff x="3882689" y="2492314"/>
            <a:chExt cx="384810" cy="981075"/>
          </a:xfrm>
        </p:grpSpPr>
        <p:sp>
          <p:nvSpPr>
            <p:cNvPr id="257" name="object 257"/>
            <p:cNvSpPr/>
            <p:nvPr/>
          </p:nvSpPr>
          <p:spPr>
            <a:xfrm>
              <a:off x="3883899" y="2492483"/>
              <a:ext cx="324485" cy="243204"/>
            </a:xfrm>
            <a:custGeom>
              <a:avLst/>
              <a:gdLst/>
              <a:ahLst/>
              <a:cxnLst/>
              <a:rect l="l" t="t" r="r" b="b"/>
              <a:pathLst>
                <a:path w="324485" h="243205">
                  <a:moveTo>
                    <a:pt x="237895" y="14"/>
                  </a:moveTo>
                  <a:lnTo>
                    <a:pt x="179488" y="1016"/>
                  </a:lnTo>
                  <a:lnTo>
                    <a:pt x="105389" y="9091"/>
                  </a:lnTo>
                  <a:lnTo>
                    <a:pt x="36782" y="28636"/>
                  </a:lnTo>
                  <a:lnTo>
                    <a:pt x="1376" y="70511"/>
                  </a:lnTo>
                  <a:lnTo>
                    <a:pt x="0" y="99791"/>
                  </a:lnTo>
                  <a:lnTo>
                    <a:pt x="1376" y="130172"/>
                  </a:lnTo>
                  <a:lnTo>
                    <a:pt x="5505" y="161586"/>
                  </a:lnTo>
                  <a:lnTo>
                    <a:pt x="136417" y="242993"/>
                  </a:lnTo>
                  <a:lnTo>
                    <a:pt x="305098" y="208881"/>
                  </a:lnTo>
                  <a:lnTo>
                    <a:pt x="320226" y="177847"/>
                  </a:lnTo>
                  <a:lnTo>
                    <a:pt x="324351" y="138014"/>
                  </a:lnTo>
                  <a:lnTo>
                    <a:pt x="317474" y="89243"/>
                  </a:lnTo>
                  <a:lnTo>
                    <a:pt x="299599" y="31399"/>
                  </a:lnTo>
                  <a:lnTo>
                    <a:pt x="271031" y="4942"/>
                  </a:lnTo>
                  <a:lnTo>
                    <a:pt x="237895" y="1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83904" y="2534884"/>
              <a:ext cx="5715" cy="119380"/>
            </a:xfrm>
            <a:custGeom>
              <a:avLst/>
              <a:gdLst/>
              <a:ahLst/>
              <a:cxnLst/>
              <a:rect l="l" t="t" r="r" b="b"/>
              <a:pathLst>
                <a:path w="5714" h="119380">
                  <a:moveTo>
                    <a:pt x="5495" y="0"/>
                  </a:moveTo>
                  <a:lnTo>
                    <a:pt x="1373" y="28113"/>
                  </a:lnTo>
                  <a:lnTo>
                    <a:pt x="0" y="57392"/>
                  </a:lnTo>
                  <a:lnTo>
                    <a:pt x="1373" y="87769"/>
                  </a:lnTo>
                  <a:lnTo>
                    <a:pt x="5495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142035" y="2492314"/>
              <a:ext cx="67348" cy="210185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3891787" y="3054879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70">
                  <a:moveTo>
                    <a:pt x="183529" y="0"/>
                  </a:moveTo>
                  <a:lnTo>
                    <a:pt x="17781" y="18694"/>
                  </a:ln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2875" y="351832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03709" y="256247"/>
                  </a:lnTo>
                  <a:lnTo>
                    <a:pt x="208240" y="211968"/>
                  </a:lnTo>
                  <a:lnTo>
                    <a:pt x="209161" y="167466"/>
                  </a:lnTo>
                  <a:lnTo>
                    <a:pt x="206438" y="122772"/>
                  </a:lnTo>
                  <a:lnTo>
                    <a:pt x="200039" y="77914"/>
                  </a:lnTo>
                  <a:lnTo>
                    <a:pt x="199415" y="52542"/>
                  </a:lnTo>
                  <a:lnTo>
                    <a:pt x="196456" y="31032"/>
                  </a:lnTo>
                  <a:lnTo>
                    <a:pt x="191161" y="13485"/>
                  </a:lnTo>
                  <a:lnTo>
                    <a:pt x="18352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891787" y="3054879"/>
              <a:ext cx="221615" cy="394970"/>
            </a:xfrm>
            <a:custGeom>
              <a:avLst/>
              <a:gdLst/>
              <a:ahLst/>
              <a:cxnLst/>
              <a:rect l="l" t="t" r="r" b="b"/>
              <a:pathLst>
                <a:path w="221614" h="394970">
                  <a:moveTo>
                    <a:pt x="17781" y="18694"/>
                  </a:moveTo>
                  <a:lnTo>
                    <a:pt x="14111" y="250012"/>
                  </a:lnTo>
                  <a:lnTo>
                    <a:pt x="3722" y="290875"/>
                  </a:lnTo>
                  <a:lnTo>
                    <a:pt x="0" y="324761"/>
                  </a:lnTo>
                  <a:lnTo>
                    <a:pt x="12282" y="372249"/>
                  </a:lnTo>
                  <a:lnTo>
                    <a:pt x="58343" y="386195"/>
                  </a:lnTo>
                  <a:lnTo>
                    <a:pt x="105197" y="393715"/>
                  </a:lnTo>
                  <a:lnTo>
                    <a:pt x="152805" y="394745"/>
                  </a:lnTo>
                  <a:lnTo>
                    <a:pt x="201131" y="389216"/>
                  </a:lnTo>
                  <a:lnTo>
                    <a:pt x="220930" y="352513"/>
                  </a:lnTo>
                  <a:lnTo>
                    <a:pt x="221226" y="341407"/>
                  </a:lnTo>
                  <a:lnTo>
                    <a:pt x="220524" y="330433"/>
                  </a:lnTo>
                  <a:lnTo>
                    <a:pt x="218926" y="319590"/>
                  </a:lnTo>
                  <a:lnTo>
                    <a:pt x="216536" y="308876"/>
                  </a:lnTo>
                  <a:lnTo>
                    <a:pt x="215799" y="304380"/>
                  </a:lnTo>
                  <a:lnTo>
                    <a:pt x="214707" y="299872"/>
                  </a:lnTo>
                  <a:lnTo>
                    <a:pt x="213602" y="295376"/>
                  </a:lnTo>
                  <a:lnTo>
                    <a:pt x="210356" y="282785"/>
                  </a:lnTo>
                  <a:lnTo>
                    <a:pt x="207694" y="272045"/>
                  </a:lnTo>
                  <a:lnTo>
                    <a:pt x="205512" y="263188"/>
                  </a:lnTo>
                  <a:lnTo>
                    <a:pt x="203709" y="256247"/>
                  </a:lnTo>
                  <a:lnTo>
                    <a:pt x="208240" y="211968"/>
                  </a:lnTo>
                  <a:lnTo>
                    <a:pt x="209161" y="167466"/>
                  </a:lnTo>
                  <a:lnTo>
                    <a:pt x="206438" y="122772"/>
                  </a:lnTo>
                  <a:lnTo>
                    <a:pt x="200039" y="77914"/>
                  </a:lnTo>
                  <a:lnTo>
                    <a:pt x="199415" y="52542"/>
                  </a:lnTo>
                  <a:lnTo>
                    <a:pt x="196456" y="31032"/>
                  </a:lnTo>
                  <a:lnTo>
                    <a:pt x="191161" y="13485"/>
                  </a:lnTo>
                  <a:lnTo>
                    <a:pt x="18352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883819" y="2634154"/>
              <a:ext cx="199390" cy="470534"/>
            </a:xfrm>
            <a:custGeom>
              <a:avLst/>
              <a:gdLst/>
              <a:ahLst/>
              <a:cxnLst/>
              <a:rect l="l" t="t" r="r" b="b"/>
              <a:pathLst>
                <a:path w="199389" h="470535">
                  <a:moveTo>
                    <a:pt x="44697" y="0"/>
                  </a:moveTo>
                  <a:lnTo>
                    <a:pt x="6681" y="12937"/>
                  </a:lnTo>
                  <a:lnTo>
                    <a:pt x="7050" y="77122"/>
                  </a:lnTo>
                  <a:lnTo>
                    <a:pt x="2769" y="130499"/>
                  </a:lnTo>
                  <a:lnTo>
                    <a:pt x="442" y="184158"/>
                  </a:lnTo>
                  <a:lnTo>
                    <a:pt x="0" y="238118"/>
                  </a:lnTo>
                  <a:lnTo>
                    <a:pt x="1370" y="292396"/>
                  </a:lnTo>
                  <a:lnTo>
                    <a:pt x="4484" y="347010"/>
                  </a:lnTo>
                  <a:lnTo>
                    <a:pt x="814" y="413025"/>
                  </a:lnTo>
                  <a:lnTo>
                    <a:pt x="19636" y="455973"/>
                  </a:lnTo>
                  <a:lnTo>
                    <a:pt x="69408" y="470206"/>
                  </a:lnTo>
                  <a:lnTo>
                    <a:pt x="106330" y="466877"/>
                  </a:lnTo>
                  <a:lnTo>
                    <a:pt x="179770" y="446019"/>
                  </a:lnTo>
                  <a:lnTo>
                    <a:pt x="198832" y="411552"/>
                  </a:lnTo>
                  <a:lnTo>
                    <a:pt x="196841" y="406789"/>
                  </a:lnTo>
                  <a:lnTo>
                    <a:pt x="167298" y="406789"/>
                  </a:lnTo>
                  <a:lnTo>
                    <a:pt x="172787" y="399788"/>
                  </a:lnTo>
                  <a:lnTo>
                    <a:pt x="177109" y="391479"/>
                  </a:lnTo>
                  <a:lnTo>
                    <a:pt x="180193" y="381932"/>
                  </a:lnTo>
                  <a:lnTo>
                    <a:pt x="181967" y="371216"/>
                  </a:lnTo>
                  <a:lnTo>
                    <a:pt x="189242" y="336058"/>
                  </a:lnTo>
                  <a:lnTo>
                    <a:pt x="193973" y="300900"/>
                  </a:lnTo>
                  <a:lnTo>
                    <a:pt x="196092" y="265603"/>
                  </a:lnTo>
                  <a:lnTo>
                    <a:pt x="195530" y="230030"/>
                  </a:lnTo>
                  <a:lnTo>
                    <a:pt x="191613" y="183481"/>
                  </a:lnTo>
                  <a:lnTo>
                    <a:pt x="190857" y="136797"/>
                  </a:lnTo>
                  <a:lnTo>
                    <a:pt x="193262" y="89974"/>
                  </a:lnTo>
                  <a:lnTo>
                    <a:pt x="198832" y="43010"/>
                  </a:lnTo>
                  <a:lnTo>
                    <a:pt x="140807" y="15107"/>
                  </a:lnTo>
                  <a:lnTo>
                    <a:pt x="89417" y="746"/>
                  </a:lnTo>
                  <a:lnTo>
                    <a:pt x="44697" y="0"/>
                  </a:lnTo>
                  <a:close/>
                </a:path>
                <a:path w="199389" h="470535">
                  <a:moveTo>
                    <a:pt x="181967" y="371216"/>
                  </a:moveTo>
                  <a:lnTo>
                    <a:pt x="180193" y="381932"/>
                  </a:lnTo>
                  <a:lnTo>
                    <a:pt x="177109" y="391479"/>
                  </a:lnTo>
                  <a:lnTo>
                    <a:pt x="172787" y="399788"/>
                  </a:lnTo>
                  <a:lnTo>
                    <a:pt x="167298" y="406789"/>
                  </a:lnTo>
                  <a:lnTo>
                    <a:pt x="196841" y="406789"/>
                  </a:lnTo>
                  <a:lnTo>
                    <a:pt x="181967" y="37121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063585" y="3005373"/>
              <a:ext cx="19685" cy="74930"/>
            </a:xfrm>
            <a:custGeom>
              <a:avLst/>
              <a:gdLst/>
              <a:ahLst/>
              <a:cxnLst/>
              <a:rect l="l" t="t" r="r" b="b"/>
              <a:pathLst>
                <a:path w="19685" h="74930">
                  <a:moveTo>
                    <a:pt x="0" y="74802"/>
                  </a:moveTo>
                  <a:lnTo>
                    <a:pt x="7206" y="68129"/>
                  </a:lnTo>
                  <a:lnTo>
                    <a:pt x="12833" y="60183"/>
                  </a:lnTo>
                  <a:lnTo>
                    <a:pt x="16812" y="50930"/>
                  </a:lnTo>
                  <a:lnTo>
                    <a:pt x="19075" y="40335"/>
                  </a:lnTo>
                  <a:lnTo>
                    <a:pt x="21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065786" y="2677165"/>
              <a:ext cx="17145" cy="328295"/>
            </a:xfrm>
            <a:custGeom>
              <a:avLst/>
              <a:gdLst/>
              <a:ahLst/>
              <a:cxnLst/>
              <a:rect l="l" t="t" r="r" b="b"/>
              <a:pathLst>
                <a:path w="17145" h="328294">
                  <a:moveTo>
                    <a:pt x="0" y="328206"/>
                  </a:moveTo>
                  <a:lnTo>
                    <a:pt x="7275" y="293047"/>
                  </a:lnTo>
                  <a:lnTo>
                    <a:pt x="12006" y="257889"/>
                  </a:lnTo>
                  <a:lnTo>
                    <a:pt x="14124" y="222592"/>
                  </a:lnTo>
                  <a:lnTo>
                    <a:pt x="13563" y="187020"/>
                  </a:lnTo>
                  <a:lnTo>
                    <a:pt x="9646" y="140471"/>
                  </a:lnTo>
                  <a:lnTo>
                    <a:pt x="8889" y="93786"/>
                  </a:lnTo>
                  <a:lnTo>
                    <a:pt x="11295" y="46963"/>
                  </a:ln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883819" y="2647096"/>
              <a:ext cx="32384" cy="455930"/>
            </a:xfrm>
            <a:custGeom>
              <a:avLst/>
              <a:gdLst/>
              <a:ahLst/>
              <a:cxnLst/>
              <a:rect l="l" t="t" r="r" b="b"/>
              <a:pathLst>
                <a:path w="32385" h="455930">
                  <a:moveTo>
                    <a:pt x="6681" y="0"/>
                  </a:moveTo>
                  <a:lnTo>
                    <a:pt x="7050" y="64173"/>
                  </a:lnTo>
                  <a:lnTo>
                    <a:pt x="2769" y="117555"/>
                  </a:lnTo>
                  <a:lnTo>
                    <a:pt x="442" y="171218"/>
                  </a:lnTo>
                  <a:lnTo>
                    <a:pt x="0" y="225180"/>
                  </a:lnTo>
                  <a:lnTo>
                    <a:pt x="1370" y="279459"/>
                  </a:lnTo>
                  <a:lnTo>
                    <a:pt x="4484" y="334073"/>
                  </a:lnTo>
                  <a:lnTo>
                    <a:pt x="814" y="400075"/>
                  </a:lnTo>
                  <a:lnTo>
                    <a:pt x="3832" y="415128"/>
                  </a:lnTo>
                  <a:lnTo>
                    <a:pt x="10118" y="429460"/>
                  </a:lnTo>
                  <a:lnTo>
                    <a:pt x="19636" y="443034"/>
                  </a:lnTo>
                  <a:lnTo>
                    <a:pt x="32348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051118" y="3005370"/>
              <a:ext cx="15240" cy="36195"/>
            </a:xfrm>
            <a:custGeom>
              <a:avLst/>
              <a:gdLst/>
              <a:ahLst/>
              <a:cxnLst/>
              <a:rect l="l" t="t" r="r" b="b"/>
              <a:pathLst>
                <a:path w="15239" h="36194">
                  <a:moveTo>
                    <a:pt x="0" y="35572"/>
                  </a:moveTo>
                  <a:lnTo>
                    <a:pt x="5488" y="28571"/>
                  </a:lnTo>
                  <a:lnTo>
                    <a:pt x="9810" y="20262"/>
                  </a:lnTo>
                  <a:lnTo>
                    <a:pt x="12894" y="10716"/>
                  </a:lnTo>
                  <a:lnTo>
                    <a:pt x="146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888294" y="2805146"/>
              <a:ext cx="183362" cy="80670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4043417" y="3074270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5">
                  <a:moveTo>
                    <a:pt x="164287" y="0"/>
                  </a:moveTo>
                  <a:lnTo>
                    <a:pt x="0" y="27698"/>
                  </a:lnTo>
                  <a:lnTo>
                    <a:pt x="10261" y="259359"/>
                  </a:lnTo>
                  <a:lnTo>
                    <a:pt x="2153" y="300465"/>
                  </a:lnTo>
                  <a:lnTo>
                    <a:pt x="4907" y="361379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6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043417" y="3074270"/>
              <a:ext cx="222885" cy="398145"/>
            </a:xfrm>
            <a:custGeom>
              <a:avLst/>
              <a:gdLst/>
              <a:ahLst/>
              <a:cxnLst/>
              <a:rect l="l" t="t" r="r" b="b"/>
              <a:pathLst>
                <a:path w="222885" h="398145">
                  <a:moveTo>
                    <a:pt x="0" y="27698"/>
                  </a:moveTo>
                  <a:lnTo>
                    <a:pt x="10261" y="259359"/>
                  </a:lnTo>
                  <a:lnTo>
                    <a:pt x="2153" y="300465"/>
                  </a:lnTo>
                  <a:lnTo>
                    <a:pt x="368" y="334460"/>
                  </a:lnTo>
                  <a:lnTo>
                    <a:pt x="4907" y="361379"/>
                  </a:lnTo>
                  <a:lnTo>
                    <a:pt x="15773" y="381254"/>
                  </a:lnTo>
                  <a:lnTo>
                    <a:pt x="62512" y="392756"/>
                  </a:lnTo>
                  <a:lnTo>
                    <a:pt x="109737" y="397702"/>
                  </a:lnTo>
                  <a:lnTo>
                    <a:pt x="157376" y="396154"/>
                  </a:lnTo>
                  <a:lnTo>
                    <a:pt x="205359" y="388175"/>
                  </a:lnTo>
                  <a:lnTo>
                    <a:pt x="222592" y="350088"/>
                  </a:lnTo>
                  <a:lnTo>
                    <a:pt x="222180" y="339042"/>
                  </a:lnTo>
                  <a:lnTo>
                    <a:pt x="220943" y="328228"/>
                  </a:lnTo>
                  <a:lnTo>
                    <a:pt x="218879" y="317609"/>
                  </a:lnTo>
                  <a:lnTo>
                    <a:pt x="215988" y="307149"/>
                  </a:lnTo>
                  <a:lnTo>
                    <a:pt x="214528" y="302653"/>
                  </a:lnTo>
                  <a:lnTo>
                    <a:pt x="213423" y="298145"/>
                  </a:lnTo>
                  <a:lnTo>
                    <a:pt x="211963" y="293636"/>
                  </a:lnTo>
                  <a:lnTo>
                    <a:pt x="207951" y="281250"/>
                  </a:lnTo>
                  <a:lnTo>
                    <a:pt x="204668" y="270616"/>
                  </a:lnTo>
                  <a:lnTo>
                    <a:pt x="202006" y="261798"/>
                  </a:lnTo>
                  <a:lnTo>
                    <a:pt x="199859" y="254863"/>
                  </a:lnTo>
                  <a:lnTo>
                    <a:pt x="201795" y="210450"/>
                  </a:lnTo>
                  <a:lnTo>
                    <a:pt x="199950" y="166039"/>
                  </a:lnTo>
                  <a:lnTo>
                    <a:pt x="194393" y="121629"/>
                  </a:lnTo>
                  <a:lnTo>
                    <a:pt x="185191" y="77216"/>
                  </a:lnTo>
                  <a:lnTo>
                    <a:pt x="183057" y="51904"/>
                  </a:lnTo>
                  <a:lnTo>
                    <a:pt x="178863" y="30554"/>
                  </a:lnTo>
                  <a:lnTo>
                    <a:pt x="172607" y="13231"/>
                  </a:lnTo>
                  <a:lnTo>
                    <a:pt x="16428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979243" y="2660776"/>
              <a:ext cx="242570" cy="464184"/>
            </a:xfrm>
            <a:custGeom>
              <a:avLst/>
              <a:gdLst/>
              <a:ahLst/>
              <a:cxnLst/>
              <a:rect l="l" t="t" r="r" b="b"/>
              <a:pathLst>
                <a:path w="242570" h="464185">
                  <a:moveTo>
                    <a:pt x="124858" y="0"/>
                  </a:moveTo>
                  <a:lnTo>
                    <a:pt x="80688" y="603"/>
                  </a:lnTo>
                  <a:lnTo>
                    <a:pt x="39087" y="11450"/>
                  </a:lnTo>
                  <a:lnTo>
                    <a:pt x="0" y="32524"/>
                  </a:lnTo>
                  <a:lnTo>
                    <a:pt x="10854" y="42980"/>
                  </a:lnTo>
                  <a:lnTo>
                    <a:pt x="19711" y="53474"/>
                  </a:lnTo>
                  <a:lnTo>
                    <a:pt x="26505" y="64037"/>
                  </a:lnTo>
                  <a:lnTo>
                    <a:pt x="31165" y="74700"/>
                  </a:lnTo>
                  <a:lnTo>
                    <a:pt x="30111" y="128075"/>
                  </a:lnTo>
                  <a:lnTo>
                    <a:pt x="30884" y="181716"/>
                  </a:lnTo>
                  <a:lnTo>
                    <a:pt x="33469" y="235622"/>
                  </a:lnTo>
                  <a:lnTo>
                    <a:pt x="37848" y="289791"/>
                  </a:lnTo>
                  <a:lnTo>
                    <a:pt x="44005" y="344220"/>
                  </a:lnTo>
                  <a:lnTo>
                    <a:pt x="44005" y="410234"/>
                  </a:lnTo>
                  <a:lnTo>
                    <a:pt x="48212" y="425155"/>
                  </a:lnTo>
                  <a:lnTo>
                    <a:pt x="55375" y="439113"/>
                  </a:lnTo>
                  <a:lnTo>
                    <a:pt x="65561" y="452106"/>
                  </a:lnTo>
                  <a:lnTo>
                    <a:pt x="78841" y="464133"/>
                  </a:lnTo>
                  <a:lnTo>
                    <a:pt x="116033" y="463445"/>
                  </a:lnTo>
                  <a:lnTo>
                    <a:pt x="189041" y="447894"/>
                  </a:lnTo>
                  <a:lnTo>
                    <a:pt x="224790" y="432967"/>
                  </a:lnTo>
                  <a:lnTo>
                    <a:pt x="242023" y="397395"/>
                  </a:lnTo>
                  <a:lnTo>
                    <a:pt x="240611" y="394461"/>
                  </a:lnTo>
                  <a:lnTo>
                    <a:pt x="210121" y="394461"/>
                  </a:lnTo>
                  <a:lnTo>
                    <a:pt x="215219" y="387236"/>
                  </a:lnTo>
                  <a:lnTo>
                    <a:pt x="219013" y="378738"/>
                  </a:lnTo>
                  <a:lnTo>
                    <a:pt x="221571" y="368936"/>
                  </a:lnTo>
                  <a:lnTo>
                    <a:pt x="222961" y="357796"/>
                  </a:lnTo>
                  <a:lnTo>
                    <a:pt x="228254" y="322586"/>
                  </a:lnTo>
                  <a:lnTo>
                    <a:pt x="230935" y="287341"/>
                  </a:lnTo>
                  <a:lnTo>
                    <a:pt x="231003" y="252028"/>
                  </a:lnTo>
                  <a:lnTo>
                    <a:pt x="228460" y="216610"/>
                  </a:lnTo>
                  <a:lnTo>
                    <a:pt x="221848" y="170474"/>
                  </a:lnTo>
                  <a:lnTo>
                    <a:pt x="218465" y="123924"/>
                  </a:lnTo>
                  <a:lnTo>
                    <a:pt x="218244" y="76962"/>
                  </a:lnTo>
                  <a:lnTo>
                    <a:pt x="221119" y="29590"/>
                  </a:lnTo>
                  <a:lnTo>
                    <a:pt x="171650" y="9656"/>
                  </a:lnTo>
                  <a:lnTo>
                    <a:pt x="124858" y="0"/>
                  </a:lnTo>
                  <a:close/>
                </a:path>
                <a:path w="242570" h="464185">
                  <a:moveTo>
                    <a:pt x="222961" y="357796"/>
                  </a:moveTo>
                  <a:lnTo>
                    <a:pt x="221571" y="368936"/>
                  </a:lnTo>
                  <a:lnTo>
                    <a:pt x="219013" y="378738"/>
                  </a:lnTo>
                  <a:lnTo>
                    <a:pt x="215219" y="387236"/>
                  </a:lnTo>
                  <a:lnTo>
                    <a:pt x="210121" y="394461"/>
                  </a:lnTo>
                  <a:lnTo>
                    <a:pt x="240611" y="394461"/>
                  </a:lnTo>
                  <a:lnTo>
                    <a:pt x="222961" y="357796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89367" y="3018576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5" h="36830">
                  <a:moveTo>
                    <a:pt x="0" y="36664"/>
                  </a:moveTo>
                  <a:lnTo>
                    <a:pt x="5097" y="29439"/>
                  </a:lnTo>
                  <a:lnTo>
                    <a:pt x="8891" y="20942"/>
                  </a:lnTo>
                  <a:lnTo>
                    <a:pt x="11449" y="11140"/>
                  </a:lnTo>
                  <a:lnTo>
                    <a:pt x="1283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197491" y="2690365"/>
              <a:ext cx="24130" cy="403860"/>
            </a:xfrm>
            <a:custGeom>
              <a:avLst/>
              <a:gdLst/>
              <a:ahLst/>
              <a:cxnLst/>
              <a:rect l="l" t="t" r="r" b="b"/>
              <a:pathLst>
                <a:path w="24129" h="403860">
                  <a:moveTo>
                    <a:pt x="4711" y="328206"/>
                  </a:moveTo>
                  <a:lnTo>
                    <a:pt x="23786" y="367804"/>
                  </a:lnTo>
                  <a:lnTo>
                    <a:pt x="22122" y="378520"/>
                  </a:lnTo>
                  <a:lnTo>
                    <a:pt x="18739" y="388067"/>
                  </a:lnTo>
                  <a:lnTo>
                    <a:pt x="13569" y="396376"/>
                  </a:lnTo>
                  <a:lnTo>
                    <a:pt x="6539" y="403377"/>
                  </a:lnTo>
                </a:path>
                <a:path w="24129" h="403860">
                  <a:moveTo>
                    <a:pt x="4711" y="328206"/>
                  </a:moveTo>
                  <a:lnTo>
                    <a:pt x="10004" y="292995"/>
                  </a:lnTo>
                  <a:lnTo>
                    <a:pt x="12685" y="257751"/>
                  </a:lnTo>
                  <a:lnTo>
                    <a:pt x="12753" y="222437"/>
                  </a:lnTo>
                  <a:lnTo>
                    <a:pt x="10210" y="187020"/>
                  </a:lnTo>
                  <a:lnTo>
                    <a:pt x="3598" y="140883"/>
                  </a:lnTo>
                  <a:lnTo>
                    <a:pt x="216" y="94334"/>
                  </a:lnTo>
                  <a:lnTo>
                    <a:pt x="0" y="47372"/>
                  </a:lnTo>
                  <a:lnTo>
                    <a:pt x="28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979243" y="2693306"/>
              <a:ext cx="79375" cy="431800"/>
            </a:xfrm>
            <a:custGeom>
              <a:avLst/>
              <a:gdLst/>
              <a:ahLst/>
              <a:cxnLst/>
              <a:rect l="l" t="t" r="r" b="b"/>
              <a:pathLst>
                <a:path w="79375" h="431800">
                  <a:moveTo>
                    <a:pt x="78841" y="431609"/>
                  </a:moveTo>
                  <a:lnTo>
                    <a:pt x="65561" y="419576"/>
                  </a:lnTo>
                  <a:lnTo>
                    <a:pt x="55375" y="406582"/>
                  </a:lnTo>
                  <a:lnTo>
                    <a:pt x="48212" y="392624"/>
                  </a:lnTo>
                  <a:lnTo>
                    <a:pt x="44005" y="377697"/>
                  </a:lnTo>
                  <a:lnTo>
                    <a:pt x="44005" y="311696"/>
                  </a:lnTo>
                  <a:lnTo>
                    <a:pt x="37848" y="257261"/>
                  </a:lnTo>
                  <a:lnTo>
                    <a:pt x="33469" y="203091"/>
                  </a:lnTo>
                  <a:lnTo>
                    <a:pt x="30884" y="149186"/>
                  </a:lnTo>
                  <a:lnTo>
                    <a:pt x="30111" y="95543"/>
                  </a:lnTo>
                  <a:lnTo>
                    <a:pt x="31165" y="42163"/>
                  </a:lnTo>
                  <a:lnTo>
                    <a:pt x="26505" y="31502"/>
                  </a:lnTo>
                  <a:lnTo>
                    <a:pt x="19711" y="20943"/>
                  </a:lnTo>
                  <a:lnTo>
                    <a:pt x="10854" y="1045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015921" y="2818715"/>
              <a:ext cx="183349" cy="86182"/>
            </a:xfrm>
            <a:prstGeom prst="rect">
              <a:avLst/>
            </a:prstGeom>
          </p:spPr>
        </p:pic>
      </p:grpSp>
      <p:grpSp>
        <p:nvGrpSpPr>
          <p:cNvPr id="275" name="object 275"/>
          <p:cNvGrpSpPr/>
          <p:nvPr/>
        </p:nvGrpSpPr>
        <p:grpSpPr>
          <a:xfrm>
            <a:off x="4352884" y="2492314"/>
            <a:ext cx="349250" cy="981075"/>
            <a:chOff x="4352884" y="2492314"/>
            <a:chExt cx="349250" cy="981075"/>
          </a:xfrm>
        </p:grpSpPr>
        <p:sp>
          <p:nvSpPr>
            <p:cNvPr id="276" name="object 276"/>
            <p:cNvSpPr/>
            <p:nvPr/>
          </p:nvSpPr>
          <p:spPr>
            <a:xfrm>
              <a:off x="4406421" y="2492483"/>
              <a:ext cx="294640" cy="243204"/>
            </a:xfrm>
            <a:custGeom>
              <a:avLst/>
              <a:gdLst/>
              <a:ahLst/>
              <a:cxnLst/>
              <a:rect l="l" t="t" r="r" b="b"/>
              <a:pathLst>
                <a:path w="294639" h="243205">
                  <a:moveTo>
                    <a:pt x="102604" y="0"/>
                  </a:moveTo>
                  <a:lnTo>
                    <a:pt x="59061" y="957"/>
                  </a:lnTo>
                  <a:lnTo>
                    <a:pt x="22459" y="31399"/>
                  </a:lnTo>
                  <a:lnTo>
                    <a:pt x="6238" y="89243"/>
                  </a:lnTo>
                  <a:lnTo>
                    <a:pt x="0" y="138014"/>
                  </a:lnTo>
                  <a:lnTo>
                    <a:pt x="3743" y="177847"/>
                  </a:lnTo>
                  <a:lnTo>
                    <a:pt x="17468" y="208881"/>
                  </a:lnTo>
                  <a:lnTo>
                    <a:pt x="170516" y="242993"/>
                  </a:lnTo>
                  <a:lnTo>
                    <a:pt x="289312" y="161586"/>
                  </a:lnTo>
                  <a:lnTo>
                    <a:pt x="293055" y="130172"/>
                  </a:lnTo>
                  <a:lnTo>
                    <a:pt x="294303" y="99791"/>
                  </a:lnTo>
                  <a:lnTo>
                    <a:pt x="293055" y="70511"/>
                  </a:lnTo>
                  <a:lnTo>
                    <a:pt x="260930" y="28636"/>
                  </a:lnTo>
                  <a:lnTo>
                    <a:pt x="198676" y="9091"/>
                  </a:lnTo>
                  <a:lnTo>
                    <a:pt x="131443" y="1016"/>
                  </a:lnTo>
                  <a:lnTo>
                    <a:pt x="10260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695728" y="2534884"/>
              <a:ext cx="5080" cy="119380"/>
            </a:xfrm>
            <a:custGeom>
              <a:avLst/>
              <a:gdLst/>
              <a:ahLst/>
              <a:cxnLst/>
              <a:rect l="l" t="t" r="r" b="b"/>
              <a:pathLst>
                <a:path w="5079" h="119380">
                  <a:moveTo>
                    <a:pt x="0" y="0"/>
                  </a:moveTo>
                  <a:lnTo>
                    <a:pt x="3743" y="28113"/>
                  </a:lnTo>
                  <a:lnTo>
                    <a:pt x="4991" y="57392"/>
                  </a:lnTo>
                  <a:lnTo>
                    <a:pt x="3743" y="87769"/>
                  </a:lnTo>
                  <a:lnTo>
                    <a:pt x="0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406422" y="2493444"/>
              <a:ext cx="59055" cy="208279"/>
            </a:xfrm>
            <a:custGeom>
              <a:avLst/>
              <a:gdLst/>
              <a:ahLst/>
              <a:cxnLst/>
              <a:rect l="l" t="t" r="r" b="b"/>
              <a:pathLst>
                <a:path w="59054" h="208280">
                  <a:moveTo>
                    <a:pt x="17468" y="207924"/>
                  </a:moveTo>
                  <a:lnTo>
                    <a:pt x="3743" y="176890"/>
                  </a:lnTo>
                  <a:lnTo>
                    <a:pt x="0" y="137056"/>
                  </a:lnTo>
                  <a:lnTo>
                    <a:pt x="6238" y="88286"/>
                  </a:lnTo>
                  <a:lnTo>
                    <a:pt x="22459" y="30441"/>
                  </a:lnTo>
                  <a:lnTo>
                    <a:pt x="30139" y="19236"/>
                  </a:lnTo>
                  <a:lnTo>
                    <a:pt x="38760" y="10406"/>
                  </a:lnTo>
                  <a:lnTo>
                    <a:pt x="48381" y="3983"/>
                  </a:lnTo>
                  <a:lnTo>
                    <a:pt x="5906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492833" y="3054879"/>
              <a:ext cx="201295" cy="394970"/>
            </a:xfrm>
            <a:custGeom>
              <a:avLst/>
              <a:gdLst/>
              <a:ahLst/>
              <a:cxnLst/>
              <a:rect l="l" t="t" r="r" b="b"/>
              <a:pathLst>
                <a:path w="201295" h="394970">
                  <a:moveTo>
                    <a:pt x="34202" y="0"/>
                  </a:moveTo>
                  <a:lnTo>
                    <a:pt x="27280" y="13485"/>
                  </a:lnTo>
                  <a:lnTo>
                    <a:pt x="22477" y="31032"/>
                  </a:lnTo>
                  <a:lnTo>
                    <a:pt x="19793" y="52542"/>
                  </a:lnTo>
                  <a:lnTo>
                    <a:pt x="19229" y="77914"/>
                  </a:lnTo>
                  <a:lnTo>
                    <a:pt x="13421" y="122772"/>
                  </a:lnTo>
                  <a:lnTo>
                    <a:pt x="10950" y="167466"/>
                  </a:lnTo>
                  <a:lnTo>
                    <a:pt x="11787" y="211968"/>
                  </a:lnTo>
                  <a:lnTo>
                    <a:pt x="15901" y="256247"/>
                  </a:lnTo>
                  <a:lnTo>
                    <a:pt x="4916" y="304380"/>
                  </a:lnTo>
                  <a:lnTo>
                    <a:pt x="4255" y="308876"/>
                  </a:lnTo>
                  <a:lnTo>
                    <a:pt x="2087" y="319590"/>
                  </a:lnTo>
                  <a:lnTo>
                    <a:pt x="637" y="330433"/>
                  </a:lnTo>
                  <a:lnTo>
                    <a:pt x="0" y="341407"/>
                  </a:lnTo>
                  <a:lnTo>
                    <a:pt x="268" y="352513"/>
                  </a:lnTo>
                  <a:lnTo>
                    <a:pt x="2372" y="365354"/>
                  </a:lnTo>
                  <a:lnTo>
                    <a:pt x="6129" y="375794"/>
                  </a:lnTo>
                  <a:lnTo>
                    <a:pt x="11448" y="383769"/>
                  </a:lnTo>
                  <a:lnTo>
                    <a:pt x="18238" y="389216"/>
                  </a:lnTo>
                  <a:lnTo>
                    <a:pt x="62088" y="394745"/>
                  </a:lnTo>
                  <a:lnTo>
                    <a:pt x="105284" y="393715"/>
                  </a:lnTo>
                  <a:lnTo>
                    <a:pt x="147794" y="386195"/>
                  </a:lnTo>
                  <a:lnTo>
                    <a:pt x="189586" y="372249"/>
                  </a:lnTo>
                  <a:lnTo>
                    <a:pt x="198122" y="351832"/>
                  </a:lnTo>
                  <a:lnTo>
                    <a:pt x="200732" y="324761"/>
                  </a:lnTo>
                  <a:lnTo>
                    <a:pt x="197354" y="290875"/>
                  </a:lnTo>
                  <a:lnTo>
                    <a:pt x="187923" y="250012"/>
                  </a:lnTo>
                  <a:lnTo>
                    <a:pt x="184595" y="18694"/>
                  </a:lnTo>
                  <a:lnTo>
                    <a:pt x="34202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492833" y="3054879"/>
              <a:ext cx="201295" cy="394970"/>
            </a:xfrm>
            <a:custGeom>
              <a:avLst/>
              <a:gdLst/>
              <a:ahLst/>
              <a:cxnLst/>
              <a:rect l="l" t="t" r="r" b="b"/>
              <a:pathLst>
                <a:path w="201295" h="394970">
                  <a:moveTo>
                    <a:pt x="184595" y="18694"/>
                  </a:moveTo>
                  <a:lnTo>
                    <a:pt x="187923" y="250012"/>
                  </a:lnTo>
                  <a:lnTo>
                    <a:pt x="197354" y="290875"/>
                  </a:lnTo>
                  <a:lnTo>
                    <a:pt x="200732" y="324761"/>
                  </a:lnTo>
                  <a:lnTo>
                    <a:pt x="189586" y="372249"/>
                  </a:lnTo>
                  <a:lnTo>
                    <a:pt x="147794" y="386195"/>
                  </a:lnTo>
                  <a:lnTo>
                    <a:pt x="105284" y="393715"/>
                  </a:lnTo>
                  <a:lnTo>
                    <a:pt x="62088" y="394745"/>
                  </a:lnTo>
                  <a:lnTo>
                    <a:pt x="18238" y="389216"/>
                  </a:lnTo>
                  <a:lnTo>
                    <a:pt x="268" y="352513"/>
                  </a:lnTo>
                  <a:lnTo>
                    <a:pt x="0" y="341407"/>
                  </a:lnTo>
                  <a:lnTo>
                    <a:pt x="637" y="330433"/>
                  </a:lnTo>
                  <a:lnTo>
                    <a:pt x="2087" y="319590"/>
                  </a:lnTo>
                  <a:lnTo>
                    <a:pt x="4255" y="308876"/>
                  </a:lnTo>
                  <a:lnTo>
                    <a:pt x="4916" y="304380"/>
                  </a:lnTo>
                  <a:lnTo>
                    <a:pt x="5919" y="299872"/>
                  </a:lnTo>
                  <a:lnTo>
                    <a:pt x="6922" y="295376"/>
                  </a:lnTo>
                  <a:lnTo>
                    <a:pt x="9867" y="282785"/>
                  </a:lnTo>
                  <a:lnTo>
                    <a:pt x="12283" y="272045"/>
                  </a:lnTo>
                  <a:lnTo>
                    <a:pt x="14264" y="263188"/>
                  </a:lnTo>
                  <a:lnTo>
                    <a:pt x="15901" y="256247"/>
                  </a:lnTo>
                  <a:lnTo>
                    <a:pt x="11787" y="211968"/>
                  </a:lnTo>
                  <a:lnTo>
                    <a:pt x="10950" y="167466"/>
                  </a:lnTo>
                  <a:lnTo>
                    <a:pt x="13421" y="122772"/>
                  </a:lnTo>
                  <a:lnTo>
                    <a:pt x="19229" y="77914"/>
                  </a:lnTo>
                  <a:lnTo>
                    <a:pt x="19793" y="52542"/>
                  </a:lnTo>
                  <a:lnTo>
                    <a:pt x="22477" y="31032"/>
                  </a:lnTo>
                  <a:lnTo>
                    <a:pt x="27280" y="13485"/>
                  </a:lnTo>
                  <a:lnTo>
                    <a:pt x="3420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520382" y="2634154"/>
              <a:ext cx="180975" cy="470534"/>
            </a:xfrm>
            <a:custGeom>
              <a:avLst/>
              <a:gdLst/>
              <a:ahLst/>
              <a:cxnLst/>
              <a:rect l="l" t="t" r="r" b="b"/>
              <a:pathLst>
                <a:path w="180975" h="470535">
                  <a:moveTo>
                    <a:pt x="15303" y="371216"/>
                  </a:moveTo>
                  <a:lnTo>
                    <a:pt x="0" y="411552"/>
                  </a:lnTo>
                  <a:lnTo>
                    <a:pt x="2049" y="422147"/>
                  </a:lnTo>
                  <a:lnTo>
                    <a:pt x="5657" y="431400"/>
                  </a:lnTo>
                  <a:lnTo>
                    <a:pt x="50551" y="458803"/>
                  </a:lnTo>
                  <a:lnTo>
                    <a:pt x="117427" y="470206"/>
                  </a:lnTo>
                  <a:lnTo>
                    <a:pt x="151053" y="468752"/>
                  </a:lnTo>
                  <a:lnTo>
                    <a:pt x="162593" y="455973"/>
                  </a:lnTo>
                  <a:lnTo>
                    <a:pt x="171227" y="442403"/>
                  </a:lnTo>
                  <a:lnTo>
                    <a:pt x="176928" y="428076"/>
                  </a:lnTo>
                  <a:lnTo>
                    <a:pt x="179666" y="413025"/>
                  </a:lnTo>
                  <a:lnTo>
                    <a:pt x="179352" y="406789"/>
                  </a:lnTo>
                  <a:lnTo>
                    <a:pt x="28613" y="406789"/>
                  </a:lnTo>
                  <a:lnTo>
                    <a:pt x="23634" y="399788"/>
                  </a:lnTo>
                  <a:lnTo>
                    <a:pt x="19715" y="391479"/>
                  </a:lnTo>
                  <a:lnTo>
                    <a:pt x="16916" y="381932"/>
                  </a:lnTo>
                  <a:lnTo>
                    <a:pt x="15303" y="371216"/>
                  </a:lnTo>
                  <a:close/>
                </a:path>
                <a:path w="180975" h="470535">
                  <a:moveTo>
                    <a:pt x="139851" y="0"/>
                  </a:moveTo>
                  <a:lnTo>
                    <a:pt x="99274" y="746"/>
                  </a:lnTo>
                  <a:lnTo>
                    <a:pt x="52646" y="15107"/>
                  </a:lnTo>
                  <a:lnTo>
                    <a:pt x="0" y="43010"/>
                  </a:lnTo>
                  <a:lnTo>
                    <a:pt x="5052" y="89974"/>
                  </a:lnTo>
                  <a:lnTo>
                    <a:pt x="7237" y="136797"/>
                  </a:lnTo>
                  <a:lnTo>
                    <a:pt x="6552" y="183481"/>
                  </a:lnTo>
                  <a:lnTo>
                    <a:pt x="2997" y="230030"/>
                  </a:lnTo>
                  <a:lnTo>
                    <a:pt x="2484" y="265603"/>
                  </a:lnTo>
                  <a:lnTo>
                    <a:pt x="4406" y="300900"/>
                  </a:lnTo>
                  <a:lnTo>
                    <a:pt x="8701" y="336058"/>
                  </a:lnTo>
                  <a:lnTo>
                    <a:pt x="15303" y="371216"/>
                  </a:lnTo>
                  <a:lnTo>
                    <a:pt x="16916" y="381932"/>
                  </a:lnTo>
                  <a:lnTo>
                    <a:pt x="19715" y="391479"/>
                  </a:lnTo>
                  <a:lnTo>
                    <a:pt x="23634" y="399788"/>
                  </a:lnTo>
                  <a:lnTo>
                    <a:pt x="28613" y="406789"/>
                  </a:lnTo>
                  <a:lnTo>
                    <a:pt x="179352" y="406789"/>
                  </a:lnTo>
                  <a:lnTo>
                    <a:pt x="176339" y="347010"/>
                  </a:lnTo>
                  <a:lnTo>
                    <a:pt x="179166" y="292396"/>
                  </a:lnTo>
                  <a:lnTo>
                    <a:pt x="180411" y="238118"/>
                  </a:lnTo>
                  <a:lnTo>
                    <a:pt x="180010" y="184158"/>
                  </a:lnTo>
                  <a:lnTo>
                    <a:pt x="177900" y="130499"/>
                  </a:lnTo>
                  <a:lnTo>
                    <a:pt x="174015" y="77122"/>
                  </a:lnTo>
                  <a:lnTo>
                    <a:pt x="174345" y="12937"/>
                  </a:lnTo>
                  <a:lnTo>
                    <a:pt x="13985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520385" y="3005373"/>
              <a:ext cx="17780" cy="74930"/>
            </a:xfrm>
            <a:custGeom>
              <a:avLst/>
              <a:gdLst/>
              <a:ahLst/>
              <a:cxnLst/>
              <a:rect l="l" t="t" r="r" b="b"/>
              <a:pathLst>
                <a:path w="17779" h="74930">
                  <a:moveTo>
                    <a:pt x="17297" y="74802"/>
                  </a:moveTo>
                  <a:lnTo>
                    <a:pt x="10756" y="68129"/>
                  </a:lnTo>
                  <a:lnTo>
                    <a:pt x="5653" y="60183"/>
                  </a:lnTo>
                  <a:lnTo>
                    <a:pt x="2047" y="50930"/>
                  </a:lnTo>
                  <a:lnTo>
                    <a:pt x="0" y="40335"/>
                  </a:lnTo>
                  <a:lnTo>
                    <a:pt x="1530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520382" y="2677165"/>
              <a:ext cx="15875" cy="328295"/>
            </a:xfrm>
            <a:custGeom>
              <a:avLst/>
              <a:gdLst/>
              <a:ahLst/>
              <a:cxnLst/>
              <a:rect l="l" t="t" r="r" b="b"/>
              <a:pathLst>
                <a:path w="15875" h="328294">
                  <a:moveTo>
                    <a:pt x="15303" y="328206"/>
                  </a:moveTo>
                  <a:lnTo>
                    <a:pt x="8701" y="293047"/>
                  </a:lnTo>
                  <a:lnTo>
                    <a:pt x="4406" y="257889"/>
                  </a:lnTo>
                  <a:lnTo>
                    <a:pt x="2484" y="222592"/>
                  </a:lnTo>
                  <a:lnTo>
                    <a:pt x="2997" y="187020"/>
                  </a:lnTo>
                  <a:lnTo>
                    <a:pt x="6552" y="140471"/>
                  </a:lnTo>
                  <a:lnTo>
                    <a:pt x="7237" y="93786"/>
                  </a:lnTo>
                  <a:lnTo>
                    <a:pt x="5052" y="469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671438" y="2647096"/>
              <a:ext cx="29845" cy="455930"/>
            </a:xfrm>
            <a:custGeom>
              <a:avLst/>
              <a:gdLst/>
              <a:ahLst/>
              <a:cxnLst/>
              <a:rect l="l" t="t" r="r" b="b"/>
              <a:pathLst>
                <a:path w="29845" h="455930">
                  <a:moveTo>
                    <a:pt x="23291" y="0"/>
                  </a:moveTo>
                  <a:lnTo>
                    <a:pt x="22961" y="64173"/>
                  </a:lnTo>
                  <a:lnTo>
                    <a:pt x="26846" y="117555"/>
                  </a:lnTo>
                  <a:lnTo>
                    <a:pt x="28957" y="171218"/>
                  </a:lnTo>
                  <a:lnTo>
                    <a:pt x="29357" y="225180"/>
                  </a:lnTo>
                  <a:lnTo>
                    <a:pt x="28112" y="279459"/>
                  </a:lnTo>
                  <a:lnTo>
                    <a:pt x="25285" y="334073"/>
                  </a:lnTo>
                  <a:lnTo>
                    <a:pt x="28613" y="400075"/>
                  </a:lnTo>
                  <a:lnTo>
                    <a:pt x="25872" y="415128"/>
                  </a:lnTo>
                  <a:lnTo>
                    <a:pt x="20169" y="429460"/>
                  </a:lnTo>
                  <a:lnTo>
                    <a:pt x="11534" y="443034"/>
                  </a:lnTo>
                  <a:lnTo>
                    <a:pt x="0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535685" y="3005370"/>
              <a:ext cx="13335" cy="36195"/>
            </a:xfrm>
            <a:custGeom>
              <a:avLst/>
              <a:gdLst/>
              <a:ahLst/>
              <a:cxnLst/>
              <a:rect l="l" t="t" r="r" b="b"/>
              <a:pathLst>
                <a:path w="13335" h="36194">
                  <a:moveTo>
                    <a:pt x="13309" y="35572"/>
                  </a:moveTo>
                  <a:lnTo>
                    <a:pt x="8331" y="28571"/>
                  </a:lnTo>
                  <a:lnTo>
                    <a:pt x="4411" y="20262"/>
                  </a:lnTo>
                  <a:lnTo>
                    <a:pt x="1613" y="1071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530359" y="2805146"/>
              <a:ext cx="166369" cy="8067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4354014" y="3074270"/>
              <a:ext cx="202565" cy="398145"/>
            </a:xfrm>
            <a:custGeom>
              <a:avLst/>
              <a:gdLst/>
              <a:ahLst/>
              <a:cxnLst/>
              <a:rect l="l" t="t" r="r" b="b"/>
              <a:pathLst>
                <a:path w="202564" h="398145">
                  <a:moveTo>
                    <a:pt x="52908" y="0"/>
                  </a:moveTo>
                  <a:lnTo>
                    <a:pt x="45357" y="13231"/>
                  </a:lnTo>
                  <a:lnTo>
                    <a:pt x="39677" y="30554"/>
                  </a:lnTo>
                  <a:lnTo>
                    <a:pt x="35870" y="51904"/>
                  </a:lnTo>
                  <a:lnTo>
                    <a:pt x="33934" y="77216"/>
                  </a:lnTo>
                  <a:lnTo>
                    <a:pt x="25586" y="121629"/>
                  </a:lnTo>
                  <a:lnTo>
                    <a:pt x="20545" y="166039"/>
                  </a:lnTo>
                  <a:lnTo>
                    <a:pt x="18871" y="210450"/>
                  </a:lnTo>
                  <a:lnTo>
                    <a:pt x="20624" y="254863"/>
                  </a:lnTo>
                  <a:lnTo>
                    <a:pt x="8318" y="298145"/>
                  </a:lnTo>
                  <a:lnTo>
                    <a:pt x="7315" y="302653"/>
                  </a:lnTo>
                  <a:lnTo>
                    <a:pt x="5994" y="307149"/>
                  </a:lnTo>
                  <a:lnTo>
                    <a:pt x="3370" y="317609"/>
                  </a:lnTo>
                  <a:lnTo>
                    <a:pt x="1497" y="328228"/>
                  </a:lnTo>
                  <a:lnTo>
                    <a:pt x="374" y="339042"/>
                  </a:lnTo>
                  <a:lnTo>
                    <a:pt x="0" y="350088"/>
                  </a:lnTo>
                  <a:lnTo>
                    <a:pt x="1322" y="363150"/>
                  </a:lnTo>
                  <a:lnTo>
                    <a:pt x="59171" y="396154"/>
                  </a:lnTo>
                  <a:lnTo>
                    <a:pt x="102396" y="397702"/>
                  </a:lnTo>
                  <a:lnTo>
                    <a:pt x="145246" y="392756"/>
                  </a:lnTo>
                  <a:lnTo>
                    <a:pt x="187655" y="381254"/>
                  </a:lnTo>
                  <a:lnTo>
                    <a:pt x="197516" y="361379"/>
                  </a:lnTo>
                  <a:lnTo>
                    <a:pt x="201633" y="334460"/>
                  </a:lnTo>
                  <a:lnTo>
                    <a:pt x="200008" y="300465"/>
                  </a:lnTo>
                  <a:lnTo>
                    <a:pt x="192646" y="259359"/>
                  </a:lnTo>
                  <a:lnTo>
                    <a:pt x="201968" y="27698"/>
                  </a:lnTo>
                  <a:lnTo>
                    <a:pt x="5290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354014" y="3074270"/>
              <a:ext cx="202565" cy="398145"/>
            </a:xfrm>
            <a:custGeom>
              <a:avLst/>
              <a:gdLst/>
              <a:ahLst/>
              <a:cxnLst/>
              <a:rect l="l" t="t" r="r" b="b"/>
              <a:pathLst>
                <a:path w="202564" h="398145">
                  <a:moveTo>
                    <a:pt x="201968" y="27698"/>
                  </a:moveTo>
                  <a:lnTo>
                    <a:pt x="192646" y="259359"/>
                  </a:lnTo>
                  <a:lnTo>
                    <a:pt x="200008" y="300465"/>
                  </a:lnTo>
                  <a:lnTo>
                    <a:pt x="201633" y="334460"/>
                  </a:lnTo>
                  <a:lnTo>
                    <a:pt x="197516" y="361379"/>
                  </a:lnTo>
                  <a:lnTo>
                    <a:pt x="187655" y="381254"/>
                  </a:lnTo>
                  <a:lnTo>
                    <a:pt x="145246" y="392756"/>
                  </a:lnTo>
                  <a:lnTo>
                    <a:pt x="102396" y="397702"/>
                  </a:lnTo>
                  <a:lnTo>
                    <a:pt x="59171" y="396154"/>
                  </a:lnTo>
                  <a:lnTo>
                    <a:pt x="15633" y="388175"/>
                  </a:lnTo>
                  <a:lnTo>
                    <a:pt x="0" y="350088"/>
                  </a:lnTo>
                  <a:lnTo>
                    <a:pt x="374" y="339042"/>
                  </a:lnTo>
                  <a:lnTo>
                    <a:pt x="1497" y="328228"/>
                  </a:lnTo>
                  <a:lnTo>
                    <a:pt x="3370" y="317609"/>
                  </a:lnTo>
                  <a:lnTo>
                    <a:pt x="5994" y="307149"/>
                  </a:lnTo>
                  <a:lnTo>
                    <a:pt x="7315" y="302653"/>
                  </a:lnTo>
                  <a:lnTo>
                    <a:pt x="8318" y="298145"/>
                  </a:lnTo>
                  <a:lnTo>
                    <a:pt x="9652" y="293636"/>
                  </a:lnTo>
                  <a:lnTo>
                    <a:pt x="13284" y="281250"/>
                  </a:lnTo>
                  <a:lnTo>
                    <a:pt x="16262" y="270616"/>
                  </a:lnTo>
                  <a:lnTo>
                    <a:pt x="18678" y="261798"/>
                  </a:lnTo>
                  <a:lnTo>
                    <a:pt x="20624" y="254863"/>
                  </a:lnTo>
                  <a:lnTo>
                    <a:pt x="18871" y="210450"/>
                  </a:lnTo>
                  <a:lnTo>
                    <a:pt x="20545" y="166039"/>
                  </a:lnTo>
                  <a:lnTo>
                    <a:pt x="25586" y="121629"/>
                  </a:lnTo>
                  <a:lnTo>
                    <a:pt x="33934" y="77216"/>
                  </a:lnTo>
                  <a:lnTo>
                    <a:pt x="35870" y="51904"/>
                  </a:lnTo>
                  <a:lnTo>
                    <a:pt x="39677" y="30554"/>
                  </a:lnTo>
                  <a:lnTo>
                    <a:pt x="45357" y="13231"/>
                  </a:lnTo>
                  <a:lnTo>
                    <a:pt x="5290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394613" y="2659796"/>
              <a:ext cx="219710" cy="465455"/>
            </a:xfrm>
            <a:custGeom>
              <a:avLst/>
              <a:gdLst/>
              <a:ahLst/>
              <a:cxnLst/>
              <a:rect l="l" t="t" r="r" b="b"/>
              <a:pathLst>
                <a:path w="219710" h="465455">
                  <a:moveTo>
                    <a:pt x="17297" y="358776"/>
                  </a:moveTo>
                  <a:lnTo>
                    <a:pt x="0" y="398375"/>
                  </a:lnTo>
                  <a:lnTo>
                    <a:pt x="1503" y="409091"/>
                  </a:lnTo>
                  <a:lnTo>
                    <a:pt x="4568" y="418638"/>
                  </a:lnTo>
                  <a:lnTo>
                    <a:pt x="48070" y="448874"/>
                  </a:lnTo>
                  <a:lnTo>
                    <a:pt x="114312" y="464424"/>
                  </a:lnTo>
                  <a:lnTo>
                    <a:pt x="148056" y="465113"/>
                  </a:lnTo>
                  <a:lnTo>
                    <a:pt x="160109" y="453086"/>
                  </a:lnTo>
                  <a:lnTo>
                    <a:pt x="169352" y="440093"/>
                  </a:lnTo>
                  <a:lnTo>
                    <a:pt x="175851" y="426135"/>
                  </a:lnTo>
                  <a:lnTo>
                    <a:pt x="179666" y="411214"/>
                  </a:lnTo>
                  <a:lnTo>
                    <a:pt x="179666" y="395441"/>
                  </a:lnTo>
                  <a:lnTo>
                    <a:pt x="28943" y="395441"/>
                  </a:lnTo>
                  <a:lnTo>
                    <a:pt x="24317" y="388215"/>
                  </a:lnTo>
                  <a:lnTo>
                    <a:pt x="20877" y="379718"/>
                  </a:lnTo>
                  <a:lnTo>
                    <a:pt x="18558" y="369916"/>
                  </a:lnTo>
                  <a:lnTo>
                    <a:pt x="17297" y="358776"/>
                  </a:lnTo>
                  <a:close/>
                </a:path>
                <a:path w="219710" h="465455">
                  <a:moveTo>
                    <a:pt x="126641" y="0"/>
                  </a:moveTo>
                  <a:lnTo>
                    <a:pt x="74688" y="7259"/>
                  </a:lnTo>
                  <a:lnTo>
                    <a:pt x="18961" y="30570"/>
                  </a:lnTo>
                  <a:lnTo>
                    <a:pt x="21569" y="77942"/>
                  </a:lnTo>
                  <a:lnTo>
                    <a:pt x="21372" y="124904"/>
                  </a:lnTo>
                  <a:lnTo>
                    <a:pt x="18305" y="171454"/>
                  </a:lnTo>
                  <a:lnTo>
                    <a:pt x="12306" y="217590"/>
                  </a:lnTo>
                  <a:lnTo>
                    <a:pt x="9996" y="253008"/>
                  </a:lnTo>
                  <a:lnTo>
                    <a:pt x="10058" y="288321"/>
                  </a:lnTo>
                  <a:lnTo>
                    <a:pt x="12492" y="323566"/>
                  </a:lnTo>
                  <a:lnTo>
                    <a:pt x="17297" y="358776"/>
                  </a:lnTo>
                  <a:lnTo>
                    <a:pt x="18558" y="369916"/>
                  </a:lnTo>
                  <a:lnTo>
                    <a:pt x="20877" y="379718"/>
                  </a:lnTo>
                  <a:lnTo>
                    <a:pt x="24317" y="388215"/>
                  </a:lnTo>
                  <a:lnTo>
                    <a:pt x="28943" y="395441"/>
                  </a:lnTo>
                  <a:lnTo>
                    <a:pt x="179666" y="395441"/>
                  </a:lnTo>
                  <a:lnTo>
                    <a:pt x="179666" y="345200"/>
                  </a:lnTo>
                  <a:lnTo>
                    <a:pt x="185252" y="290770"/>
                  </a:lnTo>
                  <a:lnTo>
                    <a:pt x="189227" y="236602"/>
                  </a:lnTo>
                  <a:lnTo>
                    <a:pt x="191573" y="182696"/>
                  </a:lnTo>
                  <a:lnTo>
                    <a:pt x="192274" y="129055"/>
                  </a:lnTo>
                  <a:lnTo>
                    <a:pt x="191312" y="75680"/>
                  </a:lnTo>
                  <a:lnTo>
                    <a:pt x="195546" y="65017"/>
                  </a:lnTo>
                  <a:lnTo>
                    <a:pt x="201710" y="54454"/>
                  </a:lnTo>
                  <a:lnTo>
                    <a:pt x="209747" y="43960"/>
                  </a:lnTo>
                  <a:lnTo>
                    <a:pt x="219595" y="33504"/>
                  </a:lnTo>
                  <a:lnTo>
                    <a:pt x="174912" y="8758"/>
                  </a:lnTo>
                  <a:lnTo>
                    <a:pt x="12664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411910" y="3018576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4" h="36830">
                  <a:moveTo>
                    <a:pt x="11645" y="36664"/>
                  </a:moveTo>
                  <a:lnTo>
                    <a:pt x="7018" y="29439"/>
                  </a:lnTo>
                  <a:lnTo>
                    <a:pt x="3575" y="20942"/>
                  </a:lnTo>
                  <a:lnTo>
                    <a:pt x="1255" y="1114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394612" y="2690365"/>
              <a:ext cx="21590" cy="403860"/>
            </a:xfrm>
            <a:custGeom>
              <a:avLst/>
              <a:gdLst/>
              <a:ahLst/>
              <a:cxnLst/>
              <a:rect l="l" t="t" r="r" b="b"/>
              <a:pathLst>
                <a:path w="21589" h="403860">
                  <a:moveTo>
                    <a:pt x="17297" y="328206"/>
                  </a:moveTo>
                  <a:lnTo>
                    <a:pt x="0" y="367804"/>
                  </a:lnTo>
                  <a:lnTo>
                    <a:pt x="1503" y="378520"/>
                  </a:lnTo>
                  <a:lnTo>
                    <a:pt x="4568" y="388067"/>
                  </a:lnTo>
                  <a:lnTo>
                    <a:pt x="9258" y="396376"/>
                  </a:lnTo>
                  <a:lnTo>
                    <a:pt x="15633" y="403377"/>
                  </a:lnTo>
                </a:path>
                <a:path w="21589" h="403860">
                  <a:moveTo>
                    <a:pt x="17297" y="328206"/>
                  </a:moveTo>
                  <a:lnTo>
                    <a:pt x="12492" y="292995"/>
                  </a:lnTo>
                  <a:lnTo>
                    <a:pt x="10058" y="257751"/>
                  </a:lnTo>
                  <a:lnTo>
                    <a:pt x="9996" y="222437"/>
                  </a:lnTo>
                  <a:lnTo>
                    <a:pt x="12306" y="187020"/>
                  </a:lnTo>
                  <a:lnTo>
                    <a:pt x="18305" y="140883"/>
                  </a:lnTo>
                  <a:lnTo>
                    <a:pt x="21372" y="94334"/>
                  </a:lnTo>
                  <a:lnTo>
                    <a:pt x="21569" y="47372"/>
                  </a:lnTo>
                  <a:lnTo>
                    <a:pt x="1896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542674" y="2693306"/>
              <a:ext cx="71755" cy="431800"/>
            </a:xfrm>
            <a:custGeom>
              <a:avLst/>
              <a:gdLst/>
              <a:ahLst/>
              <a:cxnLst/>
              <a:rect l="l" t="t" r="r" b="b"/>
              <a:pathLst>
                <a:path w="71754" h="431800">
                  <a:moveTo>
                    <a:pt x="0" y="431609"/>
                  </a:moveTo>
                  <a:lnTo>
                    <a:pt x="12052" y="419576"/>
                  </a:lnTo>
                  <a:lnTo>
                    <a:pt x="21296" y="406582"/>
                  </a:lnTo>
                  <a:lnTo>
                    <a:pt x="27794" y="392624"/>
                  </a:lnTo>
                  <a:lnTo>
                    <a:pt x="31610" y="377697"/>
                  </a:lnTo>
                  <a:lnTo>
                    <a:pt x="31610" y="311696"/>
                  </a:lnTo>
                  <a:lnTo>
                    <a:pt x="37195" y="257261"/>
                  </a:lnTo>
                  <a:lnTo>
                    <a:pt x="41170" y="203091"/>
                  </a:lnTo>
                  <a:lnTo>
                    <a:pt x="43516" y="149186"/>
                  </a:lnTo>
                  <a:lnTo>
                    <a:pt x="44217" y="95543"/>
                  </a:lnTo>
                  <a:lnTo>
                    <a:pt x="43256" y="42163"/>
                  </a:lnTo>
                  <a:lnTo>
                    <a:pt x="47484" y="31502"/>
                  </a:lnTo>
                  <a:lnTo>
                    <a:pt x="53649" y="20943"/>
                  </a:lnTo>
                  <a:lnTo>
                    <a:pt x="61688" y="10454"/>
                  </a:lnTo>
                  <a:lnTo>
                    <a:pt x="7153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414577" y="2818715"/>
              <a:ext cx="166357" cy="86182"/>
            </a:xfrm>
            <a:prstGeom prst="rect">
              <a:avLst/>
            </a:prstGeom>
          </p:spPr>
        </p:pic>
      </p:grpSp>
      <p:grpSp>
        <p:nvGrpSpPr>
          <p:cNvPr id="294" name="object 294"/>
          <p:cNvGrpSpPr/>
          <p:nvPr/>
        </p:nvGrpSpPr>
        <p:grpSpPr>
          <a:xfrm>
            <a:off x="3315105" y="2492314"/>
            <a:ext cx="382270" cy="981075"/>
            <a:chOff x="3315105" y="2492314"/>
            <a:chExt cx="382270" cy="981075"/>
          </a:xfrm>
        </p:grpSpPr>
        <p:sp>
          <p:nvSpPr>
            <p:cNvPr id="295" name="object 295"/>
            <p:cNvSpPr/>
            <p:nvPr/>
          </p:nvSpPr>
          <p:spPr>
            <a:xfrm>
              <a:off x="3373627" y="2492483"/>
              <a:ext cx="322580" cy="243204"/>
            </a:xfrm>
            <a:custGeom>
              <a:avLst/>
              <a:gdLst/>
              <a:ahLst/>
              <a:cxnLst/>
              <a:rect l="l" t="t" r="r" b="b"/>
              <a:pathLst>
                <a:path w="322579" h="243205">
                  <a:moveTo>
                    <a:pt x="112364" y="0"/>
                  </a:moveTo>
                  <a:lnTo>
                    <a:pt x="64676" y="957"/>
                  </a:lnTo>
                  <a:lnTo>
                    <a:pt x="24595" y="31399"/>
                  </a:lnTo>
                  <a:lnTo>
                    <a:pt x="6830" y="89243"/>
                  </a:lnTo>
                  <a:lnTo>
                    <a:pt x="0" y="138014"/>
                  </a:lnTo>
                  <a:lnTo>
                    <a:pt x="4101" y="177847"/>
                  </a:lnTo>
                  <a:lnTo>
                    <a:pt x="19134" y="208881"/>
                  </a:lnTo>
                  <a:lnTo>
                    <a:pt x="186748" y="242993"/>
                  </a:lnTo>
                  <a:lnTo>
                    <a:pt x="316834" y="161586"/>
                  </a:lnTo>
                  <a:lnTo>
                    <a:pt x="320935" y="130172"/>
                  </a:lnTo>
                  <a:lnTo>
                    <a:pt x="322302" y="99791"/>
                  </a:lnTo>
                  <a:lnTo>
                    <a:pt x="320935" y="70511"/>
                  </a:lnTo>
                  <a:lnTo>
                    <a:pt x="285753" y="28636"/>
                  </a:lnTo>
                  <a:lnTo>
                    <a:pt x="217576" y="9091"/>
                  </a:lnTo>
                  <a:lnTo>
                    <a:pt x="143946" y="1016"/>
                  </a:lnTo>
                  <a:lnTo>
                    <a:pt x="112364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690462" y="2534884"/>
              <a:ext cx="5715" cy="119380"/>
            </a:xfrm>
            <a:custGeom>
              <a:avLst/>
              <a:gdLst/>
              <a:ahLst/>
              <a:cxnLst/>
              <a:rect l="l" t="t" r="r" b="b"/>
              <a:pathLst>
                <a:path w="5714" h="119380">
                  <a:moveTo>
                    <a:pt x="0" y="0"/>
                  </a:moveTo>
                  <a:lnTo>
                    <a:pt x="4100" y="28113"/>
                  </a:lnTo>
                  <a:lnTo>
                    <a:pt x="5467" y="57392"/>
                  </a:lnTo>
                  <a:lnTo>
                    <a:pt x="4100" y="87769"/>
                  </a:lnTo>
                  <a:lnTo>
                    <a:pt x="0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72496" y="2492314"/>
              <a:ext cx="66944" cy="21018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468257" y="3054879"/>
              <a:ext cx="220345" cy="394970"/>
            </a:xfrm>
            <a:custGeom>
              <a:avLst/>
              <a:gdLst/>
              <a:ahLst/>
              <a:cxnLst/>
              <a:rect l="l" t="t" r="r" b="b"/>
              <a:pathLst>
                <a:path w="220345" h="394970">
                  <a:moveTo>
                    <a:pt x="37456" y="0"/>
                  </a:moveTo>
                  <a:lnTo>
                    <a:pt x="29874" y="13485"/>
                  </a:lnTo>
                  <a:lnTo>
                    <a:pt x="24614" y="31032"/>
                  </a:lnTo>
                  <a:lnTo>
                    <a:pt x="21677" y="52542"/>
                  </a:lnTo>
                  <a:lnTo>
                    <a:pt x="21060" y="77914"/>
                  </a:lnTo>
                  <a:lnTo>
                    <a:pt x="14699" y="122772"/>
                  </a:lnTo>
                  <a:lnTo>
                    <a:pt x="11994" y="167466"/>
                  </a:lnTo>
                  <a:lnTo>
                    <a:pt x="12911" y="211968"/>
                  </a:lnTo>
                  <a:lnTo>
                    <a:pt x="17415" y="256247"/>
                  </a:lnTo>
                  <a:lnTo>
                    <a:pt x="5388" y="304380"/>
                  </a:lnTo>
                  <a:lnTo>
                    <a:pt x="4664" y="308876"/>
                  </a:lnTo>
                  <a:lnTo>
                    <a:pt x="2289" y="319590"/>
                  </a:lnTo>
                  <a:lnTo>
                    <a:pt x="699" y="330433"/>
                  </a:lnTo>
                  <a:lnTo>
                    <a:pt x="0" y="341407"/>
                  </a:lnTo>
                  <a:lnTo>
                    <a:pt x="296" y="352513"/>
                  </a:lnTo>
                  <a:lnTo>
                    <a:pt x="2598" y="365354"/>
                  </a:lnTo>
                  <a:lnTo>
                    <a:pt x="6712" y="375794"/>
                  </a:lnTo>
                  <a:lnTo>
                    <a:pt x="12536" y="383769"/>
                  </a:lnTo>
                  <a:lnTo>
                    <a:pt x="19968" y="389216"/>
                  </a:lnTo>
                  <a:lnTo>
                    <a:pt x="67991" y="394745"/>
                  </a:lnTo>
                  <a:lnTo>
                    <a:pt x="115300" y="393715"/>
                  </a:lnTo>
                  <a:lnTo>
                    <a:pt x="161857" y="386195"/>
                  </a:lnTo>
                  <a:lnTo>
                    <a:pt x="207623" y="372249"/>
                  </a:lnTo>
                  <a:lnTo>
                    <a:pt x="216974" y="351832"/>
                  </a:lnTo>
                  <a:lnTo>
                    <a:pt x="219836" y="324761"/>
                  </a:lnTo>
                  <a:lnTo>
                    <a:pt x="216137" y="290875"/>
                  </a:lnTo>
                  <a:lnTo>
                    <a:pt x="205807" y="250012"/>
                  </a:lnTo>
                  <a:lnTo>
                    <a:pt x="202162" y="18694"/>
                  </a:lnTo>
                  <a:lnTo>
                    <a:pt x="3745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468257" y="3054879"/>
              <a:ext cx="220345" cy="394970"/>
            </a:xfrm>
            <a:custGeom>
              <a:avLst/>
              <a:gdLst/>
              <a:ahLst/>
              <a:cxnLst/>
              <a:rect l="l" t="t" r="r" b="b"/>
              <a:pathLst>
                <a:path w="220345" h="394970">
                  <a:moveTo>
                    <a:pt x="202162" y="18694"/>
                  </a:moveTo>
                  <a:lnTo>
                    <a:pt x="205807" y="250012"/>
                  </a:lnTo>
                  <a:lnTo>
                    <a:pt x="216137" y="290875"/>
                  </a:lnTo>
                  <a:lnTo>
                    <a:pt x="219836" y="324761"/>
                  </a:lnTo>
                  <a:lnTo>
                    <a:pt x="207623" y="372249"/>
                  </a:lnTo>
                  <a:lnTo>
                    <a:pt x="161857" y="386195"/>
                  </a:lnTo>
                  <a:lnTo>
                    <a:pt x="115300" y="393715"/>
                  </a:lnTo>
                  <a:lnTo>
                    <a:pt x="67991" y="394745"/>
                  </a:lnTo>
                  <a:lnTo>
                    <a:pt x="19968" y="389216"/>
                  </a:lnTo>
                  <a:lnTo>
                    <a:pt x="296" y="352513"/>
                  </a:lnTo>
                  <a:lnTo>
                    <a:pt x="0" y="341407"/>
                  </a:lnTo>
                  <a:lnTo>
                    <a:pt x="699" y="330433"/>
                  </a:lnTo>
                  <a:lnTo>
                    <a:pt x="2289" y="319590"/>
                  </a:lnTo>
                  <a:lnTo>
                    <a:pt x="4664" y="308876"/>
                  </a:lnTo>
                  <a:lnTo>
                    <a:pt x="5388" y="304380"/>
                  </a:lnTo>
                  <a:lnTo>
                    <a:pt x="6480" y="299872"/>
                  </a:lnTo>
                  <a:lnTo>
                    <a:pt x="7573" y="295376"/>
                  </a:lnTo>
                  <a:lnTo>
                    <a:pt x="10802" y="282785"/>
                  </a:lnTo>
                  <a:lnTo>
                    <a:pt x="13451" y="272045"/>
                  </a:lnTo>
                  <a:lnTo>
                    <a:pt x="15622" y="263188"/>
                  </a:lnTo>
                  <a:lnTo>
                    <a:pt x="17415" y="256247"/>
                  </a:lnTo>
                  <a:lnTo>
                    <a:pt x="12911" y="211968"/>
                  </a:lnTo>
                  <a:lnTo>
                    <a:pt x="11994" y="167466"/>
                  </a:lnTo>
                  <a:lnTo>
                    <a:pt x="14699" y="122772"/>
                  </a:lnTo>
                  <a:lnTo>
                    <a:pt x="21060" y="77914"/>
                  </a:lnTo>
                  <a:lnTo>
                    <a:pt x="21677" y="52542"/>
                  </a:lnTo>
                  <a:lnTo>
                    <a:pt x="24614" y="31032"/>
                  </a:lnTo>
                  <a:lnTo>
                    <a:pt x="29874" y="13485"/>
                  </a:lnTo>
                  <a:lnTo>
                    <a:pt x="3745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498425" y="2634154"/>
              <a:ext cx="198120" cy="470534"/>
            </a:xfrm>
            <a:custGeom>
              <a:avLst/>
              <a:gdLst/>
              <a:ahLst/>
              <a:cxnLst/>
              <a:rect l="l" t="t" r="r" b="b"/>
              <a:pathLst>
                <a:path w="198120" h="470535">
                  <a:moveTo>
                    <a:pt x="16763" y="371216"/>
                  </a:moveTo>
                  <a:lnTo>
                    <a:pt x="0" y="411552"/>
                  </a:lnTo>
                  <a:lnTo>
                    <a:pt x="2246" y="422147"/>
                  </a:lnTo>
                  <a:lnTo>
                    <a:pt x="6197" y="431400"/>
                  </a:lnTo>
                  <a:lnTo>
                    <a:pt x="55364" y="458803"/>
                  </a:lnTo>
                  <a:lnTo>
                    <a:pt x="128606" y="470206"/>
                  </a:lnTo>
                  <a:lnTo>
                    <a:pt x="165430" y="468752"/>
                  </a:lnTo>
                  <a:lnTo>
                    <a:pt x="178066" y="455973"/>
                  </a:lnTo>
                  <a:lnTo>
                    <a:pt x="187526" y="442403"/>
                  </a:lnTo>
                  <a:lnTo>
                    <a:pt x="193774" y="428076"/>
                  </a:lnTo>
                  <a:lnTo>
                    <a:pt x="196773" y="413025"/>
                  </a:lnTo>
                  <a:lnTo>
                    <a:pt x="196429" y="406789"/>
                  </a:lnTo>
                  <a:lnTo>
                    <a:pt x="31343" y="406789"/>
                  </a:lnTo>
                  <a:lnTo>
                    <a:pt x="25884" y="399788"/>
                  </a:lnTo>
                  <a:lnTo>
                    <a:pt x="21591" y="391479"/>
                  </a:lnTo>
                  <a:lnTo>
                    <a:pt x="18529" y="381932"/>
                  </a:lnTo>
                  <a:lnTo>
                    <a:pt x="16763" y="371216"/>
                  </a:lnTo>
                  <a:close/>
                </a:path>
                <a:path w="198120" h="470535">
                  <a:moveTo>
                    <a:pt x="153167" y="0"/>
                  </a:moveTo>
                  <a:lnTo>
                    <a:pt x="108726" y="746"/>
                  </a:lnTo>
                  <a:lnTo>
                    <a:pt x="57658" y="15107"/>
                  </a:lnTo>
                  <a:lnTo>
                    <a:pt x="0" y="43010"/>
                  </a:lnTo>
                  <a:lnTo>
                    <a:pt x="5534" y="89974"/>
                  </a:lnTo>
                  <a:lnTo>
                    <a:pt x="7924" y="136797"/>
                  </a:lnTo>
                  <a:lnTo>
                    <a:pt x="7172" y="183481"/>
                  </a:lnTo>
                  <a:lnTo>
                    <a:pt x="3276" y="230030"/>
                  </a:lnTo>
                  <a:lnTo>
                    <a:pt x="2724" y="265603"/>
                  </a:lnTo>
                  <a:lnTo>
                    <a:pt x="4833" y="300900"/>
                  </a:lnTo>
                  <a:lnTo>
                    <a:pt x="9536" y="336058"/>
                  </a:lnTo>
                  <a:lnTo>
                    <a:pt x="16763" y="371216"/>
                  </a:lnTo>
                  <a:lnTo>
                    <a:pt x="18529" y="381932"/>
                  </a:lnTo>
                  <a:lnTo>
                    <a:pt x="21591" y="391479"/>
                  </a:lnTo>
                  <a:lnTo>
                    <a:pt x="25884" y="399788"/>
                  </a:lnTo>
                  <a:lnTo>
                    <a:pt x="31343" y="406789"/>
                  </a:lnTo>
                  <a:lnTo>
                    <a:pt x="196429" y="406789"/>
                  </a:lnTo>
                  <a:lnTo>
                    <a:pt x="193128" y="347010"/>
                  </a:lnTo>
                  <a:lnTo>
                    <a:pt x="196224" y="292396"/>
                  </a:lnTo>
                  <a:lnTo>
                    <a:pt x="197586" y="238118"/>
                  </a:lnTo>
                  <a:lnTo>
                    <a:pt x="197145" y="184158"/>
                  </a:lnTo>
                  <a:lnTo>
                    <a:pt x="194832" y="130499"/>
                  </a:lnTo>
                  <a:lnTo>
                    <a:pt x="190576" y="77122"/>
                  </a:lnTo>
                  <a:lnTo>
                    <a:pt x="190944" y="12937"/>
                  </a:lnTo>
                  <a:lnTo>
                    <a:pt x="15316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498428" y="3005373"/>
              <a:ext cx="19050" cy="74930"/>
            </a:xfrm>
            <a:custGeom>
              <a:avLst/>
              <a:gdLst/>
              <a:ahLst/>
              <a:cxnLst/>
              <a:rect l="l" t="t" r="r" b="b"/>
              <a:pathLst>
                <a:path w="19050" h="74930">
                  <a:moveTo>
                    <a:pt x="18948" y="74802"/>
                  </a:moveTo>
                  <a:lnTo>
                    <a:pt x="11785" y="68129"/>
                  </a:lnTo>
                  <a:lnTo>
                    <a:pt x="6192" y="60183"/>
                  </a:lnTo>
                  <a:lnTo>
                    <a:pt x="2240" y="50930"/>
                  </a:lnTo>
                  <a:lnTo>
                    <a:pt x="0" y="40335"/>
                  </a:lnTo>
                  <a:lnTo>
                    <a:pt x="1676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498425" y="2677165"/>
              <a:ext cx="17145" cy="328295"/>
            </a:xfrm>
            <a:custGeom>
              <a:avLst/>
              <a:gdLst/>
              <a:ahLst/>
              <a:cxnLst/>
              <a:rect l="l" t="t" r="r" b="b"/>
              <a:pathLst>
                <a:path w="17145" h="328294">
                  <a:moveTo>
                    <a:pt x="16763" y="328206"/>
                  </a:moveTo>
                  <a:lnTo>
                    <a:pt x="9536" y="293047"/>
                  </a:lnTo>
                  <a:lnTo>
                    <a:pt x="4833" y="257889"/>
                  </a:lnTo>
                  <a:lnTo>
                    <a:pt x="2724" y="222592"/>
                  </a:lnTo>
                  <a:lnTo>
                    <a:pt x="3276" y="187020"/>
                  </a:lnTo>
                  <a:lnTo>
                    <a:pt x="7172" y="140471"/>
                  </a:lnTo>
                  <a:lnTo>
                    <a:pt x="7924" y="93786"/>
                  </a:lnTo>
                  <a:lnTo>
                    <a:pt x="5534" y="469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663866" y="2647096"/>
              <a:ext cx="32384" cy="455930"/>
            </a:xfrm>
            <a:custGeom>
              <a:avLst/>
              <a:gdLst/>
              <a:ahLst/>
              <a:cxnLst/>
              <a:rect l="l" t="t" r="r" b="b"/>
              <a:pathLst>
                <a:path w="32385" h="455930">
                  <a:moveTo>
                    <a:pt x="25501" y="0"/>
                  </a:moveTo>
                  <a:lnTo>
                    <a:pt x="25133" y="64173"/>
                  </a:lnTo>
                  <a:lnTo>
                    <a:pt x="29389" y="117555"/>
                  </a:lnTo>
                  <a:lnTo>
                    <a:pt x="31702" y="171218"/>
                  </a:lnTo>
                  <a:lnTo>
                    <a:pt x="32144" y="225180"/>
                  </a:lnTo>
                  <a:lnTo>
                    <a:pt x="30781" y="279459"/>
                  </a:lnTo>
                  <a:lnTo>
                    <a:pt x="27685" y="334073"/>
                  </a:lnTo>
                  <a:lnTo>
                    <a:pt x="31330" y="400075"/>
                  </a:lnTo>
                  <a:lnTo>
                    <a:pt x="28333" y="415128"/>
                  </a:lnTo>
                  <a:lnTo>
                    <a:pt x="22090" y="429460"/>
                  </a:lnTo>
                  <a:lnTo>
                    <a:pt x="12633" y="443034"/>
                  </a:lnTo>
                  <a:lnTo>
                    <a:pt x="0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515185" y="3005370"/>
              <a:ext cx="14604" cy="36195"/>
            </a:xfrm>
            <a:custGeom>
              <a:avLst/>
              <a:gdLst/>
              <a:ahLst/>
              <a:cxnLst/>
              <a:rect l="l" t="t" r="r" b="b"/>
              <a:pathLst>
                <a:path w="14604" h="36194">
                  <a:moveTo>
                    <a:pt x="14579" y="35572"/>
                  </a:moveTo>
                  <a:lnTo>
                    <a:pt x="9126" y="28571"/>
                  </a:lnTo>
                  <a:lnTo>
                    <a:pt x="4832" y="20262"/>
                  </a:lnTo>
                  <a:lnTo>
                    <a:pt x="1767" y="1071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09362" y="2805146"/>
              <a:ext cx="182194" cy="80670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3316235" y="3074270"/>
              <a:ext cx="221615" cy="398145"/>
            </a:xfrm>
            <a:custGeom>
              <a:avLst/>
              <a:gdLst/>
              <a:ahLst/>
              <a:cxnLst/>
              <a:rect l="l" t="t" r="r" b="b"/>
              <a:pathLst>
                <a:path w="221614" h="398145">
                  <a:moveTo>
                    <a:pt x="57937" y="0"/>
                  </a:moveTo>
                  <a:lnTo>
                    <a:pt x="49672" y="13231"/>
                  </a:lnTo>
                  <a:lnTo>
                    <a:pt x="43453" y="30554"/>
                  </a:lnTo>
                  <a:lnTo>
                    <a:pt x="39281" y="51904"/>
                  </a:lnTo>
                  <a:lnTo>
                    <a:pt x="37160" y="77216"/>
                  </a:lnTo>
                  <a:lnTo>
                    <a:pt x="28020" y="121629"/>
                  </a:lnTo>
                  <a:lnTo>
                    <a:pt x="22499" y="166039"/>
                  </a:lnTo>
                  <a:lnTo>
                    <a:pt x="20667" y="210450"/>
                  </a:lnTo>
                  <a:lnTo>
                    <a:pt x="22593" y="254863"/>
                  </a:lnTo>
                  <a:lnTo>
                    <a:pt x="9105" y="298145"/>
                  </a:lnTo>
                  <a:lnTo>
                    <a:pt x="8013" y="302653"/>
                  </a:lnTo>
                  <a:lnTo>
                    <a:pt x="6553" y="307149"/>
                  </a:lnTo>
                  <a:lnTo>
                    <a:pt x="3686" y="317609"/>
                  </a:lnTo>
                  <a:lnTo>
                    <a:pt x="1638" y="328228"/>
                  </a:lnTo>
                  <a:lnTo>
                    <a:pt x="409" y="339042"/>
                  </a:lnTo>
                  <a:lnTo>
                    <a:pt x="0" y="350088"/>
                  </a:lnTo>
                  <a:lnTo>
                    <a:pt x="1444" y="363150"/>
                  </a:lnTo>
                  <a:lnTo>
                    <a:pt x="64797" y="396154"/>
                  </a:lnTo>
                  <a:lnTo>
                    <a:pt x="112134" y="397702"/>
                  </a:lnTo>
                  <a:lnTo>
                    <a:pt x="159062" y="392756"/>
                  </a:lnTo>
                  <a:lnTo>
                    <a:pt x="205511" y="381254"/>
                  </a:lnTo>
                  <a:lnTo>
                    <a:pt x="216305" y="361379"/>
                  </a:lnTo>
                  <a:lnTo>
                    <a:pt x="220814" y="334460"/>
                  </a:lnTo>
                  <a:lnTo>
                    <a:pt x="219038" y="300465"/>
                  </a:lnTo>
                  <a:lnTo>
                    <a:pt x="210972" y="259359"/>
                  </a:lnTo>
                  <a:lnTo>
                    <a:pt x="221183" y="27698"/>
                  </a:lnTo>
                  <a:lnTo>
                    <a:pt x="5793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316235" y="3074270"/>
              <a:ext cx="221615" cy="398145"/>
            </a:xfrm>
            <a:custGeom>
              <a:avLst/>
              <a:gdLst/>
              <a:ahLst/>
              <a:cxnLst/>
              <a:rect l="l" t="t" r="r" b="b"/>
              <a:pathLst>
                <a:path w="221614" h="398145">
                  <a:moveTo>
                    <a:pt x="221183" y="27698"/>
                  </a:moveTo>
                  <a:lnTo>
                    <a:pt x="210972" y="259359"/>
                  </a:lnTo>
                  <a:lnTo>
                    <a:pt x="219038" y="300465"/>
                  </a:lnTo>
                  <a:lnTo>
                    <a:pt x="220814" y="334460"/>
                  </a:lnTo>
                  <a:lnTo>
                    <a:pt x="216305" y="361379"/>
                  </a:lnTo>
                  <a:lnTo>
                    <a:pt x="205511" y="381254"/>
                  </a:lnTo>
                  <a:lnTo>
                    <a:pt x="159062" y="392756"/>
                  </a:lnTo>
                  <a:lnTo>
                    <a:pt x="112134" y="397702"/>
                  </a:lnTo>
                  <a:lnTo>
                    <a:pt x="64797" y="396154"/>
                  </a:lnTo>
                  <a:lnTo>
                    <a:pt x="17119" y="388175"/>
                  </a:lnTo>
                  <a:lnTo>
                    <a:pt x="0" y="350088"/>
                  </a:lnTo>
                  <a:lnTo>
                    <a:pt x="409" y="339042"/>
                  </a:lnTo>
                  <a:lnTo>
                    <a:pt x="1638" y="328228"/>
                  </a:lnTo>
                  <a:lnTo>
                    <a:pt x="3686" y="317609"/>
                  </a:lnTo>
                  <a:lnTo>
                    <a:pt x="6553" y="307149"/>
                  </a:lnTo>
                  <a:lnTo>
                    <a:pt x="8013" y="302653"/>
                  </a:lnTo>
                  <a:lnTo>
                    <a:pt x="9105" y="298145"/>
                  </a:lnTo>
                  <a:lnTo>
                    <a:pt x="10566" y="293636"/>
                  </a:lnTo>
                  <a:lnTo>
                    <a:pt x="14545" y="281250"/>
                  </a:lnTo>
                  <a:lnTo>
                    <a:pt x="17808" y="270616"/>
                  </a:lnTo>
                  <a:lnTo>
                    <a:pt x="20456" y="261798"/>
                  </a:lnTo>
                  <a:lnTo>
                    <a:pt x="22593" y="254863"/>
                  </a:lnTo>
                  <a:lnTo>
                    <a:pt x="20667" y="210450"/>
                  </a:lnTo>
                  <a:lnTo>
                    <a:pt x="22499" y="166039"/>
                  </a:lnTo>
                  <a:lnTo>
                    <a:pt x="28020" y="121629"/>
                  </a:lnTo>
                  <a:lnTo>
                    <a:pt x="37160" y="77216"/>
                  </a:lnTo>
                  <a:lnTo>
                    <a:pt x="39281" y="51904"/>
                  </a:lnTo>
                  <a:lnTo>
                    <a:pt x="43453" y="30554"/>
                  </a:lnTo>
                  <a:lnTo>
                    <a:pt x="49672" y="13231"/>
                  </a:lnTo>
                  <a:lnTo>
                    <a:pt x="5793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360686" y="2660776"/>
              <a:ext cx="240665" cy="464184"/>
            </a:xfrm>
            <a:custGeom>
              <a:avLst/>
              <a:gdLst/>
              <a:ahLst/>
              <a:cxnLst/>
              <a:rect l="l" t="t" r="r" b="b"/>
              <a:pathLst>
                <a:path w="240664" h="464185">
                  <a:moveTo>
                    <a:pt x="18948" y="357796"/>
                  </a:moveTo>
                  <a:lnTo>
                    <a:pt x="0" y="397395"/>
                  </a:lnTo>
                  <a:lnTo>
                    <a:pt x="1651" y="408111"/>
                  </a:lnTo>
                  <a:lnTo>
                    <a:pt x="5013" y="417658"/>
                  </a:lnTo>
                  <a:lnTo>
                    <a:pt x="52652" y="447894"/>
                  </a:lnTo>
                  <a:lnTo>
                    <a:pt x="125197" y="463445"/>
                  </a:lnTo>
                  <a:lnTo>
                    <a:pt x="162153" y="464133"/>
                  </a:lnTo>
                  <a:lnTo>
                    <a:pt x="175349" y="452106"/>
                  </a:lnTo>
                  <a:lnTo>
                    <a:pt x="185473" y="439113"/>
                  </a:lnTo>
                  <a:lnTo>
                    <a:pt x="192593" y="425155"/>
                  </a:lnTo>
                  <a:lnTo>
                    <a:pt x="196773" y="410234"/>
                  </a:lnTo>
                  <a:lnTo>
                    <a:pt x="196773" y="394461"/>
                  </a:lnTo>
                  <a:lnTo>
                    <a:pt x="31699" y="394461"/>
                  </a:lnTo>
                  <a:lnTo>
                    <a:pt x="26635" y="387236"/>
                  </a:lnTo>
                  <a:lnTo>
                    <a:pt x="22866" y="378738"/>
                  </a:lnTo>
                  <a:lnTo>
                    <a:pt x="20326" y="368936"/>
                  </a:lnTo>
                  <a:lnTo>
                    <a:pt x="18948" y="357796"/>
                  </a:lnTo>
                  <a:close/>
                </a:path>
                <a:path w="240664" h="464185">
                  <a:moveTo>
                    <a:pt x="116433" y="0"/>
                  </a:moveTo>
                  <a:lnTo>
                    <a:pt x="69935" y="9656"/>
                  </a:lnTo>
                  <a:lnTo>
                    <a:pt x="20777" y="29590"/>
                  </a:lnTo>
                  <a:lnTo>
                    <a:pt x="23633" y="76962"/>
                  </a:lnTo>
                  <a:lnTo>
                    <a:pt x="23414" y="123924"/>
                  </a:lnTo>
                  <a:lnTo>
                    <a:pt x="20053" y="170474"/>
                  </a:lnTo>
                  <a:lnTo>
                    <a:pt x="13487" y="216610"/>
                  </a:lnTo>
                  <a:lnTo>
                    <a:pt x="10958" y="252028"/>
                  </a:lnTo>
                  <a:lnTo>
                    <a:pt x="11026" y="287341"/>
                  </a:lnTo>
                  <a:lnTo>
                    <a:pt x="13690" y="322586"/>
                  </a:lnTo>
                  <a:lnTo>
                    <a:pt x="18948" y="357796"/>
                  </a:lnTo>
                  <a:lnTo>
                    <a:pt x="20326" y="368936"/>
                  </a:lnTo>
                  <a:lnTo>
                    <a:pt x="22866" y="378738"/>
                  </a:lnTo>
                  <a:lnTo>
                    <a:pt x="26635" y="387236"/>
                  </a:lnTo>
                  <a:lnTo>
                    <a:pt x="31699" y="394461"/>
                  </a:lnTo>
                  <a:lnTo>
                    <a:pt x="196773" y="394461"/>
                  </a:lnTo>
                  <a:lnTo>
                    <a:pt x="196773" y="344220"/>
                  </a:lnTo>
                  <a:lnTo>
                    <a:pt x="202891" y="289791"/>
                  </a:lnTo>
                  <a:lnTo>
                    <a:pt x="207242" y="235622"/>
                  </a:lnTo>
                  <a:lnTo>
                    <a:pt x="209809" y="181716"/>
                  </a:lnTo>
                  <a:lnTo>
                    <a:pt x="210575" y="128075"/>
                  </a:lnTo>
                  <a:lnTo>
                    <a:pt x="209524" y="74700"/>
                  </a:lnTo>
                  <a:lnTo>
                    <a:pt x="214159" y="64037"/>
                  </a:lnTo>
                  <a:lnTo>
                    <a:pt x="220911" y="53474"/>
                  </a:lnTo>
                  <a:lnTo>
                    <a:pt x="229714" y="42980"/>
                  </a:lnTo>
                  <a:lnTo>
                    <a:pt x="240499" y="32524"/>
                  </a:lnTo>
                  <a:lnTo>
                    <a:pt x="201662" y="11450"/>
                  </a:lnTo>
                  <a:lnTo>
                    <a:pt x="160324" y="603"/>
                  </a:lnTo>
                  <a:lnTo>
                    <a:pt x="11643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379638" y="3018576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5" h="36830">
                  <a:moveTo>
                    <a:pt x="12750" y="36664"/>
                  </a:moveTo>
                  <a:lnTo>
                    <a:pt x="7686" y="29439"/>
                  </a:lnTo>
                  <a:lnTo>
                    <a:pt x="3917" y="20942"/>
                  </a:lnTo>
                  <a:lnTo>
                    <a:pt x="1377" y="1114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360689" y="2690365"/>
              <a:ext cx="24130" cy="403860"/>
            </a:xfrm>
            <a:custGeom>
              <a:avLst/>
              <a:gdLst/>
              <a:ahLst/>
              <a:cxnLst/>
              <a:rect l="l" t="t" r="r" b="b"/>
              <a:pathLst>
                <a:path w="24129" h="403860">
                  <a:moveTo>
                    <a:pt x="18948" y="328206"/>
                  </a:moveTo>
                  <a:lnTo>
                    <a:pt x="0" y="367804"/>
                  </a:lnTo>
                  <a:lnTo>
                    <a:pt x="1651" y="378520"/>
                  </a:lnTo>
                  <a:lnTo>
                    <a:pt x="5011" y="388067"/>
                  </a:lnTo>
                  <a:lnTo>
                    <a:pt x="10145" y="396376"/>
                  </a:lnTo>
                  <a:lnTo>
                    <a:pt x="17119" y="403377"/>
                  </a:lnTo>
                </a:path>
                <a:path w="24129" h="403860">
                  <a:moveTo>
                    <a:pt x="18948" y="328206"/>
                  </a:moveTo>
                  <a:lnTo>
                    <a:pt x="13690" y="292995"/>
                  </a:lnTo>
                  <a:lnTo>
                    <a:pt x="11026" y="257751"/>
                  </a:lnTo>
                  <a:lnTo>
                    <a:pt x="10958" y="222437"/>
                  </a:lnTo>
                  <a:lnTo>
                    <a:pt x="13487" y="187020"/>
                  </a:lnTo>
                  <a:lnTo>
                    <a:pt x="20053" y="140883"/>
                  </a:lnTo>
                  <a:lnTo>
                    <a:pt x="23412" y="94334"/>
                  </a:lnTo>
                  <a:lnTo>
                    <a:pt x="23627" y="47372"/>
                  </a:lnTo>
                  <a:lnTo>
                    <a:pt x="2076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522842" y="2693306"/>
              <a:ext cx="78740" cy="431800"/>
            </a:xfrm>
            <a:custGeom>
              <a:avLst/>
              <a:gdLst/>
              <a:ahLst/>
              <a:cxnLst/>
              <a:rect l="l" t="t" r="r" b="b"/>
              <a:pathLst>
                <a:path w="78739" h="431800">
                  <a:moveTo>
                    <a:pt x="0" y="431609"/>
                  </a:moveTo>
                  <a:lnTo>
                    <a:pt x="13196" y="419576"/>
                  </a:lnTo>
                  <a:lnTo>
                    <a:pt x="23320" y="406582"/>
                  </a:lnTo>
                  <a:lnTo>
                    <a:pt x="30439" y="392624"/>
                  </a:lnTo>
                  <a:lnTo>
                    <a:pt x="34620" y="377697"/>
                  </a:lnTo>
                  <a:lnTo>
                    <a:pt x="34620" y="311696"/>
                  </a:lnTo>
                  <a:lnTo>
                    <a:pt x="40737" y="257261"/>
                  </a:lnTo>
                  <a:lnTo>
                    <a:pt x="45088" y="203091"/>
                  </a:lnTo>
                  <a:lnTo>
                    <a:pt x="47655" y="149186"/>
                  </a:lnTo>
                  <a:lnTo>
                    <a:pt x="48422" y="95543"/>
                  </a:lnTo>
                  <a:lnTo>
                    <a:pt x="47371" y="42163"/>
                  </a:lnTo>
                  <a:lnTo>
                    <a:pt x="52005" y="31502"/>
                  </a:lnTo>
                  <a:lnTo>
                    <a:pt x="58758" y="20943"/>
                  </a:lnTo>
                  <a:lnTo>
                    <a:pt x="67561" y="10454"/>
                  </a:lnTo>
                  <a:lnTo>
                    <a:pt x="7834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82548" y="2818715"/>
              <a:ext cx="182194" cy="86182"/>
            </a:xfrm>
            <a:prstGeom prst="rect">
              <a:avLst/>
            </a:prstGeom>
          </p:spPr>
        </p:pic>
      </p:grpSp>
      <p:grpSp>
        <p:nvGrpSpPr>
          <p:cNvPr id="313" name="object 313"/>
          <p:cNvGrpSpPr/>
          <p:nvPr/>
        </p:nvGrpSpPr>
        <p:grpSpPr>
          <a:xfrm>
            <a:off x="4341882" y="1373855"/>
            <a:ext cx="320040" cy="981075"/>
            <a:chOff x="4341882" y="1373855"/>
            <a:chExt cx="320040" cy="981075"/>
          </a:xfrm>
        </p:grpSpPr>
        <p:sp>
          <p:nvSpPr>
            <p:cNvPr id="314" name="object 314"/>
            <p:cNvSpPr/>
            <p:nvPr/>
          </p:nvSpPr>
          <p:spPr>
            <a:xfrm>
              <a:off x="4390983" y="1374024"/>
              <a:ext cx="269875" cy="243204"/>
            </a:xfrm>
            <a:custGeom>
              <a:avLst/>
              <a:gdLst/>
              <a:ahLst/>
              <a:cxnLst/>
              <a:rect l="l" t="t" r="r" b="b"/>
              <a:pathLst>
                <a:path w="269875" h="243205">
                  <a:moveTo>
                    <a:pt x="93930" y="0"/>
                  </a:moveTo>
                  <a:lnTo>
                    <a:pt x="54067" y="957"/>
                  </a:lnTo>
                  <a:lnTo>
                    <a:pt x="20564" y="31399"/>
                  </a:lnTo>
                  <a:lnTo>
                    <a:pt x="5712" y="89243"/>
                  </a:lnTo>
                  <a:lnTo>
                    <a:pt x="0" y="138014"/>
                  </a:lnTo>
                  <a:lnTo>
                    <a:pt x="3426" y="177847"/>
                  </a:lnTo>
                  <a:lnTo>
                    <a:pt x="15992" y="208881"/>
                  </a:lnTo>
                  <a:lnTo>
                    <a:pt x="156098" y="242993"/>
                  </a:lnTo>
                  <a:lnTo>
                    <a:pt x="264836" y="161586"/>
                  </a:lnTo>
                  <a:lnTo>
                    <a:pt x="268265" y="130172"/>
                  </a:lnTo>
                  <a:lnTo>
                    <a:pt x="269408" y="99791"/>
                  </a:lnTo>
                  <a:lnTo>
                    <a:pt x="268265" y="70511"/>
                  </a:lnTo>
                  <a:lnTo>
                    <a:pt x="238857" y="28636"/>
                  </a:lnTo>
                  <a:lnTo>
                    <a:pt x="181874" y="9091"/>
                  </a:lnTo>
                  <a:lnTo>
                    <a:pt x="120330" y="1016"/>
                  </a:lnTo>
                  <a:lnTo>
                    <a:pt x="9393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655823" y="1416426"/>
              <a:ext cx="5080" cy="119380"/>
            </a:xfrm>
            <a:custGeom>
              <a:avLst/>
              <a:gdLst/>
              <a:ahLst/>
              <a:cxnLst/>
              <a:rect l="l" t="t" r="r" b="b"/>
              <a:pathLst>
                <a:path w="5079" h="119380">
                  <a:moveTo>
                    <a:pt x="0" y="0"/>
                  </a:moveTo>
                  <a:lnTo>
                    <a:pt x="3429" y="28113"/>
                  </a:lnTo>
                  <a:lnTo>
                    <a:pt x="4572" y="57392"/>
                  </a:lnTo>
                  <a:lnTo>
                    <a:pt x="3429" y="87769"/>
                  </a:lnTo>
                  <a:lnTo>
                    <a:pt x="0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390987" y="1374985"/>
              <a:ext cx="54610" cy="208279"/>
            </a:xfrm>
            <a:custGeom>
              <a:avLst/>
              <a:gdLst/>
              <a:ahLst/>
              <a:cxnLst/>
              <a:rect l="l" t="t" r="r" b="b"/>
              <a:pathLst>
                <a:path w="54610" h="208280">
                  <a:moveTo>
                    <a:pt x="15992" y="207924"/>
                  </a:moveTo>
                  <a:lnTo>
                    <a:pt x="3426" y="176890"/>
                  </a:lnTo>
                  <a:lnTo>
                    <a:pt x="0" y="137056"/>
                  </a:lnTo>
                  <a:lnTo>
                    <a:pt x="5712" y="88286"/>
                  </a:lnTo>
                  <a:lnTo>
                    <a:pt x="20564" y="30441"/>
                  </a:lnTo>
                  <a:lnTo>
                    <a:pt x="27595" y="19236"/>
                  </a:lnTo>
                  <a:lnTo>
                    <a:pt x="35486" y="10406"/>
                  </a:lnTo>
                  <a:lnTo>
                    <a:pt x="44292" y="3983"/>
                  </a:lnTo>
                  <a:lnTo>
                    <a:pt x="5406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470083" y="1936421"/>
              <a:ext cx="184150" cy="394970"/>
            </a:xfrm>
            <a:custGeom>
              <a:avLst/>
              <a:gdLst/>
              <a:ahLst/>
              <a:cxnLst/>
              <a:rect l="l" t="t" r="r" b="b"/>
              <a:pathLst>
                <a:path w="184150" h="394969">
                  <a:moveTo>
                    <a:pt x="31319" y="0"/>
                  </a:moveTo>
                  <a:lnTo>
                    <a:pt x="24976" y="13484"/>
                  </a:lnTo>
                  <a:lnTo>
                    <a:pt x="20575" y="31030"/>
                  </a:lnTo>
                  <a:lnTo>
                    <a:pt x="18118" y="52536"/>
                  </a:lnTo>
                  <a:lnTo>
                    <a:pt x="17603" y="77901"/>
                  </a:lnTo>
                  <a:lnTo>
                    <a:pt x="12291" y="122766"/>
                  </a:lnTo>
                  <a:lnTo>
                    <a:pt x="10031" y="167465"/>
                  </a:lnTo>
                  <a:lnTo>
                    <a:pt x="10795" y="211968"/>
                  </a:lnTo>
                  <a:lnTo>
                    <a:pt x="14555" y="256247"/>
                  </a:lnTo>
                  <a:lnTo>
                    <a:pt x="4510" y="304380"/>
                  </a:lnTo>
                  <a:lnTo>
                    <a:pt x="3900" y="308876"/>
                  </a:lnTo>
                  <a:lnTo>
                    <a:pt x="1914" y="319590"/>
                  </a:lnTo>
                  <a:lnTo>
                    <a:pt x="585" y="330433"/>
                  </a:lnTo>
                  <a:lnTo>
                    <a:pt x="0" y="341407"/>
                  </a:lnTo>
                  <a:lnTo>
                    <a:pt x="242" y="352513"/>
                  </a:lnTo>
                  <a:lnTo>
                    <a:pt x="2171" y="365354"/>
                  </a:lnTo>
                  <a:lnTo>
                    <a:pt x="5613" y="375794"/>
                  </a:lnTo>
                  <a:lnTo>
                    <a:pt x="10481" y="383769"/>
                  </a:lnTo>
                  <a:lnTo>
                    <a:pt x="16689" y="389216"/>
                  </a:lnTo>
                  <a:lnTo>
                    <a:pt x="56832" y="394745"/>
                  </a:lnTo>
                  <a:lnTo>
                    <a:pt x="96377" y="393715"/>
                  </a:lnTo>
                  <a:lnTo>
                    <a:pt x="135295" y="386195"/>
                  </a:lnTo>
                  <a:lnTo>
                    <a:pt x="173559" y="372249"/>
                  </a:lnTo>
                  <a:lnTo>
                    <a:pt x="181372" y="351832"/>
                  </a:lnTo>
                  <a:lnTo>
                    <a:pt x="183761" y="324761"/>
                  </a:lnTo>
                  <a:lnTo>
                    <a:pt x="180667" y="290875"/>
                  </a:lnTo>
                  <a:lnTo>
                    <a:pt x="172035" y="250012"/>
                  </a:lnTo>
                  <a:lnTo>
                    <a:pt x="168987" y="18694"/>
                  </a:lnTo>
                  <a:lnTo>
                    <a:pt x="31319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470083" y="1936421"/>
              <a:ext cx="184150" cy="394970"/>
            </a:xfrm>
            <a:custGeom>
              <a:avLst/>
              <a:gdLst/>
              <a:ahLst/>
              <a:cxnLst/>
              <a:rect l="l" t="t" r="r" b="b"/>
              <a:pathLst>
                <a:path w="184150" h="394969">
                  <a:moveTo>
                    <a:pt x="168987" y="18694"/>
                  </a:moveTo>
                  <a:lnTo>
                    <a:pt x="172035" y="250012"/>
                  </a:lnTo>
                  <a:lnTo>
                    <a:pt x="180667" y="290875"/>
                  </a:lnTo>
                  <a:lnTo>
                    <a:pt x="183761" y="324761"/>
                  </a:lnTo>
                  <a:lnTo>
                    <a:pt x="173559" y="372249"/>
                  </a:lnTo>
                  <a:lnTo>
                    <a:pt x="135295" y="386195"/>
                  </a:lnTo>
                  <a:lnTo>
                    <a:pt x="96377" y="393715"/>
                  </a:lnTo>
                  <a:lnTo>
                    <a:pt x="56832" y="394745"/>
                  </a:lnTo>
                  <a:lnTo>
                    <a:pt x="16689" y="389216"/>
                  </a:lnTo>
                  <a:lnTo>
                    <a:pt x="242" y="352513"/>
                  </a:lnTo>
                  <a:lnTo>
                    <a:pt x="0" y="341407"/>
                  </a:lnTo>
                  <a:lnTo>
                    <a:pt x="585" y="330433"/>
                  </a:lnTo>
                  <a:lnTo>
                    <a:pt x="1914" y="319590"/>
                  </a:lnTo>
                  <a:lnTo>
                    <a:pt x="3900" y="308876"/>
                  </a:lnTo>
                  <a:lnTo>
                    <a:pt x="4510" y="304380"/>
                  </a:lnTo>
                  <a:lnTo>
                    <a:pt x="5424" y="299872"/>
                  </a:lnTo>
                  <a:lnTo>
                    <a:pt x="6338" y="295376"/>
                  </a:lnTo>
                  <a:lnTo>
                    <a:pt x="9039" y="282785"/>
                  </a:lnTo>
                  <a:lnTo>
                    <a:pt x="11252" y="272045"/>
                  </a:lnTo>
                  <a:lnTo>
                    <a:pt x="13062" y="263188"/>
                  </a:lnTo>
                  <a:lnTo>
                    <a:pt x="14555" y="256247"/>
                  </a:lnTo>
                  <a:lnTo>
                    <a:pt x="10795" y="211968"/>
                  </a:lnTo>
                  <a:lnTo>
                    <a:pt x="10031" y="167465"/>
                  </a:lnTo>
                  <a:lnTo>
                    <a:pt x="12291" y="122766"/>
                  </a:lnTo>
                  <a:lnTo>
                    <a:pt x="17603" y="77901"/>
                  </a:lnTo>
                  <a:lnTo>
                    <a:pt x="18118" y="52536"/>
                  </a:lnTo>
                  <a:lnTo>
                    <a:pt x="20575" y="31030"/>
                  </a:lnTo>
                  <a:lnTo>
                    <a:pt x="24976" y="13484"/>
                  </a:lnTo>
                  <a:lnTo>
                    <a:pt x="313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495310" y="1515695"/>
              <a:ext cx="165735" cy="470534"/>
            </a:xfrm>
            <a:custGeom>
              <a:avLst/>
              <a:gdLst/>
              <a:ahLst/>
              <a:cxnLst/>
              <a:rect l="l" t="t" r="r" b="b"/>
              <a:pathLst>
                <a:path w="165735" h="470535">
                  <a:moveTo>
                    <a:pt x="14008" y="371216"/>
                  </a:moveTo>
                  <a:lnTo>
                    <a:pt x="0" y="411552"/>
                  </a:lnTo>
                  <a:lnTo>
                    <a:pt x="1874" y="422147"/>
                  </a:lnTo>
                  <a:lnTo>
                    <a:pt x="5175" y="431400"/>
                  </a:lnTo>
                  <a:lnTo>
                    <a:pt x="46276" y="458803"/>
                  </a:lnTo>
                  <a:lnTo>
                    <a:pt x="107494" y="470212"/>
                  </a:lnTo>
                  <a:lnTo>
                    <a:pt x="138277" y="468765"/>
                  </a:lnTo>
                  <a:lnTo>
                    <a:pt x="148838" y="455978"/>
                  </a:lnTo>
                  <a:lnTo>
                    <a:pt x="156744" y="442405"/>
                  </a:lnTo>
                  <a:lnTo>
                    <a:pt x="161968" y="428076"/>
                  </a:lnTo>
                  <a:lnTo>
                    <a:pt x="164477" y="413025"/>
                  </a:lnTo>
                  <a:lnTo>
                    <a:pt x="164189" y="406789"/>
                  </a:lnTo>
                  <a:lnTo>
                    <a:pt x="26187" y="406789"/>
                  </a:lnTo>
                  <a:lnTo>
                    <a:pt x="21632" y="399788"/>
                  </a:lnTo>
                  <a:lnTo>
                    <a:pt x="18045" y="391479"/>
                  </a:lnTo>
                  <a:lnTo>
                    <a:pt x="15484" y="381932"/>
                  </a:lnTo>
                  <a:lnTo>
                    <a:pt x="14008" y="371216"/>
                  </a:lnTo>
                  <a:close/>
                </a:path>
                <a:path w="165735" h="470535">
                  <a:moveTo>
                    <a:pt x="128023" y="0"/>
                  </a:moveTo>
                  <a:lnTo>
                    <a:pt x="90878" y="746"/>
                  </a:lnTo>
                  <a:lnTo>
                    <a:pt x="48194" y="15107"/>
                  </a:lnTo>
                  <a:lnTo>
                    <a:pt x="0" y="43010"/>
                  </a:lnTo>
                  <a:lnTo>
                    <a:pt x="4622" y="89974"/>
                  </a:lnTo>
                  <a:lnTo>
                    <a:pt x="6619" y="136797"/>
                  </a:lnTo>
                  <a:lnTo>
                    <a:pt x="5993" y="183481"/>
                  </a:lnTo>
                  <a:lnTo>
                    <a:pt x="2743" y="230030"/>
                  </a:lnTo>
                  <a:lnTo>
                    <a:pt x="2276" y="265603"/>
                  </a:lnTo>
                  <a:lnTo>
                    <a:pt x="4037" y="300900"/>
                  </a:lnTo>
                  <a:lnTo>
                    <a:pt x="7967" y="336058"/>
                  </a:lnTo>
                  <a:lnTo>
                    <a:pt x="14008" y="371216"/>
                  </a:lnTo>
                  <a:lnTo>
                    <a:pt x="15484" y="381932"/>
                  </a:lnTo>
                  <a:lnTo>
                    <a:pt x="18045" y="391479"/>
                  </a:lnTo>
                  <a:lnTo>
                    <a:pt x="21632" y="399788"/>
                  </a:lnTo>
                  <a:lnTo>
                    <a:pt x="26187" y="406789"/>
                  </a:lnTo>
                  <a:lnTo>
                    <a:pt x="164189" y="406789"/>
                  </a:lnTo>
                  <a:lnTo>
                    <a:pt x="161429" y="347010"/>
                  </a:lnTo>
                  <a:lnTo>
                    <a:pt x="164010" y="292396"/>
                  </a:lnTo>
                  <a:lnTo>
                    <a:pt x="165146" y="238118"/>
                  </a:lnTo>
                  <a:lnTo>
                    <a:pt x="164778" y="184158"/>
                  </a:lnTo>
                  <a:lnTo>
                    <a:pt x="162847" y="130499"/>
                  </a:lnTo>
                  <a:lnTo>
                    <a:pt x="159296" y="77122"/>
                  </a:lnTo>
                  <a:lnTo>
                    <a:pt x="159600" y="12937"/>
                  </a:lnTo>
                  <a:lnTo>
                    <a:pt x="12802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495309" y="1886915"/>
              <a:ext cx="15875" cy="74930"/>
            </a:xfrm>
            <a:custGeom>
              <a:avLst/>
              <a:gdLst/>
              <a:ahLst/>
              <a:cxnLst/>
              <a:rect l="l" t="t" r="r" b="b"/>
              <a:pathLst>
                <a:path w="15875" h="74930">
                  <a:moveTo>
                    <a:pt x="15836" y="74802"/>
                  </a:moveTo>
                  <a:lnTo>
                    <a:pt x="9847" y="68129"/>
                  </a:lnTo>
                  <a:lnTo>
                    <a:pt x="5175" y="60183"/>
                  </a:lnTo>
                  <a:lnTo>
                    <a:pt x="1874" y="50930"/>
                  </a:lnTo>
                  <a:lnTo>
                    <a:pt x="0" y="40335"/>
                  </a:lnTo>
                  <a:lnTo>
                    <a:pt x="1400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495310" y="1558706"/>
              <a:ext cx="14604" cy="328295"/>
            </a:xfrm>
            <a:custGeom>
              <a:avLst/>
              <a:gdLst/>
              <a:ahLst/>
              <a:cxnLst/>
              <a:rect l="l" t="t" r="r" b="b"/>
              <a:pathLst>
                <a:path w="14604" h="328294">
                  <a:moveTo>
                    <a:pt x="14008" y="328206"/>
                  </a:moveTo>
                  <a:lnTo>
                    <a:pt x="7967" y="293047"/>
                  </a:lnTo>
                  <a:lnTo>
                    <a:pt x="4037" y="257889"/>
                  </a:lnTo>
                  <a:lnTo>
                    <a:pt x="2276" y="222592"/>
                  </a:lnTo>
                  <a:lnTo>
                    <a:pt x="2743" y="187020"/>
                  </a:lnTo>
                  <a:lnTo>
                    <a:pt x="5993" y="140471"/>
                  </a:lnTo>
                  <a:lnTo>
                    <a:pt x="6619" y="93786"/>
                  </a:lnTo>
                  <a:lnTo>
                    <a:pt x="4622" y="469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633586" y="1528638"/>
              <a:ext cx="27305" cy="455930"/>
            </a:xfrm>
            <a:custGeom>
              <a:avLst/>
              <a:gdLst/>
              <a:ahLst/>
              <a:cxnLst/>
              <a:rect l="l" t="t" r="r" b="b"/>
              <a:pathLst>
                <a:path w="27304" h="455930">
                  <a:moveTo>
                    <a:pt x="21323" y="0"/>
                  </a:moveTo>
                  <a:lnTo>
                    <a:pt x="21018" y="64173"/>
                  </a:lnTo>
                  <a:lnTo>
                    <a:pt x="24576" y="117555"/>
                  </a:lnTo>
                  <a:lnTo>
                    <a:pt x="26509" y="171218"/>
                  </a:lnTo>
                  <a:lnTo>
                    <a:pt x="26877" y="225180"/>
                  </a:lnTo>
                  <a:lnTo>
                    <a:pt x="25739" y="279459"/>
                  </a:lnTo>
                  <a:lnTo>
                    <a:pt x="23152" y="334073"/>
                  </a:lnTo>
                  <a:lnTo>
                    <a:pt x="26200" y="400075"/>
                  </a:lnTo>
                  <a:lnTo>
                    <a:pt x="23690" y="415128"/>
                  </a:lnTo>
                  <a:lnTo>
                    <a:pt x="18467" y="429460"/>
                  </a:lnTo>
                  <a:lnTo>
                    <a:pt x="10560" y="443034"/>
                  </a:lnTo>
                  <a:lnTo>
                    <a:pt x="0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509322" y="1886911"/>
              <a:ext cx="12700" cy="36195"/>
            </a:xfrm>
            <a:custGeom>
              <a:avLst/>
              <a:gdLst/>
              <a:ahLst/>
              <a:cxnLst/>
              <a:rect l="l" t="t" r="r" b="b"/>
              <a:pathLst>
                <a:path w="12700" h="36194">
                  <a:moveTo>
                    <a:pt x="12179" y="35572"/>
                  </a:moveTo>
                  <a:lnTo>
                    <a:pt x="7618" y="28571"/>
                  </a:lnTo>
                  <a:lnTo>
                    <a:pt x="4032" y="20262"/>
                  </a:lnTo>
                  <a:lnTo>
                    <a:pt x="1474" y="1071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504448" y="1686699"/>
              <a:ext cx="152298" cy="8067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4343012" y="1955811"/>
              <a:ext cx="185420" cy="398145"/>
            </a:xfrm>
            <a:custGeom>
              <a:avLst/>
              <a:gdLst/>
              <a:ahLst/>
              <a:cxnLst/>
              <a:rect l="l" t="t" r="r" b="b"/>
              <a:pathLst>
                <a:path w="185420" h="398144">
                  <a:moveTo>
                    <a:pt x="48425" y="0"/>
                  </a:moveTo>
                  <a:lnTo>
                    <a:pt x="41517" y="13231"/>
                  </a:lnTo>
                  <a:lnTo>
                    <a:pt x="36320" y="30554"/>
                  </a:lnTo>
                  <a:lnTo>
                    <a:pt x="32835" y="51904"/>
                  </a:lnTo>
                  <a:lnTo>
                    <a:pt x="31064" y="77215"/>
                  </a:lnTo>
                  <a:lnTo>
                    <a:pt x="23422" y="121629"/>
                  </a:lnTo>
                  <a:lnTo>
                    <a:pt x="18807" y="166039"/>
                  </a:lnTo>
                  <a:lnTo>
                    <a:pt x="17274" y="210450"/>
                  </a:lnTo>
                  <a:lnTo>
                    <a:pt x="18884" y="254863"/>
                  </a:lnTo>
                  <a:lnTo>
                    <a:pt x="7619" y="298145"/>
                  </a:lnTo>
                  <a:lnTo>
                    <a:pt x="6705" y="302653"/>
                  </a:lnTo>
                  <a:lnTo>
                    <a:pt x="5486" y="307149"/>
                  </a:lnTo>
                  <a:lnTo>
                    <a:pt x="3086" y="317609"/>
                  </a:lnTo>
                  <a:lnTo>
                    <a:pt x="1371" y="328228"/>
                  </a:lnTo>
                  <a:lnTo>
                    <a:pt x="342" y="339042"/>
                  </a:lnTo>
                  <a:lnTo>
                    <a:pt x="0" y="350088"/>
                  </a:lnTo>
                  <a:lnTo>
                    <a:pt x="1209" y="363150"/>
                  </a:lnTo>
                  <a:lnTo>
                    <a:pt x="54165" y="396154"/>
                  </a:lnTo>
                  <a:lnTo>
                    <a:pt x="93733" y="397702"/>
                  </a:lnTo>
                  <a:lnTo>
                    <a:pt x="132961" y="392756"/>
                  </a:lnTo>
                  <a:lnTo>
                    <a:pt x="171792" y="381253"/>
                  </a:lnTo>
                  <a:lnTo>
                    <a:pt x="180815" y="361379"/>
                  </a:lnTo>
                  <a:lnTo>
                    <a:pt x="184583" y="334460"/>
                  </a:lnTo>
                  <a:lnTo>
                    <a:pt x="183096" y="300465"/>
                  </a:lnTo>
                  <a:lnTo>
                    <a:pt x="176352" y="259359"/>
                  </a:lnTo>
                  <a:lnTo>
                    <a:pt x="184886" y="27698"/>
                  </a:lnTo>
                  <a:lnTo>
                    <a:pt x="4842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343012" y="1955811"/>
              <a:ext cx="185420" cy="398145"/>
            </a:xfrm>
            <a:custGeom>
              <a:avLst/>
              <a:gdLst/>
              <a:ahLst/>
              <a:cxnLst/>
              <a:rect l="l" t="t" r="r" b="b"/>
              <a:pathLst>
                <a:path w="185420" h="398144">
                  <a:moveTo>
                    <a:pt x="184886" y="27698"/>
                  </a:moveTo>
                  <a:lnTo>
                    <a:pt x="176352" y="259359"/>
                  </a:lnTo>
                  <a:lnTo>
                    <a:pt x="183096" y="300465"/>
                  </a:lnTo>
                  <a:lnTo>
                    <a:pt x="184583" y="334460"/>
                  </a:lnTo>
                  <a:lnTo>
                    <a:pt x="180815" y="361379"/>
                  </a:lnTo>
                  <a:lnTo>
                    <a:pt x="171792" y="381253"/>
                  </a:lnTo>
                  <a:lnTo>
                    <a:pt x="132961" y="392756"/>
                  </a:lnTo>
                  <a:lnTo>
                    <a:pt x="93733" y="397702"/>
                  </a:lnTo>
                  <a:lnTo>
                    <a:pt x="54165" y="396154"/>
                  </a:lnTo>
                  <a:lnTo>
                    <a:pt x="14312" y="388175"/>
                  </a:lnTo>
                  <a:lnTo>
                    <a:pt x="0" y="350088"/>
                  </a:lnTo>
                  <a:lnTo>
                    <a:pt x="342" y="339042"/>
                  </a:lnTo>
                  <a:lnTo>
                    <a:pt x="1371" y="328228"/>
                  </a:lnTo>
                  <a:lnTo>
                    <a:pt x="3086" y="317609"/>
                  </a:lnTo>
                  <a:lnTo>
                    <a:pt x="5486" y="307149"/>
                  </a:lnTo>
                  <a:lnTo>
                    <a:pt x="6705" y="302653"/>
                  </a:lnTo>
                  <a:lnTo>
                    <a:pt x="7619" y="298145"/>
                  </a:lnTo>
                  <a:lnTo>
                    <a:pt x="8839" y="293636"/>
                  </a:lnTo>
                  <a:lnTo>
                    <a:pt x="12166" y="281250"/>
                  </a:lnTo>
                  <a:lnTo>
                    <a:pt x="14890" y="270616"/>
                  </a:lnTo>
                  <a:lnTo>
                    <a:pt x="17100" y="261798"/>
                  </a:lnTo>
                  <a:lnTo>
                    <a:pt x="18884" y="254863"/>
                  </a:lnTo>
                  <a:lnTo>
                    <a:pt x="17274" y="210450"/>
                  </a:lnTo>
                  <a:lnTo>
                    <a:pt x="18807" y="166039"/>
                  </a:lnTo>
                  <a:lnTo>
                    <a:pt x="23422" y="121629"/>
                  </a:lnTo>
                  <a:lnTo>
                    <a:pt x="31064" y="77215"/>
                  </a:lnTo>
                  <a:lnTo>
                    <a:pt x="32835" y="51904"/>
                  </a:lnTo>
                  <a:lnTo>
                    <a:pt x="36320" y="30554"/>
                  </a:lnTo>
                  <a:lnTo>
                    <a:pt x="41517" y="13231"/>
                  </a:lnTo>
                  <a:lnTo>
                    <a:pt x="4842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380172" y="1541337"/>
              <a:ext cx="201295" cy="465455"/>
            </a:xfrm>
            <a:custGeom>
              <a:avLst/>
              <a:gdLst/>
              <a:ahLst/>
              <a:cxnLst/>
              <a:rect l="l" t="t" r="r" b="b"/>
              <a:pathLst>
                <a:path w="201295" h="465455">
                  <a:moveTo>
                    <a:pt x="15836" y="358776"/>
                  </a:moveTo>
                  <a:lnTo>
                    <a:pt x="0" y="398375"/>
                  </a:lnTo>
                  <a:lnTo>
                    <a:pt x="1380" y="409091"/>
                  </a:lnTo>
                  <a:lnTo>
                    <a:pt x="4189" y="418638"/>
                  </a:lnTo>
                  <a:lnTo>
                    <a:pt x="44007" y="448874"/>
                  </a:lnTo>
                  <a:lnTo>
                    <a:pt x="104652" y="464424"/>
                  </a:lnTo>
                  <a:lnTo>
                    <a:pt x="135547" y="465113"/>
                  </a:lnTo>
                  <a:lnTo>
                    <a:pt x="146577" y="453086"/>
                  </a:lnTo>
                  <a:lnTo>
                    <a:pt x="155036" y="440093"/>
                  </a:lnTo>
                  <a:lnTo>
                    <a:pt x="160984" y="426135"/>
                  </a:lnTo>
                  <a:lnTo>
                    <a:pt x="164477" y="411214"/>
                  </a:lnTo>
                  <a:lnTo>
                    <a:pt x="164477" y="395441"/>
                  </a:lnTo>
                  <a:lnTo>
                    <a:pt x="26504" y="395441"/>
                  </a:lnTo>
                  <a:lnTo>
                    <a:pt x="22266" y="388215"/>
                  </a:lnTo>
                  <a:lnTo>
                    <a:pt x="19113" y="379718"/>
                  </a:lnTo>
                  <a:lnTo>
                    <a:pt x="16989" y="369916"/>
                  </a:lnTo>
                  <a:lnTo>
                    <a:pt x="15836" y="358776"/>
                  </a:lnTo>
                  <a:close/>
                </a:path>
                <a:path w="201295" h="465455">
                  <a:moveTo>
                    <a:pt x="115933" y="0"/>
                  </a:moveTo>
                  <a:lnTo>
                    <a:pt x="68374" y="7259"/>
                  </a:lnTo>
                  <a:lnTo>
                    <a:pt x="17360" y="30570"/>
                  </a:lnTo>
                  <a:lnTo>
                    <a:pt x="19751" y="77942"/>
                  </a:lnTo>
                  <a:lnTo>
                    <a:pt x="19572" y="124904"/>
                  </a:lnTo>
                  <a:lnTo>
                    <a:pt x="16766" y="171454"/>
                  </a:lnTo>
                  <a:lnTo>
                    <a:pt x="11277" y="217590"/>
                  </a:lnTo>
                  <a:lnTo>
                    <a:pt x="9162" y="253008"/>
                  </a:lnTo>
                  <a:lnTo>
                    <a:pt x="9218" y="288321"/>
                  </a:lnTo>
                  <a:lnTo>
                    <a:pt x="11443" y="323566"/>
                  </a:lnTo>
                  <a:lnTo>
                    <a:pt x="15836" y="358776"/>
                  </a:lnTo>
                  <a:lnTo>
                    <a:pt x="16989" y="369916"/>
                  </a:lnTo>
                  <a:lnTo>
                    <a:pt x="19113" y="379718"/>
                  </a:lnTo>
                  <a:lnTo>
                    <a:pt x="22266" y="388215"/>
                  </a:lnTo>
                  <a:lnTo>
                    <a:pt x="26504" y="395441"/>
                  </a:lnTo>
                  <a:lnTo>
                    <a:pt x="164477" y="395441"/>
                  </a:lnTo>
                  <a:lnTo>
                    <a:pt x="164477" y="345200"/>
                  </a:lnTo>
                  <a:lnTo>
                    <a:pt x="169589" y="290770"/>
                  </a:lnTo>
                  <a:lnTo>
                    <a:pt x="173226" y="236602"/>
                  </a:lnTo>
                  <a:lnTo>
                    <a:pt x="175372" y="182696"/>
                  </a:lnTo>
                  <a:lnTo>
                    <a:pt x="176013" y="129055"/>
                  </a:lnTo>
                  <a:lnTo>
                    <a:pt x="175133" y="75680"/>
                  </a:lnTo>
                  <a:lnTo>
                    <a:pt x="179009" y="65017"/>
                  </a:lnTo>
                  <a:lnTo>
                    <a:pt x="184656" y="54454"/>
                  </a:lnTo>
                  <a:lnTo>
                    <a:pt x="192015" y="43960"/>
                  </a:lnTo>
                  <a:lnTo>
                    <a:pt x="201028" y="33504"/>
                  </a:lnTo>
                  <a:lnTo>
                    <a:pt x="160123" y="8758"/>
                  </a:lnTo>
                  <a:lnTo>
                    <a:pt x="11593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396017" y="1900118"/>
              <a:ext cx="10795" cy="36830"/>
            </a:xfrm>
            <a:custGeom>
              <a:avLst/>
              <a:gdLst/>
              <a:ahLst/>
              <a:cxnLst/>
              <a:rect l="l" t="t" r="r" b="b"/>
              <a:pathLst>
                <a:path w="10795" h="36830">
                  <a:moveTo>
                    <a:pt x="10655" y="36664"/>
                  </a:moveTo>
                  <a:lnTo>
                    <a:pt x="6418" y="29439"/>
                  </a:lnTo>
                  <a:lnTo>
                    <a:pt x="3270" y="20942"/>
                  </a:lnTo>
                  <a:lnTo>
                    <a:pt x="1150" y="1114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380175" y="1571907"/>
              <a:ext cx="20320" cy="403860"/>
            </a:xfrm>
            <a:custGeom>
              <a:avLst/>
              <a:gdLst/>
              <a:ahLst/>
              <a:cxnLst/>
              <a:rect l="l" t="t" r="r" b="b"/>
              <a:pathLst>
                <a:path w="20320" h="403860">
                  <a:moveTo>
                    <a:pt x="15836" y="328206"/>
                  </a:moveTo>
                  <a:lnTo>
                    <a:pt x="0" y="367804"/>
                  </a:lnTo>
                  <a:lnTo>
                    <a:pt x="1380" y="378520"/>
                  </a:lnTo>
                  <a:lnTo>
                    <a:pt x="4189" y="388067"/>
                  </a:lnTo>
                  <a:lnTo>
                    <a:pt x="8481" y="396376"/>
                  </a:lnTo>
                  <a:lnTo>
                    <a:pt x="14312" y="403377"/>
                  </a:lnTo>
                </a:path>
                <a:path w="20320" h="403860">
                  <a:moveTo>
                    <a:pt x="15836" y="328206"/>
                  </a:moveTo>
                  <a:lnTo>
                    <a:pt x="11443" y="292995"/>
                  </a:lnTo>
                  <a:lnTo>
                    <a:pt x="9217" y="257751"/>
                  </a:lnTo>
                  <a:lnTo>
                    <a:pt x="9157" y="222437"/>
                  </a:lnTo>
                  <a:lnTo>
                    <a:pt x="11264" y="187020"/>
                  </a:lnTo>
                  <a:lnTo>
                    <a:pt x="16760" y="140883"/>
                  </a:lnTo>
                  <a:lnTo>
                    <a:pt x="19570" y="94334"/>
                  </a:lnTo>
                  <a:lnTo>
                    <a:pt x="19751" y="47372"/>
                  </a:lnTo>
                  <a:lnTo>
                    <a:pt x="1736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515714" y="1574848"/>
              <a:ext cx="66040" cy="431800"/>
            </a:xfrm>
            <a:custGeom>
              <a:avLst/>
              <a:gdLst/>
              <a:ahLst/>
              <a:cxnLst/>
              <a:rect l="l" t="t" r="r" b="b"/>
              <a:pathLst>
                <a:path w="66039" h="431800">
                  <a:moveTo>
                    <a:pt x="0" y="431609"/>
                  </a:moveTo>
                  <a:lnTo>
                    <a:pt x="11031" y="419576"/>
                  </a:lnTo>
                  <a:lnTo>
                    <a:pt x="19494" y="406582"/>
                  </a:lnTo>
                  <a:lnTo>
                    <a:pt x="25442" y="392624"/>
                  </a:lnTo>
                  <a:lnTo>
                    <a:pt x="28930" y="377698"/>
                  </a:lnTo>
                  <a:lnTo>
                    <a:pt x="28930" y="311696"/>
                  </a:lnTo>
                  <a:lnTo>
                    <a:pt x="34048" y="257261"/>
                  </a:lnTo>
                  <a:lnTo>
                    <a:pt x="37689" y="203091"/>
                  </a:lnTo>
                  <a:lnTo>
                    <a:pt x="39837" y="149186"/>
                  </a:lnTo>
                  <a:lnTo>
                    <a:pt x="40478" y="95543"/>
                  </a:lnTo>
                  <a:lnTo>
                    <a:pt x="39598" y="42164"/>
                  </a:lnTo>
                  <a:lnTo>
                    <a:pt x="43473" y="31502"/>
                  </a:lnTo>
                  <a:lnTo>
                    <a:pt x="49115" y="20943"/>
                  </a:lnTo>
                  <a:lnTo>
                    <a:pt x="56470" y="10454"/>
                  </a:lnTo>
                  <a:lnTo>
                    <a:pt x="6548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398441" y="1700263"/>
              <a:ext cx="152298" cy="86169"/>
            </a:xfrm>
            <a:prstGeom prst="rect">
              <a:avLst/>
            </a:prstGeom>
          </p:spPr>
        </p:pic>
      </p:grpSp>
      <p:grpSp>
        <p:nvGrpSpPr>
          <p:cNvPr id="332" name="object 332"/>
          <p:cNvGrpSpPr/>
          <p:nvPr/>
        </p:nvGrpSpPr>
        <p:grpSpPr>
          <a:xfrm>
            <a:off x="3311432" y="1373855"/>
            <a:ext cx="345440" cy="981075"/>
            <a:chOff x="3311432" y="1373855"/>
            <a:chExt cx="345440" cy="981075"/>
          </a:xfrm>
        </p:grpSpPr>
        <p:sp>
          <p:nvSpPr>
            <p:cNvPr id="333" name="object 333"/>
            <p:cNvSpPr/>
            <p:nvPr/>
          </p:nvSpPr>
          <p:spPr>
            <a:xfrm>
              <a:off x="3364420" y="1374024"/>
              <a:ext cx="291465" cy="243204"/>
            </a:xfrm>
            <a:custGeom>
              <a:avLst/>
              <a:gdLst/>
              <a:ahLst/>
              <a:cxnLst/>
              <a:rect l="l" t="t" r="r" b="b"/>
              <a:pathLst>
                <a:path w="291464" h="243205">
                  <a:moveTo>
                    <a:pt x="101519" y="0"/>
                  </a:moveTo>
                  <a:lnTo>
                    <a:pt x="58427" y="957"/>
                  </a:lnTo>
                  <a:lnTo>
                    <a:pt x="22220" y="31399"/>
                  </a:lnTo>
                  <a:lnTo>
                    <a:pt x="6173" y="89243"/>
                  </a:lnTo>
                  <a:lnTo>
                    <a:pt x="0" y="138014"/>
                  </a:lnTo>
                  <a:lnTo>
                    <a:pt x="3701" y="177847"/>
                  </a:lnTo>
                  <a:lnTo>
                    <a:pt x="17279" y="208881"/>
                  </a:lnTo>
                  <a:lnTo>
                    <a:pt x="168714" y="242993"/>
                  </a:lnTo>
                  <a:lnTo>
                    <a:pt x="286240" y="161586"/>
                  </a:lnTo>
                  <a:lnTo>
                    <a:pt x="289948" y="130172"/>
                  </a:lnTo>
                  <a:lnTo>
                    <a:pt x="291184" y="99791"/>
                  </a:lnTo>
                  <a:lnTo>
                    <a:pt x="289948" y="70511"/>
                  </a:lnTo>
                  <a:lnTo>
                    <a:pt x="258163" y="28636"/>
                  </a:lnTo>
                  <a:lnTo>
                    <a:pt x="196575" y="9091"/>
                  </a:lnTo>
                  <a:lnTo>
                    <a:pt x="130054" y="1016"/>
                  </a:lnTo>
                  <a:lnTo>
                    <a:pt x="101519" y="0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50665" y="1416426"/>
              <a:ext cx="5080" cy="119380"/>
            </a:xfrm>
            <a:custGeom>
              <a:avLst/>
              <a:gdLst/>
              <a:ahLst/>
              <a:cxnLst/>
              <a:rect l="l" t="t" r="r" b="b"/>
              <a:pathLst>
                <a:path w="5079" h="119380">
                  <a:moveTo>
                    <a:pt x="0" y="0"/>
                  </a:moveTo>
                  <a:lnTo>
                    <a:pt x="3700" y="28113"/>
                  </a:lnTo>
                  <a:lnTo>
                    <a:pt x="4933" y="57392"/>
                  </a:lnTo>
                  <a:lnTo>
                    <a:pt x="3700" y="87769"/>
                  </a:lnTo>
                  <a:lnTo>
                    <a:pt x="0" y="11917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364422" y="1374985"/>
              <a:ext cx="59055" cy="208279"/>
            </a:xfrm>
            <a:custGeom>
              <a:avLst/>
              <a:gdLst/>
              <a:ahLst/>
              <a:cxnLst/>
              <a:rect l="l" t="t" r="r" b="b"/>
              <a:pathLst>
                <a:path w="59054" h="208280">
                  <a:moveTo>
                    <a:pt x="17279" y="207924"/>
                  </a:moveTo>
                  <a:lnTo>
                    <a:pt x="3701" y="176890"/>
                  </a:lnTo>
                  <a:lnTo>
                    <a:pt x="0" y="137056"/>
                  </a:lnTo>
                  <a:lnTo>
                    <a:pt x="6173" y="88286"/>
                  </a:lnTo>
                  <a:lnTo>
                    <a:pt x="22220" y="30441"/>
                  </a:lnTo>
                  <a:lnTo>
                    <a:pt x="29819" y="19236"/>
                  </a:lnTo>
                  <a:lnTo>
                    <a:pt x="38347" y="10406"/>
                  </a:lnTo>
                  <a:lnTo>
                    <a:pt x="47864" y="3983"/>
                  </a:lnTo>
                  <a:lnTo>
                    <a:pt x="5842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449911" y="1936421"/>
              <a:ext cx="198755" cy="394970"/>
            </a:xfrm>
            <a:custGeom>
              <a:avLst/>
              <a:gdLst/>
              <a:ahLst/>
              <a:cxnLst/>
              <a:rect l="l" t="t" r="r" b="b"/>
              <a:pathLst>
                <a:path w="198754" h="394969">
                  <a:moveTo>
                    <a:pt x="33842" y="0"/>
                  </a:moveTo>
                  <a:lnTo>
                    <a:pt x="26993" y="13484"/>
                  </a:lnTo>
                  <a:lnTo>
                    <a:pt x="22242" y="31030"/>
                  </a:lnTo>
                  <a:lnTo>
                    <a:pt x="19588" y="52536"/>
                  </a:lnTo>
                  <a:lnTo>
                    <a:pt x="19033" y="77901"/>
                  </a:lnTo>
                  <a:lnTo>
                    <a:pt x="13285" y="122766"/>
                  </a:lnTo>
                  <a:lnTo>
                    <a:pt x="10839" y="167465"/>
                  </a:lnTo>
                  <a:lnTo>
                    <a:pt x="11665" y="211968"/>
                  </a:lnTo>
                  <a:lnTo>
                    <a:pt x="15731" y="256247"/>
                  </a:lnTo>
                  <a:lnTo>
                    <a:pt x="4873" y="304380"/>
                  </a:lnTo>
                  <a:lnTo>
                    <a:pt x="4213" y="308876"/>
                  </a:lnTo>
                  <a:lnTo>
                    <a:pt x="2068" y="319590"/>
                  </a:lnTo>
                  <a:lnTo>
                    <a:pt x="633" y="330433"/>
                  </a:lnTo>
                  <a:lnTo>
                    <a:pt x="0" y="341407"/>
                  </a:lnTo>
                  <a:lnTo>
                    <a:pt x="263" y="352513"/>
                  </a:lnTo>
                  <a:lnTo>
                    <a:pt x="2348" y="365354"/>
                  </a:lnTo>
                  <a:lnTo>
                    <a:pt x="6067" y="375794"/>
                  </a:lnTo>
                  <a:lnTo>
                    <a:pt x="11328" y="383769"/>
                  </a:lnTo>
                  <a:lnTo>
                    <a:pt x="18043" y="389216"/>
                  </a:lnTo>
                  <a:lnTo>
                    <a:pt x="61431" y="394745"/>
                  </a:lnTo>
                  <a:lnTo>
                    <a:pt x="104173" y="393715"/>
                  </a:lnTo>
                  <a:lnTo>
                    <a:pt x="146236" y="386195"/>
                  </a:lnTo>
                  <a:lnTo>
                    <a:pt x="187588" y="372249"/>
                  </a:lnTo>
                  <a:lnTo>
                    <a:pt x="196031" y="351832"/>
                  </a:lnTo>
                  <a:lnTo>
                    <a:pt x="198611" y="324761"/>
                  </a:lnTo>
                  <a:lnTo>
                    <a:pt x="195267" y="290875"/>
                  </a:lnTo>
                  <a:lnTo>
                    <a:pt x="185937" y="250012"/>
                  </a:lnTo>
                  <a:lnTo>
                    <a:pt x="182648" y="18694"/>
                  </a:lnTo>
                  <a:lnTo>
                    <a:pt x="33842" y="0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449911" y="1936421"/>
              <a:ext cx="198755" cy="394970"/>
            </a:xfrm>
            <a:custGeom>
              <a:avLst/>
              <a:gdLst/>
              <a:ahLst/>
              <a:cxnLst/>
              <a:rect l="l" t="t" r="r" b="b"/>
              <a:pathLst>
                <a:path w="198754" h="394969">
                  <a:moveTo>
                    <a:pt x="182648" y="18694"/>
                  </a:moveTo>
                  <a:lnTo>
                    <a:pt x="185937" y="250012"/>
                  </a:lnTo>
                  <a:lnTo>
                    <a:pt x="195267" y="290875"/>
                  </a:lnTo>
                  <a:lnTo>
                    <a:pt x="198611" y="324761"/>
                  </a:lnTo>
                  <a:lnTo>
                    <a:pt x="187588" y="372249"/>
                  </a:lnTo>
                  <a:lnTo>
                    <a:pt x="146236" y="386195"/>
                  </a:lnTo>
                  <a:lnTo>
                    <a:pt x="104173" y="393715"/>
                  </a:lnTo>
                  <a:lnTo>
                    <a:pt x="61431" y="394745"/>
                  </a:lnTo>
                  <a:lnTo>
                    <a:pt x="18043" y="389216"/>
                  </a:lnTo>
                  <a:lnTo>
                    <a:pt x="263" y="352513"/>
                  </a:lnTo>
                  <a:lnTo>
                    <a:pt x="0" y="341407"/>
                  </a:lnTo>
                  <a:lnTo>
                    <a:pt x="633" y="330433"/>
                  </a:lnTo>
                  <a:lnTo>
                    <a:pt x="2068" y="319590"/>
                  </a:lnTo>
                  <a:lnTo>
                    <a:pt x="4213" y="308876"/>
                  </a:lnTo>
                  <a:lnTo>
                    <a:pt x="4873" y="304380"/>
                  </a:lnTo>
                  <a:lnTo>
                    <a:pt x="5864" y="299872"/>
                  </a:lnTo>
                  <a:lnTo>
                    <a:pt x="6854" y="295376"/>
                  </a:lnTo>
                  <a:lnTo>
                    <a:pt x="9770" y="282785"/>
                  </a:lnTo>
                  <a:lnTo>
                    <a:pt x="12160" y="272045"/>
                  </a:lnTo>
                  <a:lnTo>
                    <a:pt x="14116" y="263188"/>
                  </a:lnTo>
                  <a:lnTo>
                    <a:pt x="15731" y="256247"/>
                  </a:lnTo>
                  <a:lnTo>
                    <a:pt x="11665" y="211968"/>
                  </a:lnTo>
                  <a:lnTo>
                    <a:pt x="10839" y="167465"/>
                  </a:lnTo>
                  <a:lnTo>
                    <a:pt x="13285" y="122766"/>
                  </a:lnTo>
                  <a:lnTo>
                    <a:pt x="19033" y="77901"/>
                  </a:lnTo>
                  <a:lnTo>
                    <a:pt x="19588" y="52536"/>
                  </a:lnTo>
                  <a:lnTo>
                    <a:pt x="22242" y="31030"/>
                  </a:lnTo>
                  <a:lnTo>
                    <a:pt x="26993" y="13484"/>
                  </a:lnTo>
                  <a:lnTo>
                    <a:pt x="3384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477164" y="1515695"/>
              <a:ext cx="179070" cy="470534"/>
            </a:xfrm>
            <a:custGeom>
              <a:avLst/>
              <a:gdLst/>
              <a:ahLst/>
              <a:cxnLst/>
              <a:rect l="l" t="t" r="r" b="b"/>
              <a:pathLst>
                <a:path w="179070" h="470535">
                  <a:moveTo>
                    <a:pt x="15151" y="371216"/>
                  </a:moveTo>
                  <a:lnTo>
                    <a:pt x="0" y="411552"/>
                  </a:lnTo>
                  <a:lnTo>
                    <a:pt x="2030" y="422147"/>
                  </a:lnTo>
                  <a:lnTo>
                    <a:pt x="5603" y="431400"/>
                  </a:lnTo>
                  <a:lnTo>
                    <a:pt x="50028" y="458803"/>
                  </a:lnTo>
                  <a:lnTo>
                    <a:pt x="116198" y="470212"/>
                  </a:lnTo>
                  <a:lnTo>
                    <a:pt x="149466" y="468765"/>
                  </a:lnTo>
                  <a:lnTo>
                    <a:pt x="160881" y="455978"/>
                  </a:lnTo>
                  <a:lnTo>
                    <a:pt x="169425" y="442405"/>
                  </a:lnTo>
                  <a:lnTo>
                    <a:pt x="175067" y="428076"/>
                  </a:lnTo>
                  <a:lnTo>
                    <a:pt x="177774" y="413025"/>
                  </a:lnTo>
                  <a:lnTo>
                    <a:pt x="177463" y="406789"/>
                  </a:lnTo>
                  <a:lnTo>
                    <a:pt x="28320" y="406789"/>
                  </a:lnTo>
                  <a:lnTo>
                    <a:pt x="23394" y="399788"/>
                  </a:lnTo>
                  <a:lnTo>
                    <a:pt x="19516" y="391479"/>
                  </a:lnTo>
                  <a:lnTo>
                    <a:pt x="16748" y="381932"/>
                  </a:lnTo>
                  <a:lnTo>
                    <a:pt x="15151" y="371216"/>
                  </a:lnTo>
                  <a:close/>
                </a:path>
                <a:path w="179070" h="470535">
                  <a:moveTo>
                    <a:pt x="138386" y="0"/>
                  </a:moveTo>
                  <a:lnTo>
                    <a:pt x="98236" y="746"/>
                  </a:lnTo>
                  <a:lnTo>
                    <a:pt x="52096" y="15107"/>
                  </a:lnTo>
                  <a:lnTo>
                    <a:pt x="0" y="43010"/>
                  </a:lnTo>
                  <a:lnTo>
                    <a:pt x="5005" y="89974"/>
                  </a:lnTo>
                  <a:lnTo>
                    <a:pt x="7167" y="136797"/>
                  </a:lnTo>
                  <a:lnTo>
                    <a:pt x="6488" y="183481"/>
                  </a:lnTo>
                  <a:lnTo>
                    <a:pt x="2971" y="230030"/>
                  </a:lnTo>
                  <a:lnTo>
                    <a:pt x="2463" y="265603"/>
                  </a:lnTo>
                  <a:lnTo>
                    <a:pt x="4365" y="300900"/>
                  </a:lnTo>
                  <a:lnTo>
                    <a:pt x="8615" y="336058"/>
                  </a:lnTo>
                  <a:lnTo>
                    <a:pt x="15151" y="371216"/>
                  </a:lnTo>
                  <a:lnTo>
                    <a:pt x="16748" y="381932"/>
                  </a:lnTo>
                  <a:lnTo>
                    <a:pt x="19516" y="391479"/>
                  </a:lnTo>
                  <a:lnTo>
                    <a:pt x="23394" y="399788"/>
                  </a:lnTo>
                  <a:lnTo>
                    <a:pt x="28320" y="406789"/>
                  </a:lnTo>
                  <a:lnTo>
                    <a:pt x="177463" y="406789"/>
                  </a:lnTo>
                  <a:lnTo>
                    <a:pt x="174485" y="347010"/>
                  </a:lnTo>
                  <a:lnTo>
                    <a:pt x="177282" y="292396"/>
                  </a:lnTo>
                  <a:lnTo>
                    <a:pt x="178513" y="238118"/>
                  </a:lnTo>
                  <a:lnTo>
                    <a:pt x="178116" y="184158"/>
                  </a:lnTo>
                  <a:lnTo>
                    <a:pt x="176028" y="130499"/>
                  </a:lnTo>
                  <a:lnTo>
                    <a:pt x="172186" y="77122"/>
                  </a:lnTo>
                  <a:lnTo>
                    <a:pt x="172516" y="12937"/>
                  </a:lnTo>
                  <a:lnTo>
                    <a:pt x="138386" y="0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477171" y="1886915"/>
              <a:ext cx="17145" cy="74930"/>
            </a:xfrm>
            <a:custGeom>
              <a:avLst/>
              <a:gdLst/>
              <a:ahLst/>
              <a:cxnLst/>
              <a:rect l="l" t="t" r="r" b="b"/>
              <a:pathLst>
                <a:path w="17145" h="74930">
                  <a:moveTo>
                    <a:pt x="17119" y="74802"/>
                  </a:moveTo>
                  <a:lnTo>
                    <a:pt x="10647" y="68129"/>
                  </a:lnTo>
                  <a:lnTo>
                    <a:pt x="5597" y="60183"/>
                  </a:lnTo>
                  <a:lnTo>
                    <a:pt x="2028" y="50930"/>
                  </a:lnTo>
                  <a:lnTo>
                    <a:pt x="0" y="40335"/>
                  </a:lnTo>
                  <a:lnTo>
                    <a:pt x="151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477164" y="1558706"/>
              <a:ext cx="15240" cy="328295"/>
            </a:xfrm>
            <a:custGeom>
              <a:avLst/>
              <a:gdLst/>
              <a:ahLst/>
              <a:cxnLst/>
              <a:rect l="l" t="t" r="r" b="b"/>
              <a:pathLst>
                <a:path w="15239" h="328294">
                  <a:moveTo>
                    <a:pt x="15151" y="328206"/>
                  </a:moveTo>
                  <a:lnTo>
                    <a:pt x="8615" y="293047"/>
                  </a:lnTo>
                  <a:lnTo>
                    <a:pt x="4365" y="257889"/>
                  </a:lnTo>
                  <a:lnTo>
                    <a:pt x="2463" y="222592"/>
                  </a:lnTo>
                  <a:lnTo>
                    <a:pt x="2971" y="187020"/>
                  </a:lnTo>
                  <a:lnTo>
                    <a:pt x="6488" y="140471"/>
                  </a:lnTo>
                  <a:lnTo>
                    <a:pt x="7167" y="93786"/>
                  </a:lnTo>
                  <a:lnTo>
                    <a:pt x="5005" y="469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626627" y="1528638"/>
              <a:ext cx="29209" cy="455930"/>
            </a:xfrm>
            <a:custGeom>
              <a:avLst/>
              <a:gdLst/>
              <a:ahLst/>
              <a:cxnLst/>
              <a:rect l="l" t="t" r="r" b="b"/>
              <a:pathLst>
                <a:path w="29210" h="455930">
                  <a:moveTo>
                    <a:pt x="23050" y="0"/>
                  </a:moveTo>
                  <a:lnTo>
                    <a:pt x="22720" y="64173"/>
                  </a:lnTo>
                  <a:lnTo>
                    <a:pt x="26562" y="117555"/>
                  </a:lnTo>
                  <a:lnTo>
                    <a:pt x="28650" y="171218"/>
                  </a:lnTo>
                  <a:lnTo>
                    <a:pt x="29049" y="225180"/>
                  </a:lnTo>
                  <a:lnTo>
                    <a:pt x="27822" y="279459"/>
                  </a:lnTo>
                  <a:lnTo>
                    <a:pt x="25031" y="334073"/>
                  </a:lnTo>
                  <a:lnTo>
                    <a:pt x="28320" y="400075"/>
                  </a:lnTo>
                  <a:lnTo>
                    <a:pt x="25606" y="415128"/>
                  </a:lnTo>
                  <a:lnTo>
                    <a:pt x="19961" y="429460"/>
                  </a:lnTo>
                  <a:lnTo>
                    <a:pt x="11415" y="443034"/>
                  </a:lnTo>
                  <a:lnTo>
                    <a:pt x="0" y="45581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492313" y="1886911"/>
              <a:ext cx="13335" cy="36195"/>
            </a:xfrm>
            <a:custGeom>
              <a:avLst/>
              <a:gdLst/>
              <a:ahLst/>
              <a:cxnLst/>
              <a:rect l="l" t="t" r="r" b="b"/>
              <a:pathLst>
                <a:path w="13335" h="36194">
                  <a:moveTo>
                    <a:pt x="13169" y="35572"/>
                  </a:moveTo>
                  <a:lnTo>
                    <a:pt x="8243" y="28571"/>
                  </a:lnTo>
                  <a:lnTo>
                    <a:pt x="4365" y="20262"/>
                  </a:lnTo>
                  <a:lnTo>
                    <a:pt x="1597" y="1071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487051" y="1686699"/>
              <a:ext cx="164604" cy="8067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3312562" y="1955811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52349" y="0"/>
                  </a:moveTo>
                  <a:lnTo>
                    <a:pt x="44881" y="13231"/>
                  </a:lnTo>
                  <a:lnTo>
                    <a:pt x="39263" y="30554"/>
                  </a:lnTo>
                  <a:lnTo>
                    <a:pt x="35495" y="51904"/>
                  </a:lnTo>
                  <a:lnTo>
                    <a:pt x="33578" y="77215"/>
                  </a:lnTo>
                  <a:lnTo>
                    <a:pt x="25318" y="121629"/>
                  </a:lnTo>
                  <a:lnTo>
                    <a:pt x="20331" y="166039"/>
                  </a:lnTo>
                  <a:lnTo>
                    <a:pt x="18675" y="210450"/>
                  </a:lnTo>
                  <a:lnTo>
                    <a:pt x="20408" y="254863"/>
                  </a:lnTo>
                  <a:lnTo>
                    <a:pt x="8229" y="298145"/>
                  </a:lnTo>
                  <a:lnTo>
                    <a:pt x="7239" y="302653"/>
                  </a:lnTo>
                  <a:lnTo>
                    <a:pt x="5930" y="307149"/>
                  </a:lnTo>
                  <a:lnTo>
                    <a:pt x="3337" y="317609"/>
                  </a:lnTo>
                  <a:lnTo>
                    <a:pt x="1484" y="328228"/>
                  </a:lnTo>
                  <a:lnTo>
                    <a:pt x="371" y="339042"/>
                  </a:lnTo>
                  <a:lnTo>
                    <a:pt x="0" y="350088"/>
                  </a:lnTo>
                  <a:lnTo>
                    <a:pt x="1308" y="363150"/>
                  </a:lnTo>
                  <a:lnTo>
                    <a:pt x="58552" y="396154"/>
                  </a:lnTo>
                  <a:lnTo>
                    <a:pt x="101315" y="397702"/>
                  </a:lnTo>
                  <a:lnTo>
                    <a:pt x="143709" y="392756"/>
                  </a:lnTo>
                  <a:lnTo>
                    <a:pt x="185674" y="381253"/>
                  </a:lnTo>
                  <a:lnTo>
                    <a:pt x="195427" y="361379"/>
                  </a:lnTo>
                  <a:lnTo>
                    <a:pt x="199502" y="334460"/>
                  </a:lnTo>
                  <a:lnTo>
                    <a:pt x="197898" y="300465"/>
                  </a:lnTo>
                  <a:lnTo>
                    <a:pt x="190614" y="259359"/>
                  </a:lnTo>
                  <a:lnTo>
                    <a:pt x="199834" y="27698"/>
                  </a:lnTo>
                  <a:lnTo>
                    <a:pt x="52349" y="0"/>
                  </a:lnTo>
                  <a:close/>
                </a:path>
              </a:pathLst>
            </a:custGeom>
            <a:solidFill>
              <a:srgbClr val="2F57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312562" y="1955811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99834" y="27698"/>
                  </a:moveTo>
                  <a:lnTo>
                    <a:pt x="190614" y="259359"/>
                  </a:lnTo>
                  <a:lnTo>
                    <a:pt x="197898" y="300465"/>
                  </a:lnTo>
                  <a:lnTo>
                    <a:pt x="199502" y="334460"/>
                  </a:lnTo>
                  <a:lnTo>
                    <a:pt x="195427" y="361379"/>
                  </a:lnTo>
                  <a:lnTo>
                    <a:pt x="185674" y="381253"/>
                  </a:lnTo>
                  <a:lnTo>
                    <a:pt x="143709" y="392756"/>
                  </a:lnTo>
                  <a:lnTo>
                    <a:pt x="101315" y="397702"/>
                  </a:lnTo>
                  <a:lnTo>
                    <a:pt x="58552" y="396154"/>
                  </a:lnTo>
                  <a:lnTo>
                    <a:pt x="15481" y="388175"/>
                  </a:lnTo>
                  <a:lnTo>
                    <a:pt x="0" y="350088"/>
                  </a:lnTo>
                  <a:lnTo>
                    <a:pt x="371" y="339042"/>
                  </a:lnTo>
                  <a:lnTo>
                    <a:pt x="1484" y="328228"/>
                  </a:lnTo>
                  <a:lnTo>
                    <a:pt x="3337" y="317609"/>
                  </a:lnTo>
                  <a:lnTo>
                    <a:pt x="5930" y="307149"/>
                  </a:lnTo>
                  <a:lnTo>
                    <a:pt x="7239" y="302653"/>
                  </a:lnTo>
                  <a:lnTo>
                    <a:pt x="8229" y="298145"/>
                  </a:lnTo>
                  <a:lnTo>
                    <a:pt x="9550" y="293636"/>
                  </a:lnTo>
                  <a:lnTo>
                    <a:pt x="13147" y="281250"/>
                  </a:lnTo>
                  <a:lnTo>
                    <a:pt x="16094" y="270616"/>
                  </a:lnTo>
                  <a:lnTo>
                    <a:pt x="18483" y="261798"/>
                  </a:lnTo>
                  <a:lnTo>
                    <a:pt x="20408" y="254863"/>
                  </a:lnTo>
                  <a:lnTo>
                    <a:pt x="18675" y="210450"/>
                  </a:lnTo>
                  <a:lnTo>
                    <a:pt x="20331" y="166039"/>
                  </a:lnTo>
                  <a:lnTo>
                    <a:pt x="25318" y="121629"/>
                  </a:lnTo>
                  <a:lnTo>
                    <a:pt x="33578" y="77215"/>
                  </a:lnTo>
                  <a:lnTo>
                    <a:pt x="35495" y="51904"/>
                  </a:lnTo>
                  <a:lnTo>
                    <a:pt x="39263" y="30554"/>
                  </a:lnTo>
                  <a:lnTo>
                    <a:pt x="44881" y="13231"/>
                  </a:lnTo>
                  <a:lnTo>
                    <a:pt x="5234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352725" y="1541337"/>
              <a:ext cx="217804" cy="465455"/>
            </a:xfrm>
            <a:custGeom>
              <a:avLst/>
              <a:gdLst/>
              <a:ahLst/>
              <a:cxnLst/>
              <a:rect l="l" t="t" r="r" b="b"/>
              <a:pathLst>
                <a:path w="217804" h="465455">
                  <a:moveTo>
                    <a:pt x="17119" y="358776"/>
                  </a:moveTo>
                  <a:lnTo>
                    <a:pt x="0" y="398375"/>
                  </a:lnTo>
                  <a:lnTo>
                    <a:pt x="1493" y="409091"/>
                  </a:lnTo>
                  <a:lnTo>
                    <a:pt x="4530" y="418638"/>
                  </a:lnTo>
                  <a:lnTo>
                    <a:pt x="47573" y="448874"/>
                  </a:lnTo>
                  <a:lnTo>
                    <a:pt x="113114" y="464424"/>
                  </a:lnTo>
                  <a:lnTo>
                    <a:pt x="146507" y="465113"/>
                  </a:lnTo>
                  <a:lnTo>
                    <a:pt x="158425" y="453086"/>
                  </a:lnTo>
                  <a:lnTo>
                    <a:pt x="167570" y="440093"/>
                  </a:lnTo>
                  <a:lnTo>
                    <a:pt x="173999" y="426135"/>
                  </a:lnTo>
                  <a:lnTo>
                    <a:pt x="177774" y="411214"/>
                  </a:lnTo>
                  <a:lnTo>
                    <a:pt x="177774" y="395441"/>
                  </a:lnTo>
                  <a:lnTo>
                    <a:pt x="28651" y="395441"/>
                  </a:lnTo>
                  <a:lnTo>
                    <a:pt x="24068" y="388215"/>
                  </a:lnTo>
                  <a:lnTo>
                    <a:pt x="20661" y="379718"/>
                  </a:lnTo>
                  <a:lnTo>
                    <a:pt x="18365" y="369916"/>
                  </a:lnTo>
                  <a:lnTo>
                    <a:pt x="17119" y="358776"/>
                  </a:lnTo>
                  <a:close/>
                </a:path>
                <a:path w="217804" h="465455">
                  <a:moveTo>
                    <a:pt x="125309" y="0"/>
                  </a:moveTo>
                  <a:lnTo>
                    <a:pt x="73907" y="7259"/>
                  </a:lnTo>
                  <a:lnTo>
                    <a:pt x="18770" y="30570"/>
                  </a:lnTo>
                  <a:lnTo>
                    <a:pt x="21353" y="77942"/>
                  </a:lnTo>
                  <a:lnTo>
                    <a:pt x="21156" y="124904"/>
                  </a:lnTo>
                  <a:lnTo>
                    <a:pt x="18118" y="171454"/>
                  </a:lnTo>
                  <a:lnTo>
                    <a:pt x="12179" y="217590"/>
                  </a:lnTo>
                  <a:lnTo>
                    <a:pt x="9900" y="253008"/>
                  </a:lnTo>
                  <a:lnTo>
                    <a:pt x="9963" y="288321"/>
                  </a:lnTo>
                  <a:lnTo>
                    <a:pt x="12368" y="323566"/>
                  </a:lnTo>
                  <a:lnTo>
                    <a:pt x="17119" y="358776"/>
                  </a:lnTo>
                  <a:lnTo>
                    <a:pt x="18365" y="369916"/>
                  </a:lnTo>
                  <a:lnTo>
                    <a:pt x="20661" y="379718"/>
                  </a:lnTo>
                  <a:lnTo>
                    <a:pt x="24068" y="388215"/>
                  </a:lnTo>
                  <a:lnTo>
                    <a:pt x="28651" y="395441"/>
                  </a:lnTo>
                  <a:lnTo>
                    <a:pt x="177774" y="395441"/>
                  </a:lnTo>
                  <a:lnTo>
                    <a:pt x="177774" y="345200"/>
                  </a:lnTo>
                  <a:lnTo>
                    <a:pt x="183305" y="290770"/>
                  </a:lnTo>
                  <a:lnTo>
                    <a:pt x="187239" y="236602"/>
                  </a:lnTo>
                  <a:lnTo>
                    <a:pt x="189561" y="182696"/>
                  </a:lnTo>
                  <a:lnTo>
                    <a:pt x="190255" y="129055"/>
                  </a:lnTo>
                  <a:lnTo>
                    <a:pt x="189306" y="75680"/>
                  </a:lnTo>
                  <a:lnTo>
                    <a:pt x="193492" y="65017"/>
                  </a:lnTo>
                  <a:lnTo>
                    <a:pt x="199590" y="54454"/>
                  </a:lnTo>
                  <a:lnTo>
                    <a:pt x="207540" y="43960"/>
                  </a:lnTo>
                  <a:lnTo>
                    <a:pt x="217284" y="33504"/>
                  </a:lnTo>
                  <a:lnTo>
                    <a:pt x="173070" y="8758"/>
                  </a:lnTo>
                  <a:lnTo>
                    <a:pt x="125309" y="0"/>
                  </a:lnTo>
                  <a:close/>
                </a:path>
              </a:pathLst>
            </a:custGeom>
            <a:solidFill>
              <a:srgbClr val="3158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369852" y="1900118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4" h="36830">
                  <a:moveTo>
                    <a:pt x="11518" y="36664"/>
                  </a:moveTo>
                  <a:lnTo>
                    <a:pt x="6941" y="29439"/>
                  </a:lnTo>
                  <a:lnTo>
                    <a:pt x="3535" y="20942"/>
                  </a:lnTo>
                  <a:lnTo>
                    <a:pt x="1240" y="1114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352728" y="1571907"/>
              <a:ext cx="21590" cy="403860"/>
            </a:xfrm>
            <a:custGeom>
              <a:avLst/>
              <a:gdLst/>
              <a:ahLst/>
              <a:cxnLst/>
              <a:rect l="l" t="t" r="r" b="b"/>
              <a:pathLst>
                <a:path w="21589" h="403860">
                  <a:moveTo>
                    <a:pt x="17119" y="328206"/>
                  </a:moveTo>
                  <a:lnTo>
                    <a:pt x="0" y="367804"/>
                  </a:lnTo>
                  <a:lnTo>
                    <a:pt x="1493" y="378520"/>
                  </a:lnTo>
                  <a:lnTo>
                    <a:pt x="4529" y="388067"/>
                  </a:lnTo>
                  <a:lnTo>
                    <a:pt x="9167" y="396376"/>
                  </a:lnTo>
                  <a:lnTo>
                    <a:pt x="15468" y="403377"/>
                  </a:lnTo>
                </a:path>
                <a:path w="21589" h="403860">
                  <a:moveTo>
                    <a:pt x="17119" y="328206"/>
                  </a:moveTo>
                  <a:lnTo>
                    <a:pt x="12366" y="292995"/>
                  </a:lnTo>
                  <a:lnTo>
                    <a:pt x="9958" y="257751"/>
                  </a:lnTo>
                  <a:lnTo>
                    <a:pt x="9895" y="222437"/>
                  </a:lnTo>
                  <a:lnTo>
                    <a:pt x="12179" y="187020"/>
                  </a:lnTo>
                  <a:lnTo>
                    <a:pt x="18118" y="140883"/>
                  </a:lnTo>
                  <a:lnTo>
                    <a:pt x="21156" y="94334"/>
                  </a:lnTo>
                  <a:lnTo>
                    <a:pt x="21353" y="47372"/>
                  </a:lnTo>
                  <a:lnTo>
                    <a:pt x="187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499229" y="1574848"/>
              <a:ext cx="71120" cy="431800"/>
            </a:xfrm>
            <a:custGeom>
              <a:avLst/>
              <a:gdLst/>
              <a:ahLst/>
              <a:cxnLst/>
              <a:rect l="l" t="t" r="r" b="b"/>
              <a:pathLst>
                <a:path w="71120" h="431800">
                  <a:moveTo>
                    <a:pt x="0" y="431609"/>
                  </a:moveTo>
                  <a:lnTo>
                    <a:pt x="11924" y="419576"/>
                  </a:lnTo>
                  <a:lnTo>
                    <a:pt x="21069" y="406582"/>
                  </a:lnTo>
                  <a:lnTo>
                    <a:pt x="27499" y="392624"/>
                  </a:lnTo>
                  <a:lnTo>
                    <a:pt x="31280" y="377698"/>
                  </a:lnTo>
                  <a:lnTo>
                    <a:pt x="31280" y="311696"/>
                  </a:lnTo>
                  <a:lnTo>
                    <a:pt x="36805" y="257261"/>
                  </a:lnTo>
                  <a:lnTo>
                    <a:pt x="40735" y="203091"/>
                  </a:lnTo>
                  <a:lnTo>
                    <a:pt x="43054" y="149186"/>
                  </a:lnTo>
                  <a:lnTo>
                    <a:pt x="43748" y="95543"/>
                  </a:lnTo>
                  <a:lnTo>
                    <a:pt x="42799" y="42164"/>
                  </a:lnTo>
                  <a:lnTo>
                    <a:pt x="46986" y="31502"/>
                  </a:lnTo>
                  <a:lnTo>
                    <a:pt x="53087" y="20943"/>
                  </a:lnTo>
                  <a:lnTo>
                    <a:pt x="61038" y="10454"/>
                  </a:lnTo>
                  <a:lnTo>
                    <a:pt x="7077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372472" y="1700263"/>
              <a:ext cx="164617" cy="86169"/>
            </a:xfrm>
            <a:prstGeom prst="rect">
              <a:avLst/>
            </a:prstGeom>
          </p:spPr>
        </p:pic>
      </p:grpSp>
      <p:grpSp>
        <p:nvGrpSpPr>
          <p:cNvPr id="351" name="object 351"/>
          <p:cNvGrpSpPr/>
          <p:nvPr/>
        </p:nvGrpSpPr>
        <p:grpSpPr>
          <a:xfrm>
            <a:off x="5995108" y="3905418"/>
            <a:ext cx="960119" cy="767080"/>
            <a:chOff x="5995108" y="3905418"/>
            <a:chExt cx="960119" cy="767080"/>
          </a:xfrm>
        </p:grpSpPr>
        <p:pic>
          <p:nvPicPr>
            <p:cNvPr id="352" name="object 35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321761" y="4355769"/>
              <a:ext cx="623601" cy="315743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6321763" y="4355769"/>
              <a:ext cx="624205" cy="316230"/>
            </a:xfrm>
            <a:custGeom>
              <a:avLst/>
              <a:gdLst/>
              <a:ahLst/>
              <a:cxnLst/>
              <a:rect l="l" t="t" r="r" b="b"/>
              <a:pathLst>
                <a:path w="624204" h="316229">
                  <a:moveTo>
                    <a:pt x="35813" y="315290"/>
                  </a:moveTo>
                  <a:lnTo>
                    <a:pt x="66753" y="308494"/>
                  </a:lnTo>
                  <a:lnTo>
                    <a:pt x="110777" y="294601"/>
                  </a:lnTo>
                  <a:lnTo>
                    <a:pt x="163156" y="277176"/>
                  </a:lnTo>
                  <a:lnTo>
                    <a:pt x="219161" y="259786"/>
                  </a:lnTo>
                  <a:lnTo>
                    <a:pt x="274065" y="245998"/>
                  </a:lnTo>
                  <a:lnTo>
                    <a:pt x="349352" y="231473"/>
                  </a:lnTo>
                  <a:lnTo>
                    <a:pt x="405421" y="221978"/>
                  </a:lnTo>
                  <a:lnTo>
                    <a:pt x="448926" y="215171"/>
                  </a:lnTo>
                  <a:lnTo>
                    <a:pt x="486523" y="208711"/>
                  </a:lnTo>
                  <a:lnTo>
                    <a:pt x="530019" y="193369"/>
                  </a:lnTo>
                  <a:lnTo>
                    <a:pt x="567583" y="169695"/>
                  </a:lnTo>
                  <a:lnTo>
                    <a:pt x="609370" y="127812"/>
                  </a:lnTo>
                  <a:lnTo>
                    <a:pt x="622895" y="76217"/>
                  </a:lnTo>
                  <a:lnTo>
                    <a:pt x="623594" y="56222"/>
                  </a:lnTo>
                  <a:lnTo>
                    <a:pt x="615297" y="36433"/>
                  </a:lnTo>
                  <a:lnTo>
                    <a:pt x="597948" y="18329"/>
                  </a:lnTo>
                  <a:lnTo>
                    <a:pt x="580773" y="5116"/>
                  </a:lnTo>
                  <a:lnTo>
                    <a:pt x="572998" y="0"/>
                  </a:lnTo>
                  <a:lnTo>
                    <a:pt x="1637" y="220840"/>
                  </a:lnTo>
                  <a:lnTo>
                    <a:pt x="0" y="277372"/>
                  </a:lnTo>
                  <a:lnTo>
                    <a:pt x="3014" y="306055"/>
                  </a:lnTo>
                  <a:lnTo>
                    <a:pt x="13883" y="315743"/>
                  </a:lnTo>
                  <a:lnTo>
                    <a:pt x="35813" y="3152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995573" y="4215371"/>
              <a:ext cx="949790" cy="45568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5995572" y="4215363"/>
              <a:ext cx="949960" cy="455930"/>
            </a:xfrm>
            <a:custGeom>
              <a:avLst/>
              <a:gdLst/>
              <a:ahLst/>
              <a:cxnLst/>
              <a:rect l="l" t="t" r="r" b="b"/>
              <a:pathLst>
                <a:path w="949959" h="455929">
                  <a:moveTo>
                    <a:pt x="146769" y="28930"/>
                  </a:moveTo>
                  <a:lnTo>
                    <a:pt x="76114" y="86004"/>
                  </a:lnTo>
                  <a:lnTo>
                    <a:pt x="38923" y="116616"/>
                  </a:lnTo>
                  <a:lnTo>
                    <a:pt x="6167" y="158090"/>
                  </a:lnTo>
                  <a:lnTo>
                    <a:pt x="0" y="193189"/>
                  </a:lnTo>
                  <a:lnTo>
                    <a:pt x="11422" y="246390"/>
                  </a:lnTo>
                  <a:lnTo>
                    <a:pt x="54529" y="318617"/>
                  </a:lnTo>
                  <a:lnTo>
                    <a:pt x="97389" y="360927"/>
                  </a:lnTo>
                  <a:lnTo>
                    <a:pt x="149618" y="394553"/>
                  </a:lnTo>
                  <a:lnTo>
                    <a:pt x="205806" y="420159"/>
                  </a:lnTo>
                  <a:lnTo>
                    <a:pt x="260547" y="438411"/>
                  </a:lnTo>
                  <a:lnTo>
                    <a:pt x="308432" y="449973"/>
                  </a:lnTo>
                  <a:lnTo>
                    <a:pt x="362008" y="455688"/>
                  </a:lnTo>
                  <a:lnTo>
                    <a:pt x="388405" y="445299"/>
                  </a:lnTo>
                  <a:lnTo>
                    <a:pt x="439186" y="424816"/>
                  </a:lnTo>
                  <a:lnTo>
                    <a:pt x="502434" y="400731"/>
                  </a:lnTo>
                  <a:lnTo>
                    <a:pt x="566236" y="379537"/>
                  </a:lnTo>
                  <a:lnTo>
                    <a:pt x="618675" y="367728"/>
                  </a:lnTo>
                  <a:lnTo>
                    <a:pt x="668898" y="360741"/>
                  </a:lnTo>
                  <a:lnTo>
                    <a:pt x="728123" y="350126"/>
                  </a:lnTo>
                  <a:lnTo>
                    <a:pt x="787569" y="336519"/>
                  </a:lnTo>
                  <a:lnTo>
                    <a:pt x="838451" y="320554"/>
                  </a:lnTo>
                  <a:lnTo>
                    <a:pt x="899967" y="278583"/>
                  </a:lnTo>
                  <a:lnTo>
                    <a:pt x="943979" y="224549"/>
                  </a:lnTo>
                  <a:lnTo>
                    <a:pt x="949790" y="196634"/>
                  </a:lnTo>
                  <a:lnTo>
                    <a:pt x="947634" y="170869"/>
                  </a:lnTo>
                  <a:lnTo>
                    <a:pt x="931511" y="128770"/>
                  </a:lnTo>
                  <a:lnTo>
                    <a:pt x="798375" y="83651"/>
                  </a:lnTo>
                  <a:lnTo>
                    <a:pt x="590569" y="46667"/>
                  </a:lnTo>
                  <a:lnTo>
                    <a:pt x="389875" y="14039"/>
                  </a:lnTo>
                  <a:lnTo>
                    <a:pt x="299943" y="0"/>
                  </a:lnTo>
                  <a:lnTo>
                    <a:pt x="146769" y="289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113564" y="3913136"/>
              <a:ext cx="841019" cy="61859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6113560" y="3913174"/>
              <a:ext cx="841375" cy="619125"/>
            </a:xfrm>
            <a:custGeom>
              <a:avLst/>
              <a:gdLst/>
              <a:ahLst/>
              <a:cxnLst/>
              <a:rect l="l" t="t" r="r" b="b"/>
              <a:pathLst>
                <a:path w="841375" h="619125">
                  <a:moveTo>
                    <a:pt x="0" y="409312"/>
                  </a:moveTo>
                  <a:lnTo>
                    <a:pt x="12802" y="458906"/>
                  </a:lnTo>
                  <a:lnTo>
                    <a:pt x="57798" y="523286"/>
                  </a:lnTo>
                  <a:lnTo>
                    <a:pt x="99438" y="554921"/>
                  </a:lnTo>
                  <a:lnTo>
                    <a:pt x="157610" y="582932"/>
                  </a:lnTo>
                  <a:lnTo>
                    <a:pt x="235140" y="604880"/>
                  </a:lnTo>
                  <a:lnTo>
                    <a:pt x="287819" y="613372"/>
                  </a:lnTo>
                  <a:lnTo>
                    <a:pt x="342427" y="617865"/>
                  </a:lnTo>
                  <a:lnTo>
                    <a:pt x="398077" y="618551"/>
                  </a:lnTo>
                  <a:lnTo>
                    <a:pt x="453884" y="615624"/>
                  </a:lnTo>
                  <a:lnTo>
                    <a:pt x="508960" y="609277"/>
                  </a:lnTo>
                  <a:lnTo>
                    <a:pt x="562421" y="599703"/>
                  </a:lnTo>
                  <a:lnTo>
                    <a:pt x="613378" y="587096"/>
                  </a:lnTo>
                  <a:lnTo>
                    <a:pt x="660947" y="571648"/>
                  </a:lnTo>
                  <a:lnTo>
                    <a:pt x="704240" y="553554"/>
                  </a:lnTo>
                  <a:lnTo>
                    <a:pt x="742371" y="533006"/>
                  </a:lnTo>
                  <a:lnTo>
                    <a:pt x="774455" y="510197"/>
                  </a:lnTo>
                  <a:lnTo>
                    <a:pt x="839281" y="329863"/>
                  </a:lnTo>
                  <a:lnTo>
                    <a:pt x="841028" y="236634"/>
                  </a:lnTo>
                  <a:lnTo>
                    <a:pt x="794518" y="168364"/>
                  </a:lnTo>
                  <a:lnTo>
                    <a:pt x="689419" y="87787"/>
                  </a:lnTo>
                  <a:lnTo>
                    <a:pt x="638043" y="54650"/>
                  </a:lnTo>
                  <a:lnTo>
                    <a:pt x="588507" y="30031"/>
                  </a:lnTo>
                  <a:lnTo>
                    <a:pt x="540750" y="13202"/>
                  </a:lnTo>
                  <a:lnTo>
                    <a:pt x="494713" y="3435"/>
                  </a:lnTo>
                  <a:lnTo>
                    <a:pt x="450335" y="0"/>
                  </a:lnTo>
                  <a:lnTo>
                    <a:pt x="407558" y="2169"/>
                  </a:lnTo>
                  <a:lnTo>
                    <a:pt x="366321" y="9214"/>
                  </a:lnTo>
                  <a:lnTo>
                    <a:pt x="326563" y="20407"/>
                  </a:lnTo>
                  <a:lnTo>
                    <a:pt x="288226" y="35018"/>
                  </a:lnTo>
                  <a:lnTo>
                    <a:pt x="219509" y="69143"/>
                  </a:lnTo>
                  <a:lnTo>
                    <a:pt x="184898" y="91379"/>
                  </a:lnTo>
                  <a:lnTo>
                    <a:pt x="151004" y="118003"/>
                  </a:lnTo>
                  <a:lnTo>
                    <a:pt x="118495" y="149718"/>
                  </a:lnTo>
                  <a:lnTo>
                    <a:pt x="88035" y="187229"/>
                  </a:lnTo>
                  <a:lnTo>
                    <a:pt x="60291" y="231240"/>
                  </a:lnTo>
                  <a:lnTo>
                    <a:pt x="35926" y="282455"/>
                  </a:lnTo>
                  <a:lnTo>
                    <a:pt x="15607" y="341578"/>
                  </a:lnTo>
                  <a:lnTo>
                    <a:pt x="0" y="4093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305918" y="3959987"/>
              <a:ext cx="528307" cy="347484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6305918" y="3959984"/>
              <a:ext cx="528320" cy="347980"/>
            </a:xfrm>
            <a:custGeom>
              <a:avLst/>
              <a:gdLst/>
              <a:ahLst/>
              <a:cxnLst/>
              <a:rect l="l" t="t" r="r" b="b"/>
              <a:pathLst>
                <a:path w="528320" h="347979">
                  <a:moveTo>
                    <a:pt x="6083" y="347497"/>
                  </a:moveTo>
                  <a:lnTo>
                    <a:pt x="35547" y="286289"/>
                  </a:lnTo>
                  <a:lnTo>
                    <a:pt x="59917" y="245837"/>
                  </a:lnTo>
                  <a:lnTo>
                    <a:pt x="92285" y="208094"/>
                  </a:lnTo>
                  <a:lnTo>
                    <a:pt x="145745" y="155016"/>
                  </a:lnTo>
                  <a:lnTo>
                    <a:pt x="182269" y="124047"/>
                  </a:lnTo>
                  <a:lnTo>
                    <a:pt x="223369" y="97321"/>
                  </a:lnTo>
                  <a:lnTo>
                    <a:pt x="268290" y="74550"/>
                  </a:lnTo>
                  <a:lnTo>
                    <a:pt x="316280" y="55448"/>
                  </a:lnTo>
                  <a:lnTo>
                    <a:pt x="400962" y="39141"/>
                  </a:lnTo>
                  <a:lnTo>
                    <a:pt x="468118" y="45269"/>
                  </a:lnTo>
                  <a:lnTo>
                    <a:pt x="512362" y="59473"/>
                  </a:lnTo>
                  <a:lnTo>
                    <a:pt x="528307" y="67398"/>
                  </a:lnTo>
                  <a:lnTo>
                    <a:pt x="443712" y="0"/>
                  </a:lnTo>
                  <a:lnTo>
                    <a:pt x="184467" y="49885"/>
                  </a:lnTo>
                  <a:lnTo>
                    <a:pt x="12585" y="274789"/>
                  </a:lnTo>
                  <a:lnTo>
                    <a:pt x="0" y="328206"/>
                  </a:lnTo>
                  <a:lnTo>
                    <a:pt x="6083" y="3474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476250" y="4041698"/>
              <a:ext cx="419049" cy="222605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6476245" y="4041696"/>
              <a:ext cx="419100" cy="222885"/>
            </a:xfrm>
            <a:custGeom>
              <a:avLst/>
              <a:gdLst/>
              <a:ahLst/>
              <a:cxnLst/>
              <a:rect l="l" t="t" r="r" b="b"/>
              <a:pathLst>
                <a:path w="419100" h="222885">
                  <a:moveTo>
                    <a:pt x="0" y="214871"/>
                  </a:moveTo>
                  <a:lnTo>
                    <a:pt x="2895" y="222605"/>
                  </a:lnTo>
                  <a:lnTo>
                    <a:pt x="64483" y="137131"/>
                  </a:lnTo>
                  <a:lnTo>
                    <a:pt x="108123" y="89258"/>
                  </a:lnTo>
                  <a:lnTo>
                    <a:pt x="154612" y="61546"/>
                  </a:lnTo>
                  <a:lnTo>
                    <a:pt x="224751" y="36550"/>
                  </a:lnTo>
                  <a:lnTo>
                    <a:pt x="275068" y="30698"/>
                  </a:lnTo>
                  <a:lnTo>
                    <a:pt x="329088" y="37482"/>
                  </a:lnTo>
                  <a:lnTo>
                    <a:pt x="374517" y="49321"/>
                  </a:lnTo>
                  <a:lnTo>
                    <a:pt x="399059" y="58635"/>
                  </a:lnTo>
                  <a:lnTo>
                    <a:pt x="412381" y="66014"/>
                  </a:lnTo>
                  <a:lnTo>
                    <a:pt x="419049" y="69697"/>
                  </a:lnTo>
                  <a:lnTo>
                    <a:pt x="404622" y="45631"/>
                  </a:lnTo>
                  <a:lnTo>
                    <a:pt x="383463" y="23901"/>
                  </a:lnTo>
                  <a:lnTo>
                    <a:pt x="290626" y="0"/>
                  </a:lnTo>
                  <a:lnTo>
                    <a:pt x="172186" y="13322"/>
                  </a:lnTo>
                  <a:lnTo>
                    <a:pt x="85877" y="63652"/>
                  </a:lnTo>
                  <a:lnTo>
                    <a:pt x="16776" y="149199"/>
                  </a:lnTo>
                  <a:lnTo>
                    <a:pt x="0" y="2148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6190906" y="3905834"/>
              <a:ext cx="641654" cy="401637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6190919" y="3905882"/>
              <a:ext cx="640080" cy="401955"/>
            </a:xfrm>
            <a:custGeom>
              <a:avLst/>
              <a:gdLst/>
              <a:ahLst/>
              <a:cxnLst/>
              <a:rect l="l" t="t" r="r" b="b"/>
              <a:pathLst>
                <a:path w="640079" h="401954">
                  <a:moveTo>
                    <a:pt x="121081" y="401599"/>
                  </a:moveTo>
                  <a:lnTo>
                    <a:pt x="155528" y="324643"/>
                  </a:lnTo>
                  <a:lnTo>
                    <a:pt x="180927" y="278553"/>
                  </a:lnTo>
                  <a:lnTo>
                    <a:pt x="211799" y="231947"/>
                  </a:lnTo>
                  <a:lnTo>
                    <a:pt x="248162" y="188243"/>
                  </a:lnTo>
                  <a:lnTo>
                    <a:pt x="290032" y="150859"/>
                  </a:lnTo>
                  <a:lnTo>
                    <a:pt x="337426" y="123215"/>
                  </a:lnTo>
                  <a:lnTo>
                    <a:pt x="405445" y="98648"/>
                  </a:lnTo>
                  <a:lnTo>
                    <a:pt x="467749" y="84687"/>
                  </a:lnTo>
                  <a:lnTo>
                    <a:pt x="522389" y="80095"/>
                  </a:lnTo>
                  <a:lnTo>
                    <a:pt x="567414" y="83639"/>
                  </a:lnTo>
                  <a:lnTo>
                    <a:pt x="600875" y="94081"/>
                  </a:lnTo>
                  <a:lnTo>
                    <a:pt x="625947" y="107307"/>
                  </a:lnTo>
                  <a:lnTo>
                    <a:pt x="637185" y="114523"/>
                  </a:lnTo>
                  <a:lnTo>
                    <a:pt x="639978" y="117532"/>
                  </a:lnTo>
                  <a:lnTo>
                    <a:pt x="639711" y="118135"/>
                  </a:lnTo>
                  <a:lnTo>
                    <a:pt x="618017" y="91786"/>
                  </a:lnTo>
                  <a:lnTo>
                    <a:pt x="600082" y="74888"/>
                  </a:lnTo>
                  <a:lnTo>
                    <a:pt x="536955" y="40233"/>
                  </a:lnTo>
                  <a:lnTo>
                    <a:pt x="497071" y="23995"/>
                  </a:lnTo>
                  <a:lnTo>
                    <a:pt x="452329" y="11525"/>
                  </a:lnTo>
                  <a:lnTo>
                    <a:pt x="406511" y="3350"/>
                  </a:lnTo>
                  <a:lnTo>
                    <a:pt x="363397" y="0"/>
                  </a:lnTo>
                  <a:lnTo>
                    <a:pt x="310158" y="3257"/>
                  </a:lnTo>
                  <a:lnTo>
                    <a:pt x="261097" y="14151"/>
                  </a:lnTo>
                  <a:lnTo>
                    <a:pt x="216314" y="31246"/>
                  </a:lnTo>
                  <a:lnTo>
                    <a:pt x="175912" y="53106"/>
                  </a:lnTo>
                  <a:lnTo>
                    <a:pt x="139992" y="78295"/>
                  </a:lnTo>
                  <a:lnTo>
                    <a:pt x="108655" y="105377"/>
                  </a:lnTo>
                  <a:lnTo>
                    <a:pt x="82003" y="132918"/>
                  </a:lnTo>
                  <a:lnTo>
                    <a:pt x="47895" y="182198"/>
                  </a:lnTo>
                  <a:lnTo>
                    <a:pt x="22933" y="237836"/>
                  </a:lnTo>
                  <a:lnTo>
                    <a:pt x="7005" y="292088"/>
                  </a:lnTo>
                  <a:lnTo>
                    <a:pt x="0" y="337210"/>
                  </a:lnTo>
                  <a:lnTo>
                    <a:pt x="22374" y="353620"/>
                  </a:lnTo>
                  <a:lnTo>
                    <a:pt x="63612" y="375048"/>
                  </a:lnTo>
                  <a:lnTo>
                    <a:pt x="103314" y="393654"/>
                  </a:lnTo>
                  <a:lnTo>
                    <a:pt x="121081" y="4015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6386347" y="4006545"/>
              <a:ext cx="500507" cy="25775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6386352" y="4007056"/>
              <a:ext cx="501015" cy="257810"/>
            </a:xfrm>
            <a:custGeom>
              <a:avLst/>
              <a:gdLst/>
              <a:ahLst/>
              <a:cxnLst/>
              <a:rect l="l" t="t" r="r" b="b"/>
              <a:pathLst>
                <a:path w="501015" h="257810">
                  <a:moveTo>
                    <a:pt x="92786" y="257246"/>
                  </a:moveTo>
                  <a:lnTo>
                    <a:pt x="115453" y="223870"/>
                  </a:lnTo>
                  <a:lnTo>
                    <a:pt x="141918" y="188983"/>
                  </a:lnTo>
                  <a:lnTo>
                    <a:pt x="172052" y="154465"/>
                  </a:lnTo>
                  <a:lnTo>
                    <a:pt x="205730" y="122196"/>
                  </a:lnTo>
                  <a:lnTo>
                    <a:pt x="242824" y="94053"/>
                  </a:lnTo>
                  <a:lnTo>
                    <a:pt x="283206" y="71917"/>
                  </a:lnTo>
                  <a:lnTo>
                    <a:pt x="326750" y="57667"/>
                  </a:lnTo>
                  <a:lnTo>
                    <a:pt x="373329" y="53182"/>
                  </a:lnTo>
                  <a:lnTo>
                    <a:pt x="421325" y="58724"/>
                  </a:lnTo>
                  <a:lnTo>
                    <a:pt x="459928" y="69976"/>
                  </a:lnTo>
                  <a:lnTo>
                    <a:pt x="487023" y="82198"/>
                  </a:lnTo>
                  <a:lnTo>
                    <a:pt x="500494" y="90647"/>
                  </a:lnTo>
                  <a:lnTo>
                    <a:pt x="492592" y="71704"/>
                  </a:lnTo>
                  <a:lnTo>
                    <a:pt x="463987" y="36183"/>
                  </a:lnTo>
                  <a:lnTo>
                    <a:pt x="414524" y="7902"/>
                  </a:lnTo>
                  <a:lnTo>
                    <a:pt x="354482" y="274"/>
                  </a:lnTo>
                  <a:lnTo>
                    <a:pt x="319929" y="0"/>
                  </a:lnTo>
                  <a:lnTo>
                    <a:pt x="283738" y="4822"/>
                  </a:lnTo>
                  <a:lnTo>
                    <a:pt x="245874" y="14753"/>
                  </a:lnTo>
                  <a:lnTo>
                    <a:pt x="206298" y="29801"/>
                  </a:lnTo>
                  <a:lnTo>
                    <a:pt x="148744" y="58757"/>
                  </a:lnTo>
                  <a:lnTo>
                    <a:pt x="102488" y="89557"/>
                  </a:lnTo>
                  <a:lnTo>
                    <a:pt x="66006" y="121276"/>
                  </a:lnTo>
                  <a:lnTo>
                    <a:pt x="37779" y="152990"/>
                  </a:lnTo>
                  <a:lnTo>
                    <a:pt x="0" y="212694"/>
                  </a:lnTo>
                  <a:lnTo>
                    <a:pt x="92786" y="2572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6360271" y="4116311"/>
              <a:ext cx="48593" cy="67650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487083" y="4169784"/>
              <a:ext cx="57003" cy="68078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443231" y="3969778"/>
              <a:ext cx="276084" cy="100266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376492" y="4539983"/>
              <a:ext cx="85331" cy="20086"/>
            </a:xfrm>
            <a:prstGeom prst="rect">
              <a:avLst/>
            </a:prstGeom>
          </p:spPr>
        </p:pic>
      </p:grpSp>
      <p:sp>
        <p:nvSpPr>
          <p:cNvPr id="370" name="object 3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71" name="object 3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72" name="object 37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DDBEAE89-96FE-4426-8A90-3A13D2DF65CA}"/>
              </a:ext>
            </a:extLst>
          </p:cNvPr>
          <p:cNvSpPr/>
          <p:nvPr/>
        </p:nvSpPr>
        <p:spPr>
          <a:xfrm>
            <a:off x="730250" y="1870068"/>
            <a:ext cx="1787331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227034A3-0598-4B75-8438-BBB1C2B53DB2}"/>
              </a:ext>
            </a:extLst>
          </p:cNvPr>
          <p:cNvSpPr/>
          <p:nvPr/>
        </p:nvSpPr>
        <p:spPr>
          <a:xfrm>
            <a:off x="5982872" y="3794627"/>
            <a:ext cx="1050118" cy="1031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4712CDEA-10AB-58BD-933B-448BF8D18155}"/>
              </a:ext>
            </a:extLst>
          </p:cNvPr>
          <p:cNvSpPr/>
          <p:nvPr/>
        </p:nvSpPr>
        <p:spPr>
          <a:xfrm>
            <a:off x="744122" y="2144204"/>
            <a:ext cx="1787331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8C2B5DD0-DCB9-4C94-299D-112FA02E697B}"/>
              </a:ext>
            </a:extLst>
          </p:cNvPr>
          <p:cNvSpPr/>
          <p:nvPr/>
        </p:nvSpPr>
        <p:spPr>
          <a:xfrm>
            <a:off x="2787649" y="3568716"/>
            <a:ext cx="1959743" cy="1257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D60F12AB-1AB8-6E18-70C0-88C466BA4F70}"/>
              </a:ext>
            </a:extLst>
          </p:cNvPr>
          <p:cNvSpPr/>
          <p:nvPr/>
        </p:nvSpPr>
        <p:spPr>
          <a:xfrm>
            <a:off x="735691" y="2423570"/>
            <a:ext cx="1787331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E3845B6F-D7C6-D83C-E69E-D00059DF4A6E}"/>
              </a:ext>
            </a:extLst>
          </p:cNvPr>
          <p:cNvSpPr/>
          <p:nvPr/>
        </p:nvSpPr>
        <p:spPr>
          <a:xfrm>
            <a:off x="4798071" y="3559490"/>
            <a:ext cx="1130120" cy="1283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39E42DB9-2238-3E77-44C7-9FC9087A3175}"/>
              </a:ext>
            </a:extLst>
          </p:cNvPr>
          <p:cNvSpPr/>
          <p:nvPr/>
        </p:nvSpPr>
        <p:spPr>
          <a:xfrm>
            <a:off x="731552" y="2653562"/>
            <a:ext cx="1805120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BC68E497-C617-9E1D-C354-4D8393E23914}"/>
              </a:ext>
            </a:extLst>
          </p:cNvPr>
          <p:cNvSpPr/>
          <p:nvPr/>
        </p:nvSpPr>
        <p:spPr>
          <a:xfrm>
            <a:off x="740585" y="2893379"/>
            <a:ext cx="1795622" cy="341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E44ECD00-2F4A-2103-2FD7-07A2FDF06B2F}"/>
              </a:ext>
            </a:extLst>
          </p:cNvPr>
          <p:cNvSpPr/>
          <p:nvPr/>
        </p:nvSpPr>
        <p:spPr>
          <a:xfrm>
            <a:off x="5957227" y="1346182"/>
            <a:ext cx="1111053" cy="239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929C7C28-4361-0853-D628-EF88278FF3C1}"/>
              </a:ext>
            </a:extLst>
          </p:cNvPr>
          <p:cNvSpPr/>
          <p:nvPr/>
        </p:nvSpPr>
        <p:spPr>
          <a:xfrm>
            <a:off x="750002" y="3261399"/>
            <a:ext cx="1786205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B758ED7E-F9C9-5790-1B85-D713F6191C17}"/>
              </a:ext>
            </a:extLst>
          </p:cNvPr>
          <p:cNvSpPr/>
          <p:nvPr/>
        </p:nvSpPr>
        <p:spPr>
          <a:xfrm>
            <a:off x="740585" y="3530635"/>
            <a:ext cx="1795622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E71D8C78-7814-D52C-D692-17A4BBAC42DC}"/>
              </a:ext>
            </a:extLst>
          </p:cNvPr>
          <p:cNvSpPr/>
          <p:nvPr/>
        </p:nvSpPr>
        <p:spPr>
          <a:xfrm>
            <a:off x="4746244" y="1346182"/>
            <a:ext cx="1184316" cy="216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DA62E233-C646-89CA-6A21-6592F997C285}"/>
              </a:ext>
            </a:extLst>
          </p:cNvPr>
          <p:cNvSpPr txBox="1"/>
          <p:nvPr/>
        </p:nvSpPr>
        <p:spPr>
          <a:xfrm>
            <a:off x="601565" y="3778876"/>
            <a:ext cx="7248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/>
              <a:t>Pants</a:t>
            </a:r>
            <a:endParaRPr lang="en-AU" sz="1050" b="1" dirty="0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71667-E874-3732-E9B5-AA50E9415B0D}"/>
              </a:ext>
            </a:extLst>
          </p:cNvPr>
          <p:cNvSpPr/>
          <p:nvPr/>
        </p:nvSpPr>
        <p:spPr>
          <a:xfrm>
            <a:off x="762115" y="3813496"/>
            <a:ext cx="1755466" cy="183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FE63A224-578C-DB7C-EDEA-F7885D946810}"/>
              </a:ext>
            </a:extLst>
          </p:cNvPr>
          <p:cNvSpPr/>
          <p:nvPr/>
        </p:nvSpPr>
        <p:spPr>
          <a:xfrm>
            <a:off x="2759247" y="1318516"/>
            <a:ext cx="1960908" cy="2185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</p:childTnLst>
        </p:cTn>
      </p:par>
    </p:tnLst>
    <p:bldLst>
      <p:bldP spid="373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400" grpId="0" animBg="1"/>
      <p:bldP spid="4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2615" y="117014"/>
            <a:ext cx="1626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UNLOAD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7389"/>
            <a:chOff x="0" y="0"/>
            <a:chExt cx="7560309" cy="19773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59992" cy="19767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6933"/>
              <a:ext cx="7328534" cy="1477010"/>
            </a:xfrm>
            <a:custGeom>
              <a:avLst/>
              <a:gdLst/>
              <a:ahLst/>
              <a:cxnLst/>
              <a:rect l="l" t="t" r="r" b="b"/>
              <a:pathLst>
                <a:path w="7328534" h="1477010">
                  <a:moveTo>
                    <a:pt x="0" y="0"/>
                  </a:moveTo>
                  <a:lnTo>
                    <a:pt x="7328433" y="0"/>
                  </a:lnTo>
                  <a:lnTo>
                    <a:pt x="7328433" y="1476755"/>
                  </a:lnTo>
                  <a:lnTo>
                    <a:pt x="0" y="14767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2515235">
              <a:lnSpc>
                <a:spcPct val="100000"/>
              </a:lnSpc>
              <a:spcBef>
                <a:spcPts val="2590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LOAD</a:t>
            </a:r>
            <a:r>
              <a:rPr sz="4200" b="1" spc="-15" dirty="0">
                <a:solidFill>
                  <a:srgbClr val="FFFFFF"/>
                </a:solidFill>
                <a:latin typeface="Bebas Neue Bold"/>
                <a:cs typeface="Bebas Neue Bold"/>
              </a:rPr>
              <a:t>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THE PLANT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CORRECTLY</a:t>
            </a:r>
            <a:endParaRPr sz="4200">
              <a:latin typeface="Bebas Neue Bold"/>
              <a:cs typeface="Bebas Neue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 </a:t>
            </a:r>
            <a:r>
              <a:rPr sz="14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2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4299" y="2057405"/>
            <a:ext cx="3490813" cy="274319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8F3cg75l"/>
  <p:tag name="ARTICULATE_SLIDE_COUNT" val="122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1261</Words>
  <Application>Microsoft Office PowerPoint</Application>
  <PresentationFormat>Custom</PresentationFormat>
  <Paragraphs>163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Bebas Neue Bold</vt:lpstr>
      <vt:lpstr>Calibri</vt:lpstr>
      <vt:lpstr>Franklin Gothic Book</vt:lpstr>
      <vt:lpstr>Franklin Gothic Demi</vt:lpstr>
      <vt:lpstr>Franklin Gothic Medium</vt:lpstr>
      <vt:lpstr>Open Sans</vt:lpstr>
      <vt:lpstr>Segoe UI Symbol</vt:lpstr>
      <vt:lpstr>Trebuchet MS</vt:lpstr>
      <vt:lpstr>Office Theme</vt:lpstr>
      <vt:lpstr>PowerPoint Presentation</vt:lpstr>
      <vt:lpstr>PowerPoint Presentation</vt:lpstr>
      <vt:lpstr>Introduction</vt:lpstr>
      <vt:lpstr>What you need to know to carry plant on a transport vehicle</vt:lpstr>
      <vt:lpstr>PowerPoint Presentation</vt:lpstr>
      <vt:lpstr>Documentation needed to load and unload plant</vt:lpstr>
      <vt:lpstr>PowerPoint Presentation</vt:lpstr>
      <vt:lpstr>Personal protective equipment (PPE)</vt:lpstr>
      <vt:lpstr>PowerPoint Presentation</vt:lpstr>
      <vt:lpstr>What you need to know to carry plant on a transport vehicle</vt:lpstr>
      <vt:lpstr>PC 2.1 LOAD AND UNLOAD PLANT</vt:lpstr>
      <vt:lpstr>PowerPoint Presentation</vt:lpstr>
      <vt:lpstr>PowerPoint Presentation</vt:lpstr>
      <vt:lpstr>PowerPoint Presentation</vt:lpstr>
      <vt:lpstr>PowerPoint Presentation</vt:lpstr>
      <vt:lpstr>PC 2.1 LOAD AND UNLOAD PLANT Machinery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cp:lastModifiedBy>James Tennant</cp:lastModifiedBy>
  <cp:revision>77</cp:revision>
  <dcterms:created xsi:type="dcterms:W3CDTF">2022-09-30T00:23:32Z</dcterms:created>
  <dcterms:modified xsi:type="dcterms:W3CDTF">2022-10-04T04:23:41Z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2022-09-30T00:00:00Z</vt:filetime>
  </property>
  <property fmtid="{D5CDD505-2E9C-101B-9397-08002B2CF9AE}" pid="5" name="Producer">
    <vt:lpwstr>Adobe PDF Library 16.0.3</vt:lpwstr>
  </property>
  <property fmtid="{D5CDD505-2E9C-101B-9397-08002B2CF9AE}" pid="6" name="ArticulateGUID">
    <vt:lpwstr>083118E3-059C-48CD-8197-797969DB80E5</vt:lpwstr>
  </property>
  <property fmtid="{D5CDD505-2E9C-101B-9397-08002B2CF9AE}" pid="7" name="ArticulatePath">
    <vt:lpwstr>RIIHAN308F Load and Unload Plant LEARNER GUIDE_V6</vt:lpwstr>
  </property>
</Properties>
</file>