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4.jpg" ContentType="image/jpg"/>
  <Override PartName="/ppt/media/image6.jpg" ContentType="image/jpg"/>
  <Override PartName="/ppt/media/image7.jpg" ContentType="image/jpg"/>
  <Override PartName="/ppt/media/image8.jpg" ContentType="image/jpg"/>
  <Override PartName="/ppt/media/image9.jpg" ContentType="image/jpg"/>
  <Override PartName="/ppt/media/image10.jpg" ContentType="image/jpg"/>
  <Override PartName="/ppt/media/image11.jpg" ContentType="image/jpg"/>
  <Override PartName="/ppt/media/image12.jpg" ContentType="image/jpg"/>
  <Override PartName="/ppt/media/image13.jpg" ContentType="image/jpg"/>
  <Override PartName="/ppt/media/image16.jpg" ContentType="image/jpg"/>
  <Override PartName="/ppt/media/image17.jpg" ContentType="image/jpg"/>
  <Override PartName="/ppt/media/image18.jpg" ContentType="image/jpg"/>
  <Override PartName="/ppt/media/image19.jpg" ContentType="image/jpg"/>
  <Override PartName="/ppt/media/image20.jpg" ContentType="image/jpg"/>
  <Override PartName="/ppt/media/image21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0" r:id="rId4"/>
    <p:sldId id="261" r:id="rId5"/>
    <p:sldId id="322" r:id="rId6"/>
    <p:sldId id="323" r:id="rId7"/>
    <p:sldId id="333" r:id="rId8"/>
    <p:sldId id="339" r:id="rId9"/>
    <p:sldId id="360" r:id="rId10"/>
    <p:sldId id="361" r:id="rId11"/>
    <p:sldId id="362" r:id="rId12"/>
  </p:sldIdLst>
  <p:sldSz cx="7556500" cy="10693400"/>
  <p:notesSz cx="7556500" cy="10693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3186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5621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Pty.</a:t>
            </a:r>
            <a:r>
              <a:rPr spc="-5" dirty="0"/>
              <a:t> </a:t>
            </a:r>
            <a:r>
              <a:rPr spc="-20" dirty="0"/>
              <a:t>Ltd.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5621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10" dirty="0"/>
              <a:t> </a:t>
            </a:r>
            <a:r>
              <a:rPr dirty="0"/>
              <a:t>be</a:t>
            </a:r>
            <a:r>
              <a:rPr spc="-10" dirty="0"/>
              <a:t> reproduced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64135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5621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Pty.</a:t>
            </a:r>
            <a:r>
              <a:rPr spc="-5" dirty="0"/>
              <a:t> </a:t>
            </a:r>
            <a:r>
              <a:rPr spc="-20" dirty="0"/>
              <a:t>Ltd.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5621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10" dirty="0"/>
              <a:t> </a:t>
            </a:r>
            <a:r>
              <a:rPr dirty="0"/>
              <a:t>be</a:t>
            </a:r>
            <a:r>
              <a:rPr spc="-10" dirty="0"/>
              <a:t> reproduced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64135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5621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Pty.</a:t>
            </a:r>
            <a:r>
              <a:rPr spc="-5" dirty="0"/>
              <a:t> </a:t>
            </a:r>
            <a:r>
              <a:rPr spc="-20" dirty="0"/>
              <a:t>Ltd.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5621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10" dirty="0"/>
              <a:t> </a:t>
            </a:r>
            <a:r>
              <a:rPr dirty="0"/>
              <a:t>be</a:t>
            </a:r>
            <a:r>
              <a:rPr spc="-10" dirty="0"/>
              <a:t> reproduced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64135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5621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Pty.</a:t>
            </a:r>
            <a:r>
              <a:rPr spc="-5" dirty="0"/>
              <a:t> </a:t>
            </a:r>
            <a:r>
              <a:rPr spc="-20" dirty="0"/>
              <a:t>Ltd.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5621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10" dirty="0"/>
              <a:t> </a:t>
            </a:r>
            <a:r>
              <a:rPr dirty="0"/>
              <a:t>be</a:t>
            </a:r>
            <a:r>
              <a:rPr spc="-10" dirty="0"/>
              <a:t> reproduced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64135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5621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Pty.</a:t>
            </a:r>
            <a:r>
              <a:rPr spc="-5" dirty="0"/>
              <a:t> </a:t>
            </a:r>
            <a:r>
              <a:rPr spc="-20" dirty="0"/>
              <a:t>Ltd.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5621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10" dirty="0"/>
              <a:t> </a:t>
            </a:r>
            <a:r>
              <a:rPr dirty="0"/>
              <a:t>be</a:t>
            </a:r>
            <a:r>
              <a:rPr spc="-10" dirty="0"/>
              <a:t> reproduced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64135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66299" y="74471"/>
            <a:ext cx="1750695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55300" y="10216056"/>
            <a:ext cx="1212070" cy="1627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5621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Pty.</a:t>
            </a:r>
            <a:r>
              <a:rPr spc="-5" dirty="0"/>
              <a:t> </a:t>
            </a:r>
            <a:r>
              <a:rPr spc="-20" dirty="0"/>
              <a:t>Ltd.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194545" y="10208438"/>
            <a:ext cx="910445" cy="1627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5621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10" dirty="0"/>
              <a:t> </a:t>
            </a:r>
            <a:r>
              <a:rPr dirty="0"/>
              <a:t>be</a:t>
            </a:r>
            <a:r>
              <a:rPr spc="-10" dirty="0"/>
              <a:t> reproduced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596633" y="10198072"/>
            <a:ext cx="244475" cy="1263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64135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jpg"/><Relationship Id="rId4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09020" y="8721704"/>
            <a:ext cx="2460383" cy="1106291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049299" y="8613560"/>
            <a:ext cx="1741805" cy="1062355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11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Training</a:t>
            </a:r>
            <a:r>
              <a:rPr sz="1100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100" spc="-20" dirty="0">
                <a:solidFill>
                  <a:srgbClr val="231F20"/>
                </a:solidFill>
                <a:latin typeface="Franklin Gothic Demi"/>
                <a:cs typeface="Franklin Gothic Demi"/>
              </a:rPr>
              <a:t>support</a:t>
            </a:r>
            <a:r>
              <a:rPr sz="1100" spc="-1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100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material</a:t>
            </a:r>
            <a:r>
              <a:rPr sz="1100" spc="-1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100" spc="-20" dirty="0">
                <a:solidFill>
                  <a:srgbClr val="231F20"/>
                </a:solidFill>
                <a:latin typeface="Franklin Gothic Demi"/>
                <a:cs typeface="Franklin Gothic Demi"/>
              </a:rPr>
              <a:t>for:</a:t>
            </a:r>
            <a:endParaRPr sz="1100" dirty="0">
              <a:latin typeface="Franklin Gothic Demi"/>
              <a:cs typeface="Franklin Gothic Demi"/>
            </a:endParaRPr>
          </a:p>
          <a:p>
            <a:pPr marL="12700">
              <a:lnSpc>
                <a:spcPts val="1535"/>
              </a:lnSpc>
              <a:spcBef>
                <a:spcPts val="200"/>
              </a:spcBef>
            </a:pPr>
            <a:r>
              <a:rPr sz="1350" spc="-10" dirty="0">
                <a:solidFill>
                  <a:srgbClr val="802B28"/>
                </a:solidFill>
                <a:latin typeface="Franklin Gothic Medium"/>
                <a:cs typeface="Franklin Gothic Medium"/>
              </a:rPr>
              <a:t>RIIMPO337E</a:t>
            </a:r>
            <a:endParaRPr sz="1350" dirty="0">
              <a:latin typeface="Franklin Gothic Medium"/>
              <a:cs typeface="Franklin Gothic Medium"/>
            </a:endParaRPr>
          </a:p>
          <a:p>
            <a:pPr marL="12700" marR="167640">
              <a:lnSpc>
                <a:spcPts val="1450"/>
              </a:lnSpc>
              <a:spcBef>
                <a:spcPts val="110"/>
              </a:spcBef>
            </a:pPr>
            <a:r>
              <a:rPr sz="1350" dirty="0">
                <a:solidFill>
                  <a:srgbClr val="802B28"/>
                </a:solidFill>
                <a:latin typeface="Franklin Gothic Medium"/>
                <a:cs typeface="Franklin Gothic Medium"/>
              </a:rPr>
              <a:t>Conduct</a:t>
            </a:r>
            <a:r>
              <a:rPr sz="1350" spc="-75" dirty="0">
                <a:solidFill>
                  <a:srgbClr val="802B28"/>
                </a:solidFill>
                <a:latin typeface="Franklin Gothic Medium"/>
                <a:cs typeface="Franklin Gothic Medium"/>
              </a:rPr>
              <a:t> </a:t>
            </a:r>
            <a:r>
              <a:rPr sz="1350" spc="-10" dirty="0">
                <a:solidFill>
                  <a:srgbClr val="802B28"/>
                </a:solidFill>
                <a:latin typeface="Franklin Gothic Medium"/>
                <a:cs typeface="Franklin Gothic Medium"/>
              </a:rPr>
              <a:t>articulated </a:t>
            </a:r>
            <a:r>
              <a:rPr sz="1350" dirty="0">
                <a:solidFill>
                  <a:srgbClr val="802B28"/>
                </a:solidFill>
                <a:latin typeface="Franklin Gothic Medium"/>
                <a:cs typeface="Franklin Gothic Medium"/>
              </a:rPr>
              <a:t>haul</a:t>
            </a:r>
            <a:r>
              <a:rPr sz="1350" spc="-40" dirty="0">
                <a:solidFill>
                  <a:srgbClr val="802B28"/>
                </a:solidFill>
                <a:latin typeface="Franklin Gothic Medium"/>
                <a:cs typeface="Franklin Gothic Medium"/>
              </a:rPr>
              <a:t> </a:t>
            </a:r>
            <a:r>
              <a:rPr sz="1350" dirty="0">
                <a:solidFill>
                  <a:srgbClr val="802B28"/>
                </a:solidFill>
                <a:latin typeface="Franklin Gothic Medium"/>
                <a:cs typeface="Franklin Gothic Medium"/>
              </a:rPr>
              <a:t>truck</a:t>
            </a:r>
            <a:r>
              <a:rPr sz="1350" spc="-40" dirty="0">
                <a:solidFill>
                  <a:srgbClr val="802B28"/>
                </a:solidFill>
                <a:latin typeface="Franklin Gothic Medium"/>
                <a:cs typeface="Franklin Gothic Medium"/>
              </a:rPr>
              <a:t> </a:t>
            </a:r>
            <a:r>
              <a:rPr sz="1350" spc="-10" dirty="0">
                <a:solidFill>
                  <a:srgbClr val="802B28"/>
                </a:solidFill>
                <a:latin typeface="Franklin Gothic Medium"/>
                <a:cs typeface="Franklin Gothic Medium"/>
              </a:rPr>
              <a:t>operations</a:t>
            </a:r>
            <a:endParaRPr sz="1350" dirty="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  <a:spcBef>
                <a:spcPts val="585"/>
              </a:spcBef>
            </a:pPr>
            <a:r>
              <a:rPr sz="1100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Produced</a:t>
            </a:r>
            <a:r>
              <a:rPr sz="1100" spc="-2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100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by:</a:t>
            </a:r>
            <a:endParaRPr sz="1100" dirty="0">
              <a:latin typeface="Franklin Gothic Demi"/>
              <a:cs typeface="Franklin Gothic Dem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889160" y="4037261"/>
            <a:ext cx="878840" cy="3829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350" spc="-105" dirty="0">
                <a:solidFill>
                  <a:srgbClr val="802B28"/>
                </a:solidFill>
                <a:latin typeface="Trebuchet MS"/>
                <a:cs typeface="Trebuchet MS"/>
              </a:rPr>
              <a:t>TICKET</a:t>
            </a:r>
            <a:endParaRPr sz="235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7995" y="12"/>
            <a:ext cx="7542530" cy="4093210"/>
          </a:xfrm>
          <a:custGeom>
            <a:avLst/>
            <a:gdLst/>
            <a:ahLst/>
            <a:cxnLst/>
            <a:rect l="l" t="t" r="r" b="b"/>
            <a:pathLst>
              <a:path w="7542530" h="4093210">
                <a:moveTo>
                  <a:pt x="6823278" y="4071531"/>
                </a:moveTo>
                <a:lnTo>
                  <a:pt x="6818122" y="4070019"/>
                </a:lnTo>
                <a:lnTo>
                  <a:pt x="6820319" y="4066260"/>
                </a:lnTo>
                <a:lnTo>
                  <a:pt x="6821424" y="4062793"/>
                </a:lnTo>
                <a:lnTo>
                  <a:pt x="6821449" y="4057840"/>
                </a:lnTo>
                <a:lnTo>
                  <a:pt x="6820916" y="4055110"/>
                </a:lnTo>
                <a:lnTo>
                  <a:pt x="6818770" y="4047756"/>
                </a:lnTo>
                <a:lnTo>
                  <a:pt x="6818249" y="4044531"/>
                </a:lnTo>
                <a:lnTo>
                  <a:pt x="6818262" y="4041762"/>
                </a:lnTo>
                <a:lnTo>
                  <a:pt x="6809549" y="4045635"/>
                </a:lnTo>
                <a:lnTo>
                  <a:pt x="6800329" y="4048379"/>
                </a:lnTo>
                <a:lnTo>
                  <a:pt x="6790614" y="4050017"/>
                </a:lnTo>
                <a:lnTo>
                  <a:pt x="6780403" y="4050538"/>
                </a:lnTo>
                <a:lnTo>
                  <a:pt x="6773977" y="4050220"/>
                </a:lnTo>
                <a:lnTo>
                  <a:pt x="6764756" y="4049293"/>
                </a:lnTo>
                <a:lnTo>
                  <a:pt x="6737972" y="4045623"/>
                </a:lnTo>
                <a:lnTo>
                  <a:pt x="6739636" y="4041470"/>
                </a:lnTo>
                <a:lnTo>
                  <a:pt x="6735788" y="4047401"/>
                </a:lnTo>
                <a:lnTo>
                  <a:pt x="6730974" y="4050360"/>
                </a:lnTo>
                <a:lnTo>
                  <a:pt x="6723164" y="4050322"/>
                </a:lnTo>
                <a:lnTo>
                  <a:pt x="6720179" y="4049814"/>
                </a:lnTo>
                <a:lnTo>
                  <a:pt x="6712204" y="4047807"/>
                </a:lnTo>
                <a:lnTo>
                  <a:pt x="6709219" y="4047299"/>
                </a:lnTo>
                <a:lnTo>
                  <a:pt x="6703047" y="4047274"/>
                </a:lnTo>
                <a:lnTo>
                  <a:pt x="6699415" y="4048556"/>
                </a:lnTo>
                <a:lnTo>
                  <a:pt x="6696316" y="4051122"/>
                </a:lnTo>
                <a:lnTo>
                  <a:pt x="6696888" y="4046956"/>
                </a:lnTo>
                <a:lnTo>
                  <a:pt x="6695719" y="4044378"/>
                </a:lnTo>
                <a:lnTo>
                  <a:pt x="6688658" y="4041965"/>
                </a:lnTo>
                <a:lnTo>
                  <a:pt x="6686131" y="4040174"/>
                </a:lnTo>
                <a:lnTo>
                  <a:pt x="6685229" y="4037990"/>
                </a:lnTo>
                <a:lnTo>
                  <a:pt x="6680682" y="4039362"/>
                </a:lnTo>
                <a:lnTo>
                  <a:pt x="6675056" y="4040035"/>
                </a:lnTo>
                <a:lnTo>
                  <a:pt x="6663728" y="4039806"/>
                </a:lnTo>
                <a:lnTo>
                  <a:pt x="6663258" y="4037914"/>
                </a:lnTo>
                <a:lnTo>
                  <a:pt x="6641744" y="4038866"/>
                </a:lnTo>
                <a:lnTo>
                  <a:pt x="6629260" y="4039222"/>
                </a:lnTo>
                <a:lnTo>
                  <a:pt x="6629540" y="4038574"/>
                </a:lnTo>
                <a:lnTo>
                  <a:pt x="6629184" y="4037774"/>
                </a:lnTo>
                <a:lnTo>
                  <a:pt x="6612572" y="4039501"/>
                </a:lnTo>
                <a:lnTo>
                  <a:pt x="6612445" y="4039603"/>
                </a:lnTo>
                <a:lnTo>
                  <a:pt x="6591262" y="4039870"/>
                </a:lnTo>
                <a:lnTo>
                  <a:pt x="6467894" y="4039552"/>
                </a:lnTo>
                <a:lnTo>
                  <a:pt x="6467107" y="4038955"/>
                </a:lnTo>
                <a:lnTo>
                  <a:pt x="6449492" y="4037114"/>
                </a:lnTo>
                <a:lnTo>
                  <a:pt x="6449098" y="4037901"/>
                </a:lnTo>
                <a:lnTo>
                  <a:pt x="6449581" y="4038993"/>
                </a:lnTo>
                <a:lnTo>
                  <a:pt x="6450914" y="4040390"/>
                </a:lnTo>
                <a:lnTo>
                  <a:pt x="6445720" y="4039171"/>
                </a:lnTo>
                <a:lnTo>
                  <a:pt x="6439268" y="4038562"/>
                </a:lnTo>
                <a:lnTo>
                  <a:pt x="6431559" y="4038523"/>
                </a:lnTo>
                <a:lnTo>
                  <a:pt x="6400736" y="4039006"/>
                </a:lnTo>
                <a:lnTo>
                  <a:pt x="6394767" y="4038282"/>
                </a:lnTo>
                <a:lnTo>
                  <a:pt x="6389954" y="4036885"/>
                </a:lnTo>
                <a:lnTo>
                  <a:pt x="6388976" y="4039057"/>
                </a:lnTo>
                <a:lnTo>
                  <a:pt x="6386271" y="4040835"/>
                </a:lnTo>
                <a:lnTo>
                  <a:pt x="6378753" y="4043184"/>
                </a:lnTo>
                <a:lnTo>
                  <a:pt x="6377483" y="4045762"/>
                </a:lnTo>
                <a:lnTo>
                  <a:pt x="6378041" y="4049928"/>
                </a:lnTo>
                <a:lnTo>
                  <a:pt x="6374778" y="4047337"/>
                </a:lnTo>
                <a:lnTo>
                  <a:pt x="6370929" y="4046029"/>
                </a:lnTo>
                <a:lnTo>
                  <a:pt x="6364376" y="4046016"/>
                </a:lnTo>
                <a:lnTo>
                  <a:pt x="6361201" y="4046486"/>
                </a:lnTo>
                <a:lnTo>
                  <a:pt x="6352718" y="4048442"/>
                </a:lnTo>
                <a:lnTo>
                  <a:pt x="6349530" y="4048925"/>
                </a:lnTo>
                <a:lnTo>
                  <a:pt x="6341250" y="4048899"/>
                </a:lnTo>
                <a:lnTo>
                  <a:pt x="6336157" y="4045902"/>
                </a:lnTo>
                <a:lnTo>
                  <a:pt x="6332131" y="4039933"/>
                </a:lnTo>
                <a:lnTo>
                  <a:pt x="6333845" y="4044111"/>
                </a:lnTo>
                <a:lnTo>
                  <a:pt x="6321793" y="4045585"/>
                </a:lnTo>
                <a:lnTo>
                  <a:pt x="6321336" y="4042664"/>
                </a:lnTo>
                <a:lnTo>
                  <a:pt x="6321349" y="4039895"/>
                </a:lnTo>
                <a:lnTo>
                  <a:pt x="6312636" y="4043769"/>
                </a:lnTo>
                <a:lnTo>
                  <a:pt x="6303429" y="4046512"/>
                </a:lnTo>
                <a:lnTo>
                  <a:pt x="6293701" y="4048150"/>
                </a:lnTo>
                <a:lnTo>
                  <a:pt x="6285979" y="4048556"/>
                </a:lnTo>
                <a:lnTo>
                  <a:pt x="6277902" y="4048099"/>
                </a:lnTo>
                <a:lnTo>
                  <a:pt x="6267589" y="4046385"/>
                </a:lnTo>
                <a:lnTo>
                  <a:pt x="6257823" y="4043565"/>
                </a:lnTo>
                <a:lnTo>
                  <a:pt x="6248616" y="4039628"/>
                </a:lnTo>
                <a:lnTo>
                  <a:pt x="6248603" y="4042397"/>
                </a:lnTo>
                <a:lnTo>
                  <a:pt x="6248171" y="4044734"/>
                </a:lnTo>
                <a:lnTo>
                  <a:pt x="6241059" y="4043756"/>
                </a:lnTo>
                <a:lnTo>
                  <a:pt x="6242723" y="4039603"/>
                </a:lnTo>
                <a:lnTo>
                  <a:pt x="6238875" y="4045534"/>
                </a:lnTo>
                <a:lnTo>
                  <a:pt x="6234061" y="4048493"/>
                </a:lnTo>
                <a:lnTo>
                  <a:pt x="6226251" y="4048455"/>
                </a:lnTo>
                <a:lnTo>
                  <a:pt x="6223266" y="4047947"/>
                </a:lnTo>
                <a:lnTo>
                  <a:pt x="6215291" y="4045940"/>
                </a:lnTo>
                <a:lnTo>
                  <a:pt x="6212306" y="4045432"/>
                </a:lnTo>
                <a:lnTo>
                  <a:pt x="6206134" y="4045407"/>
                </a:lnTo>
                <a:lnTo>
                  <a:pt x="6202502" y="4046690"/>
                </a:lnTo>
                <a:lnTo>
                  <a:pt x="6199403" y="4049255"/>
                </a:lnTo>
                <a:lnTo>
                  <a:pt x="6199975" y="4045089"/>
                </a:lnTo>
                <a:lnTo>
                  <a:pt x="6198806" y="4042511"/>
                </a:lnTo>
                <a:lnTo>
                  <a:pt x="6191745" y="4040098"/>
                </a:lnTo>
                <a:lnTo>
                  <a:pt x="6189218" y="4038308"/>
                </a:lnTo>
                <a:lnTo>
                  <a:pt x="6188316" y="4036123"/>
                </a:lnTo>
                <a:lnTo>
                  <a:pt x="6183769" y="4037495"/>
                </a:lnTo>
                <a:lnTo>
                  <a:pt x="6178143" y="4038168"/>
                </a:lnTo>
                <a:lnTo>
                  <a:pt x="6141872" y="4037431"/>
                </a:lnTo>
                <a:lnTo>
                  <a:pt x="6135802" y="4038003"/>
                </a:lnTo>
                <a:lnTo>
                  <a:pt x="6130899" y="4039184"/>
                </a:lnTo>
                <a:lnTo>
                  <a:pt x="6132169" y="4037787"/>
                </a:lnTo>
                <a:lnTo>
                  <a:pt x="6132627" y="4036707"/>
                </a:lnTo>
                <a:lnTo>
                  <a:pt x="6132271" y="4035907"/>
                </a:lnTo>
                <a:lnTo>
                  <a:pt x="6120181" y="4037165"/>
                </a:lnTo>
                <a:lnTo>
                  <a:pt x="6107442" y="4035831"/>
                </a:lnTo>
                <a:lnTo>
                  <a:pt x="6107049" y="4036618"/>
                </a:lnTo>
                <a:lnTo>
                  <a:pt x="6107531" y="4037711"/>
                </a:lnTo>
                <a:lnTo>
                  <a:pt x="6108865" y="4039108"/>
                </a:lnTo>
                <a:lnTo>
                  <a:pt x="6103671" y="4037888"/>
                </a:lnTo>
                <a:lnTo>
                  <a:pt x="6097219" y="4037279"/>
                </a:lnTo>
                <a:lnTo>
                  <a:pt x="6089510" y="4037241"/>
                </a:lnTo>
                <a:lnTo>
                  <a:pt x="6058687" y="4037723"/>
                </a:lnTo>
                <a:lnTo>
                  <a:pt x="6052718" y="4036999"/>
                </a:lnTo>
                <a:lnTo>
                  <a:pt x="6047905" y="4035602"/>
                </a:lnTo>
                <a:lnTo>
                  <a:pt x="6046927" y="4037774"/>
                </a:lnTo>
                <a:lnTo>
                  <a:pt x="6044222" y="4039552"/>
                </a:lnTo>
                <a:lnTo>
                  <a:pt x="6036703" y="4041902"/>
                </a:lnTo>
                <a:lnTo>
                  <a:pt x="6035433" y="4044480"/>
                </a:lnTo>
                <a:lnTo>
                  <a:pt x="6035992" y="4048645"/>
                </a:lnTo>
                <a:lnTo>
                  <a:pt x="6032728" y="4046055"/>
                </a:lnTo>
                <a:lnTo>
                  <a:pt x="6028880" y="4044746"/>
                </a:lnTo>
                <a:lnTo>
                  <a:pt x="6022327" y="4044734"/>
                </a:lnTo>
                <a:lnTo>
                  <a:pt x="6019152" y="4045204"/>
                </a:lnTo>
                <a:lnTo>
                  <a:pt x="6010668" y="4047159"/>
                </a:lnTo>
                <a:lnTo>
                  <a:pt x="6007481" y="4047642"/>
                </a:lnTo>
                <a:lnTo>
                  <a:pt x="5999200" y="4047617"/>
                </a:lnTo>
                <a:lnTo>
                  <a:pt x="5994108" y="4044619"/>
                </a:lnTo>
                <a:lnTo>
                  <a:pt x="5990082" y="4038663"/>
                </a:lnTo>
                <a:lnTo>
                  <a:pt x="5991796" y="4042829"/>
                </a:lnTo>
                <a:lnTo>
                  <a:pt x="5963310" y="4046283"/>
                </a:lnTo>
                <a:lnTo>
                  <a:pt x="5953518" y="4047147"/>
                </a:lnTo>
                <a:lnTo>
                  <a:pt x="5946699" y="4047413"/>
                </a:lnTo>
                <a:lnTo>
                  <a:pt x="5935840" y="4046817"/>
                </a:lnTo>
                <a:lnTo>
                  <a:pt x="5925528" y="4045102"/>
                </a:lnTo>
                <a:lnTo>
                  <a:pt x="5915774" y="4042283"/>
                </a:lnTo>
                <a:lnTo>
                  <a:pt x="5906567" y="4038346"/>
                </a:lnTo>
                <a:lnTo>
                  <a:pt x="5906554" y="4041114"/>
                </a:lnTo>
                <a:lnTo>
                  <a:pt x="5905957" y="4044340"/>
                </a:lnTo>
                <a:lnTo>
                  <a:pt x="5903607" y="4051668"/>
                </a:lnTo>
                <a:lnTo>
                  <a:pt x="5903023" y="4054398"/>
                </a:lnTo>
                <a:lnTo>
                  <a:pt x="5902998" y="4059351"/>
                </a:lnTo>
                <a:lnTo>
                  <a:pt x="5904128" y="4062831"/>
                </a:lnTo>
                <a:lnTo>
                  <a:pt x="5906427" y="4066603"/>
                </a:lnTo>
                <a:lnTo>
                  <a:pt x="5900928" y="4068064"/>
                </a:lnTo>
                <a:lnTo>
                  <a:pt x="5903226" y="4070261"/>
                </a:lnTo>
                <a:lnTo>
                  <a:pt x="5904750" y="4074223"/>
                </a:lnTo>
                <a:lnTo>
                  <a:pt x="5906046" y="4084345"/>
                </a:lnTo>
                <a:lnTo>
                  <a:pt x="5908548" y="4087037"/>
                </a:lnTo>
                <a:lnTo>
                  <a:pt x="5912967" y="4088041"/>
                </a:lnTo>
                <a:lnTo>
                  <a:pt x="6050077" y="4088701"/>
                </a:lnTo>
                <a:lnTo>
                  <a:pt x="6078194" y="4089247"/>
                </a:lnTo>
                <a:lnTo>
                  <a:pt x="6103683" y="4090085"/>
                </a:lnTo>
                <a:lnTo>
                  <a:pt x="6113615" y="4090593"/>
                </a:lnTo>
                <a:lnTo>
                  <a:pt x="6113767" y="4091165"/>
                </a:lnTo>
                <a:lnTo>
                  <a:pt x="6119863" y="4090898"/>
                </a:lnTo>
                <a:lnTo>
                  <a:pt x="6126531" y="4091228"/>
                </a:lnTo>
                <a:lnTo>
                  <a:pt x="6126696" y="4090593"/>
                </a:lnTo>
                <a:lnTo>
                  <a:pt x="6135281" y="4090212"/>
                </a:lnTo>
                <a:lnTo>
                  <a:pt x="6159284" y="4089552"/>
                </a:lnTo>
                <a:lnTo>
                  <a:pt x="6185763" y="4089209"/>
                </a:lnTo>
                <a:lnTo>
                  <a:pt x="6287262" y="4089489"/>
                </a:lnTo>
                <a:lnTo>
                  <a:pt x="6392126" y="4089984"/>
                </a:lnTo>
                <a:lnTo>
                  <a:pt x="6420256" y="4090530"/>
                </a:lnTo>
                <a:lnTo>
                  <a:pt x="6445732" y="4091381"/>
                </a:lnTo>
                <a:lnTo>
                  <a:pt x="6468580" y="4092511"/>
                </a:lnTo>
                <a:lnTo>
                  <a:pt x="6471145" y="4083304"/>
                </a:lnTo>
                <a:lnTo>
                  <a:pt x="6473609" y="4082567"/>
                </a:lnTo>
                <a:lnTo>
                  <a:pt x="6483324" y="4080929"/>
                </a:lnTo>
                <a:lnTo>
                  <a:pt x="6493535" y="4080408"/>
                </a:lnTo>
                <a:lnTo>
                  <a:pt x="6499974" y="4080726"/>
                </a:lnTo>
                <a:lnTo>
                  <a:pt x="6509182" y="4081653"/>
                </a:lnTo>
                <a:lnTo>
                  <a:pt x="6535966" y="4085323"/>
                </a:lnTo>
                <a:lnTo>
                  <a:pt x="6534302" y="4089476"/>
                </a:lnTo>
                <a:lnTo>
                  <a:pt x="6538150" y="4083545"/>
                </a:lnTo>
                <a:lnTo>
                  <a:pt x="6542964" y="4080586"/>
                </a:lnTo>
                <a:lnTo>
                  <a:pt x="6550774" y="4080624"/>
                </a:lnTo>
                <a:lnTo>
                  <a:pt x="6553759" y="4081132"/>
                </a:lnTo>
                <a:lnTo>
                  <a:pt x="6561734" y="4083139"/>
                </a:lnTo>
                <a:lnTo>
                  <a:pt x="6564719" y="4083647"/>
                </a:lnTo>
                <a:lnTo>
                  <a:pt x="6570891" y="4083672"/>
                </a:lnTo>
                <a:lnTo>
                  <a:pt x="6574523" y="4082389"/>
                </a:lnTo>
                <a:lnTo>
                  <a:pt x="6577622" y="4079824"/>
                </a:lnTo>
                <a:lnTo>
                  <a:pt x="6577050" y="4083989"/>
                </a:lnTo>
                <a:lnTo>
                  <a:pt x="6578219" y="4086568"/>
                </a:lnTo>
                <a:lnTo>
                  <a:pt x="6585280" y="4088981"/>
                </a:lnTo>
                <a:lnTo>
                  <a:pt x="6587807" y="4090771"/>
                </a:lnTo>
                <a:lnTo>
                  <a:pt x="6588709" y="4092956"/>
                </a:lnTo>
                <a:lnTo>
                  <a:pt x="6593256" y="4091584"/>
                </a:lnTo>
                <a:lnTo>
                  <a:pt x="6598882" y="4090911"/>
                </a:lnTo>
                <a:lnTo>
                  <a:pt x="6610197" y="4091152"/>
                </a:lnTo>
                <a:lnTo>
                  <a:pt x="6610680" y="4093032"/>
                </a:lnTo>
                <a:lnTo>
                  <a:pt x="6632194" y="4092067"/>
                </a:lnTo>
                <a:lnTo>
                  <a:pt x="6644665" y="4091736"/>
                </a:lnTo>
                <a:lnTo>
                  <a:pt x="6644399" y="4092371"/>
                </a:lnTo>
                <a:lnTo>
                  <a:pt x="6644754" y="4093172"/>
                </a:lnTo>
                <a:lnTo>
                  <a:pt x="6661366" y="4091444"/>
                </a:lnTo>
                <a:lnTo>
                  <a:pt x="6682676" y="4091076"/>
                </a:lnTo>
                <a:lnTo>
                  <a:pt x="6811759" y="4091419"/>
                </a:lnTo>
                <a:lnTo>
                  <a:pt x="6815937" y="4090428"/>
                </a:lnTo>
                <a:lnTo>
                  <a:pt x="6818312" y="4087761"/>
                </a:lnTo>
                <a:lnTo>
                  <a:pt x="6819620" y="4077652"/>
                </a:lnTo>
                <a:lnTo>
                  <a:pt x="6821094" y="4073702"/>
                </a:lnTo>
                <a:lnTo>
                  <a:pt x="6823278" y="4071531"/>
                </a:lnTo>
                <a:close/>
              </a:path>
              <a:path w="7542530" h="4093210">
                <a:moveTo>
                  <a:pt x="7541996" y="0"/>
                </a:moveTo>
                <a:lnTo>
                  <a:pt x="0" y="0"/>
                </a:lnTo>
                <a:lnTo>
                  <a:pt x="0" y="4086085"/>
                </a:lnTo>
                <a:lnTo>
                  <a:pt x="7541996" y="897877"/>
                </a:lnTo>
                <a:lnTo>
                  <a:pt x="7541996" y="0"/>
                </a:lnTo>
                <a:close/>
              </a:path>
            </a:pathLst>
          </a:custGeom>
          <a:solidFill>
            <a:srgbClr val="802B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01004" y="4431525"/>
            <a:ext cx="926465" cy="57785"/>
          </a:xfrm>
          <a:custGeom>
            <a:avLst/>
            <a:gdLst/>
            <a:ahLst/>
            <a:cxnLst/>
            <a:rect l="l" t="t" r="r" b="b"/>
            <a:pathLst>
              <a:path w="926465" h="57785">
                <a:moveTo>
                  <a:pt x="926058" y="25120"/>
                </a:moveTo>
                <a:lnTo>
                  <a:pt x="923747" y="22923"/>
                </a:lnTo>
                <a:lnTo>
                  <a:pt x="922210" y="18961"/>
                </a:lnTo>
                <a:lnTo>
                  <a:pt x="920915" y="8839"/>
                </a:lnTo>
                <a:lnTo>
                  <a:pt x="918413" y="6146"/>
                </a:lnTo>
                <a:lnTo>
                  <a:pt x="913968" y="5143"/>
                </a:lnTo>
                <a:lnTo>
                  <a:pt x="776300" y="4470"/>
                </a:lnTo>
                <a:lnTo>
                  <a:pt x="748068" y="3924"/>
                </a:lnTo>
                <a:lnTo>
                  <a:pt x="722490" y="3086"/>
                </a:lnTo>
                <a:lnTo>
                  <a:pt x="712495" y="2603"/>
                </a:lnTo>
                <a:lnTo>
                  <a:pt x="712355" y="2006"/>
                </a:lnTo>
                <a:lnTo>
                  <a:pt x="706132" y="2286"/>
                </a:lnTo>
                <a:lnTo>
                  <a:pt x="699554" y="1955"/>
                </a:lnTo>
                <a:lnTo>
                  <a:pt x="699376" y="2590"/>
                </a:lnTo>
                <a:lnTo>
                  <a:pt x="690753" y="2959"/>
                </a:lnTo>
                <a:lnTo>
                  <a:pt x="666661" y="3619"/>
                </a:lnTo>
                <a:lnTo>
                  <a:pt x="640067" y="3962"/>
                </a:lnTo>
                <a:lnTo>
                  <a:pt x="539496" y="3708"/>
                </a:lnTo>
                <a:lnTo>
                  <a:pt x="432879" y="3175"/>
                </a:lnTo>
                <a:lnTo>
                  <a:pt x="404647" y="2628"/>
                </a:lnTo>
                <a:lnTo>
                  <a:pt x="379056" y="1790"/>
                </a:lnTo>
                <a:lnTo>
                  <a:pt x="356133" y="660"/>
                </a:lnTo>
                <a:lnTo>
                  <a:pt x="353542" y="9880"/>
                </a:lnTo>
                <a:lnTo>
                  <a:pt x="351078" y="10604"/>
                </a:lnTo>
                <a:lnTo>
                  <a:pt x="341325" y="12242"/>
                </a:lnTo>
                <a:lnTo>
                  <a:pt x="331063" y="12763"/>
                </a:lnTo>
                <a:lnTo>
                  <a:pt x="324599" y="12433"/>
                </a:lnTo>
                <a:lnTo>
                  <a:pt x="315353" y="11506"/>
                </a:lnTo>
                <a:lnTo>
                  <a:pt x="288467" y="7848"/>
                </a:lnTo>
                <a:lnTo>
                  <a:pt x="290131" y="3695"/>
                </a:lnTo>
                <a:lnTo>
                  <a:pt x="286270" y="9626"/>
                </a:lnTo>
                <a:lnTo>
                  <a:pt x="281432" y="12585"/>
                </a:lnTo>
                <a:lnTo>
                  <a:pt x="273596" y="12547"/>
                </a:lnTo>
                <a:lnTo>
                  <a:pt x="270598" y="12039"/>
                </a:lnTo>
                <a:lnTo>
                  <a:pt x="262597" y="10033"/>
                </a:lnTo>
                <a:lnTo>
                  <a:pt x="259588" y="9525"/>
                </a:lnTo>
                <a:lnTo>
                  <a:pt x="253403" y="9499"/>
                </a:lnTo>
                <a:lnTo>
                  <a:pt x="249758" y="10769"/>
                </a:lnTo>
                <a:lnTo>
                  <a:pt x="246646" y="13347"/>
                </a:lnTo>
                <a:lnTo>
                  <a:pt x="247218" y="9182"/>
                </a:lnTo>
                <a:lnTo>
                  <a:pt x="246037" y="6591"/>
                </a:lnTo>
                <a:lnTo>
                  <a:pt x="238950" y="4191"/>
                </a:lnTo>
                <a:lnTo>
                  <a:pt x="236410" y="2400"/>
                </a:lnTo>
                <a:lnTo>
                  <a:pt x="235508" y="215"/>
                </a:lnTo>
                <a:lnTo>
                  <a:pt x="230949" y="1574"/>
                </a:lnTo>
                <a:lnTo>
                  <a:pt x="225298" y="2260"/>
                </a:lnTo>
                <a:lnTo>
                  <a:pt x="213918" y="2032"/>
                </a:lnTo>
                <a:lnTo>
                  <a:pt x="213448" y="127"/>
                </a:lnTo>
                <a:lnTo>
                  <a:pt x="191846" y="1092"/>
                </a:lnTo>
                <a:lnTo>
                  <a:pt x="179324" y="1435"/>
                </a:lnTo>
                <a:lnTo>
                  <a:pt x="179603" y="787"/>
                </a:lnTo>
                <a:lnTo>
                  <a:pt x="179235" y="0"/>
                </a:lnTo>
                <a:lnTo>
                  <a:pt x="162572" y="1727"/>
                </a:lnTo>
                <a:lnTo>
                  <a:pt x="141173" y="2082"/>
                </a:lnTo>
                <a:lnTo>
                  <a:pt x="11569" y="1739"/>
                </a:lnTo>
                <a:lnTo>
                  <a:pt x="7378" y="2730"/>
                </a:lnTo>
                <a:lnTo>
                  <a:pt x="4991" y="5397"/>
                </a:lnTo>
                <a:lnTo>
                  <a:pt x="3670" y="15506"/>
                </a:lnTo>
                <a:lnTo>
                  <a:pt x="2197" y="19456"/>
                </a:lnTo>
                <a:lnTo>
                  <a:pt x="0" y="21628"/>
                </a:lnTo>
                <a:lnTo>
                  <a:pt x="5181" y="23139"/>
                </a:lnTo>
                <a:lnTo>
                  <a:pt x="2971" y="26898"/>
                </a:lnTo>
                <a:lnTo>
                  <a:pt x="1866" y="30365"/>
                </a:lnTo>
                <a:lnTo>
                  <a:pt x="1841" y="35318"/>
                </a:lnTo>
                <a:lnTo>
                  <a:pt x="2374" y="38049"/>
                </a:lnTo>
                <a:lnTo>
                  <a:pt x="4521" y="45402"/>
                </a:lnTo>
                <a:lnTo>
                  <a:pt x="5054" y="48628"/>
                </a:lnTo>
                <a:lnTo>
                  <a:pt x="5041" y="51396"/>
                </a:lnTo>
                <a:lnTo>
                  <a:pt x="13792" y="47523"/>
                </a:lnTo>
                <a:lnTo>
                  <a:pt x="23037" y="44780"/>
                </a:lnTo>
                <a:lnTo>
                  <a:pt x="32791" y="43141"/>
                </a:lnTo>
                <a:lnTo>
                  <a:pt x="43053" y="42621"/>
                </a:lnTo>
                <a:lnTo>
                  <a:pt x="49504" y="42951"/>
                </a:lnTo>
                <a:lnTo>
                  <a:pt x="58762" y="43865"/>
                </a:lnTo>
                <a:lnTo>
                  <a:pt x="85648" y="47536"/>
                </a:lnTo>
                <a:lnTo>
                  <a:pt x="83985" y="51689"/>
                </a:lnTo>
                <a:lnTo>
                  <a:pt x="87845" y="45758"/>
                </a:lnTo>
                <a:lnTo>
                  <a:pt x="92684" y="42799"/>
                </a:lnTo>
                <a:lnTo>
                  <a:pt x="100520" y="42837"/>
                </a:lnTo>
                <a:lnTo>
                  <a:pt x="103517" y="43345"/>
                </a:lnTo>
                <a:lnTo>
                  <a:pt x="111518" y="45351"/>
                </a:lnTo>
                <a:lnTo>
                  <a:pt x="114528" y="45859"/>
                </a:lnTo>
                <a:lnTo>
                  <a:pt x="120713" y="45885"/>
                </a:lnTo>
                <a:lnTo>
                  <a:pt x="124358" y="44615"/>
                </a:lnTo>
                <a:lnTo>
                  <a:pt x="127469" y="42037"/>
                </a:lnTo>
                <a:lnTo>
                  <a:pt x="126898" y="46202"/>
                </a:lnTo>
                <a:lnTo>
                  <a:pt x="128079" y="48793"/>
                </a:lnTo>
                <a:lnTo>
                  <a:pt x="135166" y="51193"/>
                </a:lnTo>
                <a:lnTo>
                  <a:pt x="137706" y="52984"/>
                </a:lnTo>
                <a:lnTo>
                  <a:pt x="138607" y="55168"/>
                </a:lnTo>
                <a:lnTo>
                  <a:pt x="143167" y="53809"/>
                </a:lnTo>
                <a:lnTo>
                  <a:pt x="148818" y="53124"/>
                </a:lnTo>
                <a:lnTo>
                  <a:pt x="160185" y="53365"/>
                </a:lnTo>
                <a:lnTo>
                  <a:pt x="160667" y="55257"/>
                </a:lnTo>
                <a:lnTo>
                  <a:pt x="182270" y="54292"/>
                </a:lnTo>
                <a:lnTo>
                  <a:pt x="194779" y="53962"/>
                </a:lnTo>
                <a:lnTo>
                  <a:pt x="194513" y="54597"/>
                </a:lnTo>
                <a:lnTo>
                  <a:pt x="194881" y="55384"/>
                </a:lnTo>
                <a:lnTo>
                  <a:pt x="211543" y="53657"/>
                </a:lnTo>
                <a:lnTo>
                  <a:pt x="232943" y="53301"/>
                </a:lnTo>
                <a:lnTo>
                  <a:pt x="356819" y="53632"/>
                </a:lnTo>
                <a:lnTo>
                  <a:pt x="357606" y="54203"/>
                </a:lnTo>
                <a:lnTo>
                  <a:pt x="375297" y="56057"/>
                </a:lnTo>
                <a:lnTo>
                  <a:pt x="375691" y="55270"/>
                </a:lnTo>
                <a:lnTo>
                  <a:pt x="375208" y="54178"/>
                </a:lnTo>
                <a:lnTo>
                  <a:pt x="373862" y="52781"/>
                </a:lnTo>
                <a:lnTo>
                  <a:pt x="379082" y="53987"/>
                </a:lnTo>
                <a:lnTo>
                  <a:pt x="385559" y="54610"/>
                </a:lnTo>
                <a:lnTo>
                  <a:pt x="424243" y="54165"/>
                </a:lnTo>
                <a:lnTo>
                  <a:pt x="430237" y="54876"/>
                </a:lnTo>
                <a:lnTo>
                  <a:pt x="435076" y="56286"/>
                </a:lnTo>
                <a:lnTo>
                  <a:pt x="436041" y="54102"/>
                </a:lnTo>
                <a:lnTo>
                  <a:pt x="438759" y="52336"/>
                </a:lnTo>
                <a:lnTo>
                  <a:pt x="446316" y="49987"/>
                </a:lnTo>
                <a:lnTo>
                  <a:pt x="447586" y="47409"/>
                </a:lnTo>
                <a:lnTo>
                  <a:pt x="447027" y="43243"/>
                </a:lnTo>
                <a:lnTo>
                  <a:pt x="450303" y="45834"/>
                </a:lnTo>
                <a:lnTo>
                  <a:pt x="454164" y="47129"/>
                </a:lnTo>
                <a:lnTo>
                  <a:pt x="460743" y="47155"/>
                </a:lnTo>
                <a:lnTo>
                  <a:pt x="463943" y="46672"/>
                </a:lnTo>
                <a:lnTo>
                  <a:pt x="472452" y="44729"/>
                </a:lnTo>
                <a:lnTo>
                  <a:pt x="475653" y="44234"/>
                </a:lnTo>
                <a:lnTo>
                  <a:pt x="483971" y="44272"/>
                </a:lnTo>
                <a:lnTo>
                  <a:pt x="489089" y="47269"/>
                </a:lnTo>
                <a:lnTo>
                  <a:pt x="493115" y="53225"/>
                </a:lnTo>
                <a:lnTo>
                  <a:pt x="491401" y="49060"/>
                </a:lnTo>
                <a:lnTo>
                  <a:pt x="503478" y="47612"/>
                </a:lnTo>
                <a:lnTo>
                  <a:pt x="503961" y="50507"/>
                </a:lnTo>
                <a:lnTo>
                  <a:pt x="503948" y="53276"/>
                </a:lnTo>
                <a:lnTo>
                  <a:pt x="512686" y="49403"/>
                </a:lnTo>
                <a:lnTo>
                  <a:pt x="521944" y="46647"/>
                </a:lnTo>
                <a:lnTo>
                  <a:pt x="531698" y="45021"/>
                </a:lnTo>
                <a:lnTo>
                  <a:pt x="539457" y="44627"/>
                </a:lnTo>
                <a:lnTo>
                  <a:pt x="547585" y="45072"/>
                </a:lnTo>
                <a:lnTo>
                  <a:pt x="557923" y="46786"/>
                </a:lnTo>
                <a:lnTo>
                  <a:pt x="567715" y="49606"/>
                </a:lnTo>
                <a:lnTo>
                  <a:pt x="576973" y="53543"/>
                </a:lnTo>
                <a:lnTo>
                  <a:pt x="576986" y="50774"/>
                </a:lnTo>
                <a:lnTo>
                  <a:pt x="577405" y="48450"/>
                </a:lnTo>
                <a:lnTo>
                  <a:pt x="584555" y="49415"/>
                </a:lnTo>
                <a:lnTo>
                  <a:pt x="582891" y="53568"/>
                </a:lnTo>
                <a:lnTo>
                  <a:pt x="586752" y="47637"/>
                </a:lnTo>
                <a:lnTo>
                  <a:pt x="591591" y="44678"/>
                </a:lnTo>
                <a:lnTo>
                  <a:pt x="599427" y="44716"/>
                </a:lnTo>
                <a:lnTo>
                  <a:pt x="602424" y="45224"/>
                </a:lnTo>
                <a:lnTo>
                  <a:pt x="610425" y="47231"/>
                </a:lnTo>
                <a:lnTo>
                  <a:pt x="613435" y="47739"/>
                </a:lnTo>
                <a:lnTo>
                  <a:pt x="619620" y="47764"/>
                </a:lnTo>
                <a:lnTo>
                  <a:pt x="623265" y="46494"/>
                </a:lnTo>
                <a:lnTo>
                  <a:pt x="626376" y="43916"/>
                </a:lnTo>
                <a:lnTo>
                  <a:pt x="625805" y="48082"/>
                </a:lnTo>
                <a:lnTo>
                  <a:pt x="626986" y="50673"/>
                </a:lnTo>
                <a:lnTo>
                  <a:pt x="634072" y="53073"/>
                </a:lnTo>
                <a:lnTo>
                  <a:pt x="636612" y="54864"/>
                </a:lnTo>
                <a:lnTo>
                  <a:pt x="637514" y="57048"/>
                </a:lnTo>
                <a:lnTo>
                  <a:pt x="642073" y="55689"/>
                </a:lnTo>
                <a:lnTo>
                  <a:pt x="647725" y="55003"/>
                </a:lnTo>
                <a:lnTo>
                  <a:pt x="684136" y="55740"/>
                </a:lnTo>
                <a:lnTo>
                  <a:pt x="690245" y="55168"/>
                </a:lnTo>
                <a:lnTo>
                  <a:pt x="695172" y="54000"/>
                </a:lnTo>
                <a:lnTo>
                  <a:pt x="693889" y="55384"/>
                </a:lnTo>
                <a:lnTo>
                  <a:pt x="693432" y="56476"/>
                </a:lnTo>
                <a:lnTo>
                  <a:pt x="693788" y="57264"/>
                </a:lnTo>
                <a:lnTo>
                  <a:pt x="705891" y="56019"/>
                </a:lnTo>
                <a:lnTo>
                  <a:pt x="718718" y="57353"/>
                </a:lnTo>
                <a:lnTo>
                  <a:pt x="719112" y="56565"/>
                </a:lnTo>
                <a:lnTo>
                  <a:pt x="718629" y="55473"/>
                </a:lnTo>
                <a:lnTo>
                  <a:pt x="717283" y="54076"/>
                </a:lnTo>
                <a:lnTo>
                  <a:pt x="722503" y="55283"/>
                </a:lnTo>
                <a:lnTo>
                  <a:pt x="728980" y="55905"/>
                </a:lnTo>
                <a:lnTo>
                  <a:pt x="767664" y="55460"/>
                </a:lnTo>
                <a:lnTo>
                  <a:pt x="773658" y="56172"/>
                </a:lnTo>
                <a:lnTo>
                  <a:pt x="778497" y="57581"/>
                </a:lnTo>
                <a:lnTo>
                  <a:pt x="779462" y="55410"/>
                </a:lnTo>
                <a:lnTo>
                  <a:pt x="782180" y="53632"/>
                </a:lnTo>
                <a:lnTo>
                  <a:pt x="789736" y="51282"/>
                </a:lnTo>
                <a:lnTo>
                  <a:pt x="791006" y="48704"/>
                </a:lnTo>
                <a:lnTo>
                  <a:pt x="790448" y="44538"/>
                </a:lnTo>
                <a:lnTo>
                  <a:pt x="793724" y="47129"/>
                </a:lnTo>
                <a:lnTo>
                  <a:pt x="797585" y="48425"/>
                </a:lnTo>
                <a:lnTo>
                  <a:pt x="804164" y="48450"/>
                </a:lnTo>
                <a:lnTo>
                  <a:pt x="807364" y="47967"/>
                </a:lnTo>
                <a:lnTo>
                  <a:pt x="815873" y="46024"/>
                </a:lnTo>
                <a:lnTo>
                  <a:pt x="819073" y="45542"/>
                </a:lnTo>
                <a:lnTo>
                  <a:pt x="827392" y="45567"/>
                </a:lnTo>
                <a:lnTo>
                  <a:pt x="832510" y="48564"/>
                </a:lnTo>
                <a:lnTo>
                  <a:pt x="836536" y="54521"/>
                </a:lnTo>
                <a:lnTo>
                  <a:pt x="834821" y="50355"/>
                </a:lnTo>
                <a:lnTo>
                  <a:pt x="863409" y="46888"/>
                </a:lnTo>
                <a:lnTo>
                  <a:pt x="873252" y="46037"/>
                </a:lnTo>
                <a:lnTo>
                  <a:pt x="880110" y="45770"/>
                </a:lnTo>
                <a:lnTo>
                  <a:pt x="891006" y="46367"/>
                </a:lnTo>
                <a:lnTo>
                  <a:pt x="901357" y="48069"/>
                </a:lnTo>
                <a:lnTo>
                  <a:pt x="911148" y="50901"/>
                </a:lnTo>
                <a:lnTo>
                  <a:pt x="920394" y="54838"/>
                </a:lnTo>
                <a:lnTo>
                  <a:pt x="920407" y="52070"/>
                </a:lnTo>
                <a:lnTo>
                  <a:pt x="921004" y="48844"/>
                </a:lnTo>
                <a:lnTo>
                  <a:pt x="923366" y="41516"/>
                </a:lnTo>
                <a:lnTo>
                  <a:pt x="923950" y="38785"/>
                </a:lnTo>
                <a:lnTo>
                  <a:pt x="923975" y="33832"/>
                </a:lnTo>
                <a:lnTo>
                  <a:pt x="922832" y="30365"/>
                </a:lnTo>
                <a:lnTo>
                  <a:pt x="920534" y="26581"/>
                </a:lnTo>
                <a:lnTo>
                  <a:pt x="926058" y="25120"/>
                </a:lnTo>
                <a:close/>
              </a:path>
            </a:pathLst>
          </a:custGeom>
          <a:solidFill>
            <a:srgbClr val="802B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704510" y="2995915"/>
            <a:ext cx="2863215" cy="159448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28575">
              <a:lnSpc>
                <a:spcPct val="100000"/>
              </a:lnSpc>
              <a:spcBef>
                <a:spcPts val="390"/>
              </a:spcBef>
            </a:pPr>
            <a:r>
              <a:rPr sz="4800" spc="-175" dirty="0">
                <a:solidFill>
                  <a:srgbClr val="231F20"/>
                </a:solidFill>
                <a:latin typeface="Trebuchet MS"/>
                <a:cs typeface="Trebuchet MS"/>
              </a:rPr>
              <a:t>Articulated</a:t>
            </a:r>
            <a:endParaRPr sz="4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305"/>
              </a:spcBef>
            </a:pPr>
            <a:r>
              <a:rPr sz="5000" spc="-95" dirty="0">
                <a:solidFill>
                  <a:srgbClr val="231F20"/>
                </a:solidFill>
                <a:latin typeface="Trebuchet MS"/>
                <a:cs typeface="Trebuchet MS"/>
              </a:rPr>
              <a:t>Haul</a:t>
            </a:r>
            <a:r>
              <a:rPr sz="5000" spc="-5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000" spc="-185" dirty="0">
                <a:solidFill>
                  <a:srgbClr val="231F20"/>
                </a:solidFill>
                <a:latin typeface="Trebuchet MS"/>
                <a:cs typeface="Trebuchet MS"/>
              </a:rPr>
              <a:t>Truck</a:t>
            </a:r>
            <a:endParaRPr sz="50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19064" y="316396"/>
            <a:ext cx="4982210" cy="156527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ts val="6120"/>
              </a:lnSpc>
              <a:spcBef>
                <a:spcPts val="80"/>
              </a:spcBef>
            </a:pPr>
            <a:r>
              <a:rPr sz="5000" spc="-185" dirty="0"/>
              <a:t>Learner</a:t>
            </a:r>
            <a:r>
              <a:rPr sz="5000" spc="-484" dirty="0"/>
              <a:t> </a:t>
            </a:r>
            <a:r>
              <a:rPr sz="5000" spc="-10" dirty="0"/>
              <a:t>Workbook </a:t>
            </a:r>
            <a:r>
              <a:rPr sz="5000" dirty="0">
                <a:solidFill>
                  <a:srgbClr val="FBAA19"/>
                </a:solidFill>
              </a:rPr>
              <a:t>Marking</a:t>
            </a:r>
            <a:r>
              <a:rPr sz="5000" spc="-140" dirty="0">
                <a:solidFill>
                  <a:srgbClr val="FBAA19"/>
                </a:solidFill>
              </a:rPr>
              <a:t> </a:t>
            </a:r>
            <a:r>
              <a:rPr sz="5000" spc="-10" dirty="0">
                <a:solidFill>
                  <a:srgbClr val="FBAA19"/>
                </a:solidFill>
              </a:rPr>
              <a:t>Guide</a:t>
            </a:r>
            <a:endParaRPr sz="5000"/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84000" y="4990793"/>
            <a:ext cx="6119701" cy="3198017"/>
          </a:xfrm>
          <a:prstGeom prst="rect">
            <a:avLst/>
          </a:prstGeom>
        </p:spPr>
      </p:pic>
      <p:pic>
        <p:nvPicPr>
          <p:cNvPr id="11" name="Picture 10" descr="A picture containing text, clipart, sign&#10;&#10;Description automatically generated">
            <a:extLst>
              <a:ext uri="{FF2B5EF4-FFF2-40B4-BE49-F238E27FC236}">
                <a16:creationId xmlns:a16="http://schemas.microsoft.com/office/drawing/2014/main" id="{2451D7DC-4FF2-2D7E-F23E-F9280E3E0D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849" y="1192141"/>
            <a:ext cx="2019553" cy="199165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9009"/>
            <a:ext cx="7128509" cy="153035"/>
          </a:xfrm>
          <a:custGeom>
            <a:avLst/>
            <a:gdLst/>
            <a:ahLst/>
            <a:cxnLst/>
            <a:rect l="l" t="t" r="r" b="b"/>
            <a:pathLst>
              <a:path w="7128509" h="153035">
                <a:moveTo>
                  <a:pt x="7128002" y="0"/>
                </a:moveTo>
                <a:lnTo>
                  <a:pt x="0" y="0"/>
                </a:lnTo>
                <a:lnTo>
                  <a:pt x="0" y="152996"/>
                </a:lnTo>
                <a:lnTo>
                  <a:pt x="7128002" y="152996"/>
                </a:lnTo>
                <a:lnTo>
                  <a:pt x="712800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816181" y="72011"/>
            <a:ext cx="218059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LOAD,</a:t>
            </a:r>
            <a:r>
              <a:rPr sz="1100" spc="-3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HAUL</a:t>
            </a:r>
            <a:r>
              <a:rPr sz="1100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AND</a:t>
            </a:r>
            <a:r>
              <a:rPr sz="1100" spc="-3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DUMP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MATERIALS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9071" y="391503"/>
            <a:ext cx="1597660" cy="4539615"/>
          </a:xfrm>
          <a:prstGeom prst="rect">
            <a:avLst/>
          </a:prstGeom>
          <a:solidFill>
            <a:srgbClr val="D5D8E4"/>
          </a:solidFill>
        </p:spPr>
        <p:txBody>
          <a:bodyPr vert="horz" wrap="square" lIns="0" tIns="10223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805"/>
              </a:spcBef>
            </a:pPr>
            <a:r>
              <a:rPr sz="1100" b="1" spc="-10" dirty="0">
                <a:solidFill>
                  <a:srgbClr val="231F20"/>
                </a:solidFill>
                <a:latin typeface="Franklin Gothic Demi"/>
                <a:cs typeface="Franklin Gothic Demi"/>
              </a:rPr>
              <a:t>QUESTION</a:t>
            </a:r>
            <a:endParaRPr sz="1100">
              <a:latin typeface="Franklin Gothic Demi"/>
              <a:cs typeface="Franklin Gothic Demi"/>
            </a:endParaRPr>
          </a:p>
          <a:p>
            <a:pPr marL="107950" marR="193675">
              <a:lnSpc>
                <a:spcPts val="1140"/>
              </a:lnSpc>
              <a:spcBef>
                <a:spcPts val="79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What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kinds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of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loading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equipment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might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be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used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load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haul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truck?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91876" y="484727"/>
            <a:ext cx="16573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haul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truck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may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be loaded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with:</a:t>
            </a:r>
            <a:endParaRPr sz="1000">
              <a:latin typeface="Franklin Gothic Book"/>
              <a:cs typeface="Franklin Gothic Book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77435" y="3092653"/>
            <a:ext cx="2316770" cy="1729841"/>
          </a:xfrm>
          <a:prstGeom prst="rect">
            <a:avLst/>
          </a:prstGeom>
        </p:spPr>
      </p:pic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2192501" y="788941"/>
          <a:ext cx="4880610" cy="4135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403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03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67560"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Excavators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02870" marB="0"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3030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Loaders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0287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67560"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Face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shovels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06045" marB="0"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3030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Draglines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0604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57353" y="1222525"/>
            <a:ext cx="2220628" cy="1538205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268575" y="3441768"/>
            <a:ext cx="2309393" cy="1304056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712982" y="1258938"/>
            <a:ext cx="2329189" cy="1385129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585476" y="72011"/>
            <a:ext cx="42418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3.2</a:t>
            </a:r>
            <a:endParaRPr sz="1100">
              <a:latin typeface="Franklin Gothic Medium"/>
              <a:cs typeface="Franklin Gothic Medium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540000" y="5964607"/>
            <a:ext cx="6048375" cy="257810"/>
            <a:chOff x="540000" y="5964607"/>
            <a:chExt cx="6048375" cy="257810"/>
          </a:xfrm>
        </p:grpSpPr>
        <p:sp>
          <p:nvSpPr>
            <p:cNvPr id="13" name="object 13"/>
            <p:cNvSpPr/>
            <p:nvPr/>
          </p:nvSpPr>
          <p:spPr>
            <a:xfrm>
              <a:off x="584547" y="5970957"/>
              <a:ext cx="5978525" cy="0"/>
            </a:xfrm>
            <a:custGeom>
              <a:avLst/>
              <a:gdLst/>
              <a:ahLst/>
              <a:cxnLst/>
              <a:rect l="l" t="t" r="r" b="b"/>
              <a:pathLst>
                <a:path w="5978525">
                  <a:moveTo>
                    <a:pt x="0" y="0"/>
                  </a:moveTo>
                  <a:lnTo>
                    <a:pt x="5978004" y="0"/>
                  </a:lnTo>
                </a:path>
              </a:pathLst>
            </a:custGeom>
            <a:ln w="12700">
              <a:solidFill>
                <a:srgbClr val="231F2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39991" y="5964618"/>
              <a:ext cx="6048375" cy="12700"/>
            </a:xfrm>
            <a:custGeom>
              <a:avLst/>
              <a:gdLst/>
              <a:ahLst/>
              <a:cxnLst/>
              <a:rect l="l" t="t" r="r" b="b"/>
              <a:pathLst>
                <a:path w="6048375" h="12700">
                  <a:moveTo>
                    <a:pt x="12700" y="6350"/>
                  </a:moveTo>
                  <a:lnTo>
                    <a:pt x="10845" y="1854"/>
                  </a:lnTo>
                  <a:lnTo>
                    <a:pt x="6350" y="0"/>
                  </a:lnTo>
                  <a:lnTo>
                    <a:pt x="1866" y="1854"/>
                  </a:lnTo>
                  <a:lnTo>
                    <a:pt x="0" y="6350"/>
                  </a:lnTo>
                  <a:lnTo>
                    <a:pt x="1866" y="10833"/>
                  </a:lnTo>
                  <a:lnTo>
                    <a:pt x="6350" y="12700"/>
                  </a:lnTo>
                  <a:lnTo>
                    <a:pt x="10845" y="10833"/>
                  </a:lnTo>
                  <a:lnTo>
                    <a:pt x="12700" y="6350"/>
                  </a:lnTo>
                  <a:close/>
                </a:path>
                <a:path w="6048375" h="12700">
                  <a:moveTo>
                    <a:pt x="6047994" y="6350"/>
                  </a:moveTo>
                  <a:lnTo>
                    <a:pt x="6046140" y="1854"/>
                  </a:lnTo>
                  <a:lnTo>
                    <a:pt x="6041644" y="0"/>
                  </a:lnTo>
                  <a:lnTo>
                    <a:pt x="6037161" y="1854"/>
                  </a:lnTo>
                  <a:lnTo>
                    <a:pt x="6035294" y="6350"/>
                  </a:lnTo>
                  <a:lnTo>
                    <a:pt x="6037161" y="10833"/>
                  </a:lnTo>
                  <a:lnTo>
                    <a:pt x="6041644" y="12700"/>
                  </a:lnTo>
                  <a:lnTo>
                    <a:pt x="6046140" y="10833"/>
                  </a:lnTo>
                  <a:lnTo>
                    <a:pt x="6047994" y="635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84547" y="6215457"/>
              <a:ext cx="5978525" cy="0"/>
            </a:xfrm>
            <a:custGeom>
              <a:avLst/>
              <a:gdLst/>
              <a:ahLst/>
              <a:cxnLst/>
              <a:rect l="l" t="t" r="r" b="b"/>
              <a:pathLst>
                <a:path w="5978525">
                  <a:moveTo>
                    <a:pt x="0" y="0"/>
                  </a:moveTo>
                  <a:lnTo>
                    <a:pt x="5978004" y="0"/>
                  </a:lnTo>
                </a:path>
              </a:pathLst>
            </a:custGeom>
            <a:ln w="12700">
              <a:solidFill>
                <a:srgbClr val="231F2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39991" y="6209118"/>
              <a:ext cx="6048375" cy="12700"/>
            </a:xfrm>
            <a:custGeom>
              <a:avLst/>
              <a:gdLst/>
              <a:ahLst/>
              <a:cxnLst/>
              <a:rect l="l" t="t" r="r" b="b"/>
              <a:pathLst>
                <a:path w="6048375" h="12700">
                  <a:moveTo>
                    <a:pt x="12700" y="6350"/>
                  </a:moveTo>
                  <a:lnTo>
                    <a:pt x="10845" y="1854"/>
                  </a:lnTo>
                  <a:lnTo>
                    <a:pt x="6350" y="0"/>
                  </a:lnTo>
                  <a:lnTo>
                    <a:pt x="1866" y="1854"/>
                  </a:lnTo>
                  <a:lnTo>
                    <a:pt x="0" y="6350"/>
                  </a:lnTo>
                  <a:lnTo>
                    <a:pt x="1866" y="10833"/>
                  </a:lnTo>
                  <a:lnTo>
                    <a:pt x="6350" y="12700"/>
                  </a:lnTo>
                  <a:lnTo>
                    <a:pt x="10845" y="10833"/>
                  </a:lnTo>
                  <a:lnTo>
                    <a:pt x="12700" y="6350"/>
                  </a:lnTo>
                  <a:close/>
                </a:path>
                <a:path w="6048375" h="12700">
                  <a:moveTo>
                    <a:pt x="6047994" y="6350"/>
                  </a:moveTo>
                  <a:lnTo>
                    <a:pt x="6046140" y="1854"/>
                  </a:lnTo>
                  <a:lnTo>
                    <a:pt x="6041644" y="0"/>
                  </a:lnTo>
                  <a:lnTo>
                    <a:pt x="6037161" y="1854"/>
                  </a:lnTo>
                  <a:lnTo>
                    <a:pt x="6035294" y="6350"/>
                  </a:lnTo>
                  <a:lnTo>
                    <a:pt x="6037161" y="10833"/>
                  </a:lnTo>
                  <a:lnTo>
                    <a:pt x="6041644" y="12700"/>
                  </a:lnTo>
                  <a:lnTo>
                    <a:pt x="6046140" y="10833"/>
                  </a:lnTo>
                  <a:lnTo>
                    <a:pt x="6047994" y="635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540000" y="6453606"/>
            <a:ext cx="906144" cy="12700"/>
            <a:chOff x="540000" y="6453606"/>
            <a:chExt cx="906144" cy="12700"/>
          </a:xfrm>
        </p:grpSpPr>
        <p:sp>
          <p:nvSpPr>
            <p:cNvPr id="18" name="object 18"/>
            <p:cNvSpPr/>
            <p:nvPr/>
          </p:nvSpPr>
          <p:spPr>
            <a:xfrm>
              <a:off x="585171" y="6459956"/>
              <a:ext cx="835025" cy="0"/>
            </a:xfrm>
            <a:custGeom>
              <a:avLst/>
              <a:gdLst/>
              <a:ahLst/>
              <a:cxnLst/>
              <a:rect l="l" t="t" r="r" b="b"/>
              <a:pathLst>
                <a:path w="835025">
                  <a:moveTo>
                    <a:pt x="0" y="0"/>
                  </a:moveTo>
                  <a:lnTo>
                    <a:pt x="834656" y="0"/>
                  </a:lnTo>
                </a:path>
              </a:pathLst>
            </a:custGeom>
            <a:ln w="12700">
              <a:solidFill>
                <a:srgbClr val="231F2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39991" y="6453606"/>
              <a:ext cx="906144" cy="12700"/>
            </a:xfrm>
            <a:custGeom>
              <a:avLst/>
              <a:gdLst/>
              <a:ahLst/>
              <a:cxnLst/>
              <a:rect l="l" t="t" r="r" b="b"/>
              <a:pathLst>
                <a:path w="906144" h="12700">
                  <a:moveTo>
                    <a:pt x="12700" y="6350"/>
                  </a:moveTo>
                  <a:lnTo>
                    <a:pt x="10845" y="1866"/>
                  </a:lnTo>
                  <a:lnTo>
                    <a:pt x="6350" y="0"/>
                  </a:lnTo>
                  <a:lnTo>
                    <a:pt x="1866" y="1866"/>
                  </a:lnTo>
                  <a:lnTo>
                    <a:pt x="0" y="6350"/>
                  </a:lnTo>
                  <a:lnTo>
                    <a:pt x="1866" y="10845"/>
                  </a:lnTo>
                  <a:lnTo>
                    <a:pt x="6350" y="12700"/>
                  </a:lnTo>
                  <a:lnTo>
                    <a:pt x="10845" y="10845"/>
                  </a:lnTo>
                  <a:lnTo>
                    <a:pt x="12700" y="6350"/>
                  </a:lnTo>
                  <a:close/>
                </a:path>
                <a:path w="906144" h="12700">
                  <a:moveTo>
                    <a:pt x="905598" y="6350"/>
                  </a:moveTo>
                  <a:lnTo>
                    <a:pt x="903744" y="1866"/>
                  </a:lnTo>
                  <a:lnTo>
                    <a:pt x="899248" y="0"/>
                  </a:lnTo>
                  <a:lnTo>
                    <a:pt x="894765" y="1866"/>
                  </a:lnTo>
                  <a:lnTo>
                    <a:pt x="892898" y="6350"/>
                  </a:lnTo>
                  <a:lnTo>
                    <a:pt x="894765" y="10845"/>
                  </a:lnTo>
                  <a:lnTo>
                    <a:pt x="899248" y="12700"/>
                  </a:lnTo>
                  <a:lnTo>
                    <a:pt x="903744" y="10845"/>
                  </a:lnTo>
                  <a:lnTo>
                    <a:pt x="905598" y="635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540000" y="6942607"/>
            <a:ext cx="6048375" cy="12700"/>
            <a:chOff x="540000" y="6942607"/>
            <a:chExt cx="6048375" cy="12700"/>
          </a:xfrm>
        </p:grpSpPr>
        <p:sp>
          <p:nvSpPr>
            <p:cNvPr id="21" name="object 21"/>
            <p:cNvSpPr/>
            <p:nvPr/>
          </p:nvSpPr>
          <p:spPr>
            <a:xfrm>
              <a:off x="584547" y="6948957"/>
              <a:ext cx="5978525" cy="0"/>
            </a:xfrm>
            <a:custGeom>
              <a:avLst/>
              <a:gdLst/>
              <a:ahLst/>
              <a:cxnLst/>
              <a:rect l="l" t="t" r="r" b="b"/>
              <a:pathLst>
                <a:path w="5978525">
                  <a:moveTo>
                    <a:pt x="0" y="0"/>
                  </a:moveTo>
                  <a:lnTo>
                    <a:pt x="5978004" y="0"/>
                  </a:lnTo>
                </a:path>
              </a:pathLst>
            </a:custGeom>
            <a:ln w="12700">
              <a:solidFill>
                <a:srgbClr val="231F2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39991" y="6942607"/>
              <a:ext cx="6048375" cy="12700"/>
            </a:xfrm>
            <a:custGeom>
              <a:avLst/>
              <a:gdLst/>
              <a:ahLst/>
              <a:cxnLst/>
              <a:rect l="l" t="t" r="r" b="b"/>
              <a:pathLst>
                <a:path w="6048375" h="12700">
                  <a:moveTo>
                    <a:pt x="12700" y="6350"/>
                  </a:moveTo>
                  <a:lnTo>
                    <a:pt x="10845" y="1866"/>
                  </a:lnTo>
                  <a:lnTo>
                    <a:pt x="6350" y="0"/>
                  </a:lnTo>
                  <a:lnTo>
                    <a:pt x="1866" y="1866"/>
                  </a:lnTo>
                  <a:lnTo>
                    <a:pt x="0" y="6350"/>
                  </a:lnTo>
                  <a:lnTo>
                    <a:pt x="1866" y="10845"/>
                  </a:lnTo>
                  <a:lnTo>
                    <a:pt x="6350" y="12700"/>
                  </a:lnTo>
                  <a:lnTo>
                    <a:pt x="10845" y="10845"/>
                  </a:lnTo>
                  <a:lnTo>
                    <a:pt x="12700" y="6350"/>
                  </a:lnTo>
                  <a:close/>
                </a:path>
                <a:path w="6048375" h="12700">
                  <a:moveTo>
                    <a:pt x="6047994" y="6350"/>
                  </a:moveTo>
                  <a:lnTo>
                    <a:pt x="6046140" y="1866"/>
                  </a:lnTo>
                  <a:lnTo>
                    <a:pt x="6041644" y="0"/>
                  </a:lnTo>
                  <a:lnTo>
                    <a:pt x="6037161" y="1866"/>
                  </a:lnTo>
                  <a:lnTo>
                    <a:pt x="6035294" y="6350"/>
                  </a:lnTo>
                  <a:lnTo>
                    <a:pt x="6037161" y="10845"/>
                  </a:lnTo>
                  <a:lnTo>
                    <a:pt x="6041644" y="12700"/>
                  </a:lnTo>
                  <a:lnTo>
                    <a:pt x="6046140" y="10845"/>
                  </a:lnTo>
                  <a:lnTo>
                    <a:pt x="6047994" y="635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540000" y="7187107"/>
            <a:ext cx="6048375" cy="12700"/>
            <a:chOff x="540000" y="7187107"/>
            <a:chExt cx="6048375" cy="12700"/>
          </a:xfrm>
        </p:grpSpPr>
        <p:sp>
          <p:nvSpPr>
            <p:cNvPr id="24" name="object 24"/>
            <p:cNvSpPr/>
            <p:nvPr/>
          </p:nvSpPr>
          <p:spPr>
            <a:xfrm>
              <a:off x="584547" y="7193457"/>
              <a:ext cx="5978525" cy="0"/>
            </a:xfrm>
            <a:custGeom>
              <a:avLst/>
              <a:gdLst/>
              <a:ahLst/>
              <a:cxnLst/>
              <a:rect l="l" t="t" r="r" b="b"/>
              <a:pathLst>
                <a:path w="5978525">
                  <a:moveTo>
                    <a:pt x="0" y="0"/>
                  </a:moveTo>
                  <a:lnTo>
                    <a:pt x="5978004" y="0"/>
                  </a:lnTo>
                </a:path>
              </a:pathLst>
            </a:custGeom>
            <a:ln w="12700">
              <a:solidFill>
                <a:srgbClr val="231F2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39991" y="7187108"/>
              <a:ext cx="6048375" cy="12700"/>
            </a:xfrm>
            <a:custGeom>
              <a:avLst/>
              <a:gdLst/>
              <a:ahLst/>
              <a:cxnLst/>
              <a:rect l="l" t="t" r="r" b="b"/>
              <a:pathLst>
                <a:path w="6048375" h="12700">
                  <a:moveTo>
                    <a:pt x="12700" y="6350"/>
                  </a:moveTo>
                  <a:lnTo>
                    <a:pt x="10845" y="1866"/>
                  </a:lnTo>
                  <a:lnTo>
                    <a:pt x="6350" y="0"/>
                  </a:lnTo>
                  <a:lnTo>
                    <a:pt x="1866" y="1866"/>
                  </a:lnTo>
                  <a:lnTo>
                    <a:pt x="0" y="6350"/>
                  </a:lnTo>
                  <a:lnTo>
                    <a:pt x="1866" y="10845"/>
                  </a:lnTo>
                  <a:lnTo>
                    <a:pt x="6350" y="12700"/>
                  </a:lnTo>
                  <a:lnTo>
                    <a:pt x="10845" y="10845"/>
                  </a:lnTo>
                  <a:lnTo>
                    <a:pt x="12700" y="6350"/>
                  </a:lnTo>
                  <a:close/>
                </a:path>
                <a:path w="6048375" h="12700">
                  <a:moveTo>
                    <a:pt x="6047994" y="6350"/>
                  </a:moveTo>
                  <a:lnTo>
                    <a:pt x="6046140" y="1866"/>
                  </a:lnTo>
                  <a:lnTo>
                    <a:pt x="6041644" y="0"/>
                  </a:lnTo>
                  <a:lnTo>
                    <a:pt x="6037161" y="1866"/>
                  </a:lnTo>
                  <a:lnTo>
                    <a:pt x="6035294" y="6350"/>
                  </a:lnTo>
                  <a:lnTo>
                    <a:pt x="6037161" y="10845"/>
                  </a:lnTo>
                  <a:lnTo>
                    <a:pt x="6041644" y="12700"/>
                  </a:lnTo>
                  <a:lnTo>
                    <a:pt x="6046140" y="10845"/>
                  </a:lnTo>
                  <a:lnTo>
                    <a:pt x="6047994" y="635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540000" y="7431606"/>
            <a:ext cx="6048375" cy="12700"/>
            <a:chOff x="540000" y="7431606"/>
            <a:chExt cx="6048375" cy="12700"/>
          </a:xfrm>
        </p:grpSpPr>
        <p:sp>
          <p:nvSpPr>
            <p:cNvPr id="27" name="object 27"/>
            <p:cNvSpPr/>
            <p:nvPr/>
          </p:nvSpPr>
          <p:spPr>
            <a:xfrm>
              <a:off x="584547" y="7437956"/>
              <a:ext cx="5978525" cy="0"/>
            </a:xfrm>
            <a:custGeom>
              <a:avLst/>
              <a:gdLst/>
              <a:ahLst/>
              <a:cxnLst/>
              <a:rect l="l" t="t" r="r" b="b"/>
              <a:pathLst>
                <a:path w="5978525">
                  <a:moveTo>
                    <a:pt x="0" y="0"/>
                  </a:moveTo>
                  <a:lnTo>
                    <a:pt x="5978004" y="0"/>
                  </a:lnTo>
                </a:path>
              </a:pathLst>
            </a:custGeom>
            <a:ln w="12700">
              <a:solidFill>
                <a:srgbClr val="231F2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39991" y="7431607"/>
              <a:ext cx="6048375" cy="12700"/>
            </a:xfrm>
            <a:custGeom>
              <a:avLst/>
              <a:gdLst/>
              <a:ahLst/>
              <a:cxnLst/>
              <a:rect l="l" t="t" r="r" b="b"/>
              <a:pathLst>
                <a:path w="6048375" h="12700">
                  <a:moveTo>
                    <a:pt x="12700" y="6350"/>
                  </a:moveTo>
                  <a:lnTo>
                    <a:pt x="10845" y="1866"/>
                  </a:lnTo>
                  <a:lnTo>
                    <a:pt x="6350" y="0"/>
                  </a:lnTo>
                  <a:lnTo>
                    <a:pt x="1866" y="1866"/>
                  </a:lnTo>
                  <a:lnTo>
                    <a:pt x="0" y="6350"/>
                  </a:lnTo>
                  <a:lnTo>
                    <a:pt x="1866" y="10845"/>
                  </a:lnTo>
                  <a:lnTo>
                    <a:pt x="6350" y="12700"/>
                  </a:lnTo>
                  <a:lnTo>
                    <a:pt x="10845" y="10845"/>
                  </a:lnTo>
                  <a:lnTo>
                    <a:pt x="12700" y="6350"/>
                  </a:lnTo>
                  <a:close/>
                </a:path>
                <a:path w="6048375" h="12700">
                  <a:moveTo>
                    <a:pt x="6047994" y="6350"/>
                  </a:moveTo>
                  <a:lnTo>
                    <a:pt x="6046140" y="1866"/>
                  </a:lnTo>
                  <a:lnTo>
                    <a:pt x="6041644" y="0"/>
                  </a:lnTo>
                  <a:lnTo>
                    <a:pt x="6037161" y="1866"/>
                  </a:lnTo>
                  <a:lnTo>
                    <a:pt x="6035294" y="6350"/>
                  </a:lnTo>
                  <a:lnTo>
                    <a:pt x="6037161" y="10845"/>
                  </a:lnTo>
                  <a:lnTo>
                    <a:pt x="6041644" y="12700"/>
                  </a:lnTo>
                  <a:lnTo>
                    <a:pt x="6046140" y="10845"/>
                  </a:lnTo>
                  <a:lnTo>
                    <a:pt x="6047994" y="635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9" name="object 29"/>
          <p:cNvGrpSpPr/>
          <p:nvPr/>
        </p:nvGrpSpPr>
        <p:grpSpPr>
          <a:xfrm>
            <a:off x="540000" y="7676107"/>
            <a:ext cx="6048375" cy="12700"/>
            <a:chOff x="540000" y="7676107"/>
            <a:chExt cx="6048375" cy="12700"/>
          </a:xfrm>
        </p:grpSpPr>
        <p:sp>
          <p:nvSpPr>
            <p:cNvPr id="30" name="object 30"/>
            <p:cNvSpPr/>
            <p:nvPr/>
          </p:nvSpPr>
          <p:spPr>
            <a:xfrm>
              <a:off x="584547" y="7682457"/>
              <a:ext cx="5978525" cy="0"/>
            </a:xfrm>
            <a:custGeom>
              <a:avLst/>
              <a:gdLst/>
              <a:ahLst/>
              <a:cxnLst/>
              <a:rect l="l" t="t" r="r" b="b"/>
              <a:pathLst>
                <a:path w="5978525">
                  <a:moveTo>
                    <a:pt x="0" y="0"/>
                  </a:moveTo>
                  <a:lnTo>
                    <a:pt x="5978004" y="0"/>
                  </a:lnTo>
                </a:path>
              </a:pathLst>
            </a:custGeom>
            <a:ln w="12700">
              <a:solidFill>
                <a:srgbClr val="231F2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39991" y="7676108"/>
              <a:ext cx="6048375" cy="12700"/>
            </a:xfrm>
            <a:custGeom>
              <a:avLst/>
              <a:gdLst/>
              <a:ahLst/>
              <a:cxnLst/>
              <a:rect l="l" t="t" r="r" b="b"/>
              <a:pathLst>
                <a:path w="6048375" h="12700">
                  <a:moveTo>
                    <a:pt x="12700" y="6350"/>
                  </a:moveTo>
                  <a:lnTo>
                    <a:pt x="10845" y="1866"/>
                  </a:lnTo>
                  <a:lnTo>
                    <a:pt x="6350" y="0"/>
                  </a:lnTo>
                  <a:lnTo>
                    <a:pt x="1866" y="1866"/>
                  </a:lnTo>
                  <a:lnTo>
                    <a:pt x="0" y="6350"/>
                  </a:lnTo>
                  <a:lnTo>
                    <a:pt x="1866" y="10845"/>
                  </a:lnTo>
                  <a:lnTo>
                    <a:pt x="6350" y="12700"/>
                  </a:lnTo>
                  <a:lnTo>
                    <a:pt x="10845" y="10845"/>
                  </a:lnTo>
                  <a:lnTo>
                    <a:pt x="12700" y="6350"/>
                  </a:lnTo>
                  <a:close/>
                </a:path>
                <a:path w="6048375" h="12700">
                  <a:moveTo>
                    <a:pt x="6047994" y="6350"/>
                  </a:moveTo>
                  <a:lnTo>
                    <a:pt x="6046140" y="1866"/>
                  </a:lnTo>
                  <a:lnTo>
                    <a:pt x="6041644" y="0"/>
                  </a:lnTo>
                  <a:lnTo>
                    <a:pt x="6037161" y="1866"/>
                  </a:lnTo>
                  <a:lnTo>
                    <a:pt x="6035294" y="6350"/>
                  </a:lnTo>
                  <a:lnTo>
                    <a:pt x="6037161" y="10845"/>
                  </a:lnTo>
                  <a:lnTo>
                    <a:pt x="6041644" y="12700"/>
                  </a:lnTo>
                  <a:lnTo>
                    <a:pt x="6046140" y="10845"/>
                  </a:lnTo>
                  <a:lnTo>
                    <a:pt x="6047994" y="635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" name="object 32"/>
          <p:cNvGrpSpPr/>
          <p:nvPr/>
        </p:nvGrpSpPr>
        <p:grpSpPr>
          <a:xfrm>
            <a:off x="540000" y="7920606"/>
            <a:ext cx="6048375" cy="12700"/>
            <a:chOff x="540000" y="7920606"/>
            <a:chExt cx="6048375" cy="12700"/>
          </a:xfrm>
        </p:grpSpPr>
        <p:sp>
          <p:nvSpPr>
            <p:cNvPr id="33" name="object 33"/>
            <p:cNvSpPr/>
            <p:nvPr/>
          </p:nvSpPr>
          <p:spPr>
            <a:xfrm>
              <a:off x="584547" y="7926956"/>
              <a:ext cx="5978525" cy="0"/>
            </a:xfrm>
            <a:custGeom>
              <a:avLst/>
              <a:gdLst/>
              <a:ahLst/>
              <a:cxnLst/>
              <a:rect l="l" t="t" r="r" b="b"/>
              <a:pathLst>
                <a:path w="5978525">
                  <a:moveTo>
                    <a:pt x="0" y="0"/>
                  </a:moveTo>
                  <a:lnTo>
                    <a:pt x="5978004" y="0"/>
                  </a:lnTo>
                </a:path>
              </a:pathLst>
            </a:custGeom>
            <a:ln w="12700">
              <a:solidFill>
                <a:srgbClr val="231F2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39991" y="7920608"/>
              <a:ext cx="6048375" cy="12700"/>
            </a:xfrm>
            <a:custGeom>
              <a:avLst/>
              <a:gdLst/>
              <a:ahLst/>
              <a:cxnLst/>
              <a:rect l="l" t="t" r="r" b="b"/>
              <a:pathLst>
                <a:path w="6048375" h="12700">
                  <a:moveTo>
                    <a:pt x="12700" y="6350"/>
                  </a:moveTo>
                  <a:lnTo>
                    <a:pt x="10845" y="1866"/>
                  </a:lnTo>
                  <a:lnTo>
                    <a:pt x="6350" y="0"/>
                  </a:lnTo>
                  <a:lnTo>
                    <a:pt x="1866" y="1866"/>
                  </a:lnTo>
                  <a:lnTo>
                    <a:pt x="0" y="6350"/>
                  </a:lnTo>
                  <a:lnTo>
                    <a:pt x="1866" y="10845"/>
                  </a:lnTo>
                  <a:lnTo>
                    <a:pt x="6350" y="12700"/>
                  </a:lnTo>
                  <a:lnTo>
                    <a:pt x="10845" y="10845"/>
                  </a:lnTo>
                  <a:lnTo>
                    <a:pt x="12700" y="6350"/>
                  </a:lnTo>
                  <a:close/>
                </a:path>
                <a:path w="6048375" h="12700">
                  <a:moveTo>
                    <a:pt x="6047994" y="6350"/>
                  </a:moveTo>
                  <a:lnTo>
                    <a:pt x="6046140" y="1866"/>
                  </a:lnTo>
                  <a:lnTo>
                    <a:pt x="6041644" y="0"/>
                  </a:lnTo>
                  <a:lnTo>
                    <a:pt x="6037161" y="1866"/>
                  </a:lnTo>
                  <a:lnTo>
                    <a:pt x="6035294" y="6350"/>
                  </a:lnTo>
                  <a:lnTo>
                    <a:pt x="6037161" y="10845"/>
                  </a:lnTo>
                  <a:lnTo>
                    <a:pt x="6041644" y="12700"/>
                  </a:lnTo>
                  <a:lnTo>
                    <a:pt x="6046140" y="10845"/>
                  </a:lnTo>
                  <a:lnTo>
                    <a:pt x="6047994" y="635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5" name="object 35"/>
          <p:cNvGrpSpPr/>
          <p:nvPr/>
        </p:nvGrpSpPr>
        <p:grpSpPr>
          <a:xfrm>
            <a:off x="540000" y="8165107"/>
            <a:ext cx="6048375" cy="12700"/>
            <a:chOff x="540000" y="8165107"/>
            <a:chExt cx="6048375" cy="12700"/>
          </a:xfrm>
        </p:grpSpPr>
        <p:sp>
          <p:nvSpPr>
            <p:cNvPr id="36" name="object 36"/>
            <p:cNvSpPr/>
            <p:nvPr/>
          </p:nvSpPr>
          <p:spPr>
            <a:xfrm>
              <a:off x="584547" y="8171457"/>
              <a:ext cx="5978525" cy="0"/>
            </a:xfrm>
            <a:custGeom>
              <a:avLst/>
              <a:gdLst/>
              <a:ahLst/>
              <a:cxnLst/>
              <a:rect l="l" t="t" r="r" b="b"/>
              <a:pathLst>
                <a:path w="5978525">
                  <a:moveTo>
                    <a:pt x="0" y="0"/>
                  </a:moveTo>
                  <a:lnTo>
                    <a:pt x="5978004" y="0"/>
                  </a:lnTo>
                </a:path>
              </a:pathLst>
            </a:custGeom>
            <a:ln w="12700">
              <a:solidFill>
                <a:srgbClr val="231F2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39991" y="8165109"/>
              <a:ext cx="6048375" cy="12700"/>
            </a:xfrm>
            <a:custGeom>
              <a:avLst/>
              <a:gdLst/>
              <a:ahLst/>
              <a:cxnLst/>
              <a:rect l="l" t="t" r="r" b="b"/>
              <a:pathLst>
                <a:path w="6048375" h="12700">
                  <a:moveTo>
                    <a:pt x="12700" y="6350"/>
                  </a:moveTo>
                  <a:lnTo>
                    <a:pt x="10845" y="1866"/>
                  </a:lnTo>
                  <a:lnTo>
                    <a:pt x="6350" y="0"/>
                  </a:lnTo>
                  <a:lnTo>
                    <a:pt x="1866" y="1866"/>
                  </a:lnTo>
                  <a:lnTo>
                    <a:pt x="0" y="6350"/>
                  </a:lnTo>
                  <a:lnTo>
                    <a:pt x="1866" y="10845"/>
                  </a:lnTo>
                  <a:lnTo>
                    <a:pt x="6350" y="12700"/>
                  </a:lnTo>
                  <a:lnTo>
                    <a:pt x="10845" y="10845"/>
                  </a:lnTo>
                  <a:lnTo>
                    <a:pt x="12700" y="6350"/>
                  </a:lnTo>
                  <a:close/>
                </a:path>
                <a:path w="6048375" h="12700">
                  <a:moveTo>
                    <a:pt x="6047994" y="6350"/>
                  </a:moveTo>
                  <a:lnTo>
                    <a:pt x="6046140" y="1866"/>
                  </a:lnTo>
                  <a:lnTo>
                    <a:pt x="6041644" y="0"/>
                  </a:lnTo>
                  <a:lnTo>
                    <a:pt x="6037161" y="1866"/>
                  </a:lnTo>
                  <a:lnTo>
                    <a:pt x="6035294" y="6350"/>
                  </a:lnTo>
                  <a:lnTo>
                    <a:pt x="6037161" y="10845"/>
                  </a:lnTo>
                  <a:lnTo>
                    <a:pt x="6041644" y="12700"/>
                  </a:lnTo>
                  <a:lnTo>
                    <a:pt x="6046140" y="10845"/>
                  </a:lnTo>
                  <a:lnTo>
                    <a:pt x="6047994" y="635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" name="object 38"/>
          <p:cNvGrpSpPr/>
          <p:nvPr/>
        </p:nvGrpSpPr>
        <p:grpSpPr>
          <a:xfrm>
            <a:off x="540000" y="8409607"/>
            <a:ext cx="6048375" cy="12700"/>
            <a:chOff x="540000" y="8409607"/>
            <a:chExt cx="6048375" cy="12700"/>
          </a:xfrm>
        </p:grpSpPr>
        <p:sp>
          <p:nvSpPr>
            <p:cNvPr id="39" name="object 39"/>
            <p:cNvSpPr/>
            <p:nvPr/>
          </p:nvSpPr>
          <p:spPr>
            <a:xfrm>
              <a:off x="584547" y="8415957"/>
              <a:ext cx="5978525" cy="0"/>
            </a:xfrm>
            <a:custGeom>
              <a:avLst/>
              <a:gdLst/>
              <a:ahLst/>
              <a:cxnLst/>
              <a:rect l="l" t="t" r="r" b="b"/>
              <a:pathLst>
                <a:path w="5978525">
                  <a:moveTo>
                    <a:pt x="0" y="0"/>
                  </a:moveTo>
                  <a:lnTo>
                    <a:pt x="5978004" y="0"/>
                  </a:lnTo>
                </a:path>
              </a:pathLst>
            </a:custGeom>
            <a:ln w="12700">
              <a:solidFill>
                <a:srgbClr val="231F2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39991" y="8409610"/>
              <a:ext cx="6048375" cy="12700"/>
            </a:xfrm>
            <a:custGeom>
              <a:avLst/>
              <a:gdLst/>
              <a:ahLst/>
              <a:cxnLst/>
              <a:rect l="l" t="t" r="r" b="b"/>
              <a:pathLst>
                <a:path w="6048375" h="12700">
                  <a:moveTo>
                    <a:pt x="12700" y="6350"/>
                  </a:moveTo>
                  <a:lnTo>
                    <a:pt x="10845" y="1866"/>
                  </a:lnTo>
                  <a:lnTo>
                    <a:pt x="6350" y="0"/>
                  </a:lnTo>
                  <a:lnTo>
                    <a:pt x="1866" y="1866"/>
                  </a:lnTo>
                  <a:lnTo>
                    <a:pt x="0" y="6350"/>
                  </a:lnTo>
                  <a:lnTo>
                    <a:pt x="1866" y="10845"/>
                  </a:lnTo>
                  <a:lnTo>
                    <a:pt x="6350" y="12700"/>
                  </a:lnTo>
                  <a:lnTo>
                    <a:pt x="10845" y="10845"/>
                  </a:lnTo>
                  <a:lnTo>
                    <a:pt x="12700" y="6350"/>
                  </a:lnTo>
                  <a:close/>
                </a:path>
                <a:path w="6048375" h="12700">
                  <a:moveTo>
                    <a:pt x="6047994" y="6350"/>
                  </a:moveTo>
                  <a:lnTo>
                    <a:pt x="6046140" y="1866"/>
                  </a:lnTo>
                  <a:lnTo>
                    <a:pt x="6041644" y="0"/>
                  </a:lnTo>
                  <a:lnTo>
                    <a:pt x="6037161" y="1866"/>
                  </a:lnTo>
                  <a:lnTo>
                    <a:pt x="6035294" y="6350"/>
                  </a:lnTo>
                  <a:lnTo>
                    <a:pt x="6037161" y="10845"/>
                  </a:lnTo>
                  <a:lnTo>
                    <a:pt x="6041644" y="12700"/>
                  </a:lnTo>
                  <a:lnTo>
                    <a:pt x="6046140" y="10845"/>
                  </a:lnTo>
                  <a:lnTo>
                    <a:pt x="6047994" y="635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1" name="object 41"/>
          <p:cNvGrpSpPr/>
          <p:nvPr/>
        </p:nvGrpSpPr>
        <p:grpSpPr>
          <a:xfrm>
            <a:off x="540000" y="8654108"/>
            <a:ext cx="6048375" cy="12700"/>
            <a:chOff x="540000" y="8654108"/>
            <a:chExt cx="6048375" cy="12700"/>
          </a:xfrm>
        </p:grpSpPr>
        <p:sp>
          <p:nvSpPr>
            <p:cNvPr id="42" name="object 42"/>
            <p:cNvSpPr/>
            <p:nvPr/>
          </p:nvSpPr>
          <p:spPr>
            <a:xfrm>
              <a:off x="584547" y="8660458"/>
              <a:ext cx="5978525" cy="0"/>
            </a:xfrm>
            <a:custGeom>
              <a:avLst/>
              <a:gdLst/>
              <a:ahLst/>
              <a:cxnLst/>
              <a:rect l="l" t="t" r="r" b="b"/>
              <a:pathLst>
                <a:path w="5978525">
                  <a:moveTo>
                    <a:pt x="0" y="0"/>
                  </a:moveTo>
                  <a:lnTo>
                    <a:pt x="5978004" y="0"/>
                  </a:lnTo>
                </a:path>
              </a:pathLst>
            </a:custGeom>
            <a:ln w="12700">
              <a:solidFill>
                <a:srgbClr val="231F2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539991" y="8654110"/>
              <a:ext cx="6048375" cy="12700"/>
            </a:xfrm>
            <a:custGeom>
              <a:avLst/>
              <a:gdLst/>
              <a:ahLst/>
              <a:cxnLst/>
              <a:rect l="l" t="t" r="r" b="b"/>
              <a:pathLst>
                <a:path w="6048375" h="12700">
                  <a:moveTo>
                    <a:pt x="12700" y="6350"/>
                  </a:moveTo>
                  <a:lnTo>
                    <a:pt x="10845" y="1866"/>
                  </a:lnTo>
                  <a:lnTo>
                    <a:pt x="6350" y="0"/>
                  </a:lnTo>
                  <a:lnTo>
                    <a:pt x="1866" y="1866"/>
                  </a:lnTo>
                  <a:lnTo>
                    <a:pt x="0" y="6350"/>
                  </a:lnTo>
                  <a:lnTo>
                    <a:pt x="1866" y="10845"/>
                  </a:lnTo>
                  <a:lnTo>
                    <a:pt x="6350" y="12700"/>
                  </a:lnTo>
                  <a:lnTo>
                    <a:pt x="10845" y="10845"/>
                  </a:lnTo>
                  <a:lnTo>
                    <a:pt x="12700" y="6350"/>
                  </a:lnTo>
                  <a:close/>
                </a:path>
                <a:path w="6048375" h="12700">
                  <a:moveTo>
                    <a:pt x="6047994" y="6350"/>
                  </a:moveTo>
                  <a:lnTo>
                    <a:pt x="6046140" y="1866"/>
                  </a:lnTo>
                  <a:lnTo>
                    <a:pt x="6041644" y="0"/>
                  </a:lnTo>
                  <a:lnTo>
                    <a:pt x="6037161" y="1866"/>
                  </a:lnTo>
                  <a:lnTo>
                    <a:pt x="6035294" y="6350"/>
                  </a:lnTo>
                  <a:lnTo>
                    <a:pt x="6037161" y="10845"/>
                  </a:lnTo>
                  <a:lnTo>
                    <a:pt x="6041644" y="12700"/>
                  </a:lnTo>
                  <a:lnTo>
                    <a:pt x="6046140" y="10845"/>
                  </a:lnTo>
                  <a:lnTo>
                    <a:pt x="6047994" y="635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4" name="object 44"/>
          <p:cNvGrpSpPr/>
          <p:nvPr/>
        </p:nvGrpSpPr>
        <p:grpSpPr>
          <a:xfrm>
            <a:off x="540000" y="8898607"/>
            <a:ext cx="6048375" cy="12700"/>
            <a:chOff x="540000" y="8898607"/>
            <a:chExt cx="6048375" cy="12700"/>
          </a:xfrm>
        </p:grpSpPr>
        <p:sp>
          <p:nvSpPr>
            <p:cNvPr id="45" name="object 45"/>
            <p:cNvSpPr/>
            <p:nvPr/>
          </p:nvSpPr>
          <p:spPr>
            <a:xfrm>
              <a:off x="584547" y="8904957"/>
              <a:ext cx="5978525" cy="0"/>
            </a:xfrm>
            <a:custGeom>
              <a:avLst/>
              <a:gdLst/>
              <a:ahLst/>
              <a:cxnLst/>
              <a:rect l="l" t="t" r="r" b="b"/>
              <a:pathLst>
                <a:path w="5978525">
                  <a:moveTo>
                    <a:pt x="0" y="0"/>
                  </a:moveTo>
                  <a:lnTo>
                    <a:pt x="5978004" y="0"/>
                  </a:lnTo>
                </a:path>
              </a:pathLst>
            </a:custGeom>
            <a:ln w="12700">
              <a:solidFill>
                <a:srgbClr val="231F2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39991" y="8898610"/>
              <a:ext cx="6048375" cy="12700"/>
            </a:xfrm>
            <a:custGeom>
              <a:avLst/>
              <a:gdLst/>
              <a:ahLst/>
              <a:cxnLst/>
              <a:rect l="l" t="t" r="r" b="b"/>
              <a:pathLst>
                <a:path w="6048375" h="12700">
                  <a:moveTo>
                    <a:pt x="12700" y="6350"/>
                  </a:moveTo>
                  <a:lnTo>
                    <a:pt x="10845" y="1866"/>
                  </a:lnTo>
                  <a:lnTo>
                    <a:pt x="6350" y="0"/>
                  </a:lnTo>
                  <a:lnTo>
                    <a:pt x="1866" y="1866"/>
                  </a:lnTo>
                  <a:lnTo>
                    <a:pt x="0" y="6350"/>
                  </a:lnTo>
                  <a:lnTo>
                    <a:pt x="1866" y="10845"/>
                  </a:lnTo>
                  <a:lnTo>
                    <a:pt x="6350" y="12700"/>
                  </a:lnTo>
                  <a:lnTo>
                    <a:pt x="10845" y="10845"/>
                  </a:lnTo>
                  <a:lnTo>
                    <a:pt x="12700" y="6350"/>
                  </a:lnTo>
                  <a:close/>
                </a:path>
                <a:path w="6048375" h="12700">
                  <a:moveTo>
                    <a:pt x="6047994" y="6350"/>
                  </a:moveTo>
                  <a:lnTo>
                    <a:pt x="6046140" y="1866"/>
                  </a:lnTo>
                  <a:lnTo>
                    <a:pt x="6041644" y="0"/>
                  </a:lnTo>
                  <a:lnTo>
                    <a:pt x="6037161" y="1866"/>
                  </a:lnTo>
                  <a:lnTo>
                    <a:pt x="6035294" y="6350"/>
                  </a:lnTo>
                  <a:lnTo>
                    <a:pt x="6037161" y="10845"/>
                  </a:lnTo>
                  <a:lnTo>
                    <a:pt x="6041644" y="12700"/>
                  </a:lnTo>
                  <a:lnTo>
                    <a:pt x="6046140" y="10845"/>
                  </a:lnTo>
                  <a:lnTo>
                    <a:pt x="6047994" y="635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7" name="object 47"/>
          <p:cNvGrpSpPr/>
          <p:nvPr/>
        </p:nvGrpSpPr>
        <p:grpSpPr>
          <a:xfrm>
            <a:off x="540000" y="9143107"/>
            <a:ext cx="6048375" cy="12700"/>
            <a:chOff x="540000" y="9143107"/>
            <a:chExt cx="6048375" cy="12700"/>
          </a:xfrm>
        </p:grpSpPr>
        <p:sp>
          <p:nvSpPr>
            <p:cNvPr id="48" name="object 48"/>
            <p:cNvSpPr/>
            <p:nvPr/>
          </p:nvSpPr>
          <p:spPr>
            <a:xfrm>
              <a:off x="584547" y="9149457"/>
              <a:ext cx="5978525" cy="0"/>
            </a:xfrm>
            <a:custGeom>
              <a:avLst/>
              <a:gdLst/>
              <a:ahLst/>
              <a:cxnLst/>
              <a:rect l="l" t="t" r="r" b="b"/>
              <a:pathLst>
                <a:path w="5978525">
                  <a:moveTo>
                    <a:pt x="0" y="0"/>
                  </a:moveTo>
                  <a:lnTo>
                    <a:pt x="5978004" y="0"/>
                  </a:lnTo>
                </a:path>
              </a:pathLst>
            </a:custGeom>
            <a:ln w="12700">
              <a:solidFill>
                <a:srgbClr val="231F2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539991" y="9143110"/>
              <a:ext cx="6048375" cy="12700"/>
            </a:xfrm>
            <a:custGeom>
              <a:avLst/>
              <a:gdLst/>
              <a:ahLst/>
              <a:cxnLst/>
              <a:rect l="l" t="t" r="r" b="b"/>
              <a:pathLst>
                <a:path w="6048375" h="12700">
                  <a:moveTo>
                    <a:pt x="12700" y="6350"/>
                  </a:moveTo>
                  <a:lnTo>
                    <a:pt x="10845" y="1866"/>
                  </a:lnTo>
                  <a:lnTo>
                    <a:pt x="6350" y="0"/>
                  </a:lnTo>
                  <a:lnTo>
                    <a:pt x="1866" y="1866"/>
                  </a:lnTo>
                  <a:lnTo>
                    <a:pt x="0" y="6350"/>
                  </a:lnTo>
                  <a:lnTo>
                    <a:pt x="1866" y="10845"/>
                  </a:lnTo>
                  <a:lnTo>
                    <a:pt x="6350" y="12700"/>
                  </a:lnTo>
                  <a:lnTo>
                    <a:pt x="10845" y="10845"/>
                  </a:lnTo>
                  <a:lnTo>
                    <a:pt x="12700" y="6350"/>
                  </a:lnTo>
                  <a:close/>
                </a:path>
                <a:path w="6048375" h="12700">
                  <a:moveTo>
                    <a:pt x="6047994" y="6350"/>
                  </a:moveTo>
                  <a:lnTo>
                    <a:pt x="6046140" y="1866"/>
                  </a:lnTo>
                  <a:lnTo>
                    <a:pt x="6041644" y="0"/>
                  </a:lnTo>
                  <a:lnTo>
                    <a:pt x="6037161" y="1866"/>
                  </a:lnTo>
                  <a:lnTo>
                    <a:pt x="6035294" y="6350"/>
                  </a:lnTo>
                  <a:lnTo>
                    <a:pt x="6037161" y="10845"/>
                  </a:lnTo>
                  <a:lnTo>
                    <a:pt x="6041644" y="12700"/>
                  </a:lnTo>
                  <a:lnTo>
                    <a:pt x="6046140" y="10845"/>
                  </a:lnTo>
                  <a:lnTo>
                    <a:pt x="6047994" y="635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0" name="object 50"/>
          <p:cNvGrpSpPr/>
          <p:nvPr/>
        </p:nvGrpSpPr>
        <p:grpSpPr>
          <a:xfrm>
            <a:off x="540000" y="9387607"/>
            <a:ext cx="6048375" cy="12700"/>
            <a:chOff x="540000" y="9387607"/>
            <a:chExt cx="6048375" cy="12700"/>
          </a:xfrm>
        </p:grpSpPr>
        <p:sp>
          <p:nvSpPr>
            <p:cNvPr id="51" name="object 51"/>
            <p:cNvSpPr/>
            <p:nvPr/>
          </p:nvSpPr>
          <p:spPr>
            <a:xfrm>
              <a:off x="584547" y="9393957"/>
              <a:ext cx="5978525" cy="0"/>
            </a:xfrm>
            <a:custGeom>
              <a:avLst/>
              <a:gdLst/>
              <a:ahLst/>
              <a:cxnLst/>
              <a:rect l="l" t="t" r="r" b="b"/>
              <a:pathLst>
                <a:path w="5978525">
                  <a:moveTo>
                    <a:pt x="0" y="0"/>
                  </a:moveTo>
                  <a:lnTo>
                    <a:pt x="5978004" y="0"/>
                  </a:lnTo>
                </a:path>
              </a:pathLst>
            </a:custGeom>
            <a:ln w="12700">
              <a:solidFill>
                <a:srgbClr val="231F2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539991" y="9387611"/>
              <a:ext cx="6048375" cy="12700"/>
            </a:xfrm>
            <a:custGeom>
              <a:avLst/>
              <a:gdLst/>
              <a:ahLst/>
              <a:cxnLst/>
              <a:rect l="l" t="t" r="r" b="b"/>
              <a:pathLst>
                <a:path w="6048375" h="12700">
                  <a:moveTo>
                    <a:pt x="12700" y="6350"/>
                  </a:moveTo>
                  <a:lnTo>
                    <a:pt x="10845" y="1866"/>
                  </a:lnTo>
                  <a:lnTo>
                    <a:pt x="6350" y="0"/>
                  </a:lnTo>
                  <a:lnTo>
                    <a:pt x="1866" y="1866"/>
                  </a:lnTo>
                  <a:lnTo>
                    <a:pt x="0" y="6350"/>
                  </a:lnTo>
                  <a:lnTo>
                    <a:pt x="1866" y="10845"/>
                  </a:lnTo>
                  <a:lnTo>
                    <a:pt x="6350" y="12700"/>
                  </a:lnTo>
                  <a:lnTo>
                    <a:pt x="10845" y="10845"/>
                  </a:lnTo>
                  <a:lnTo>
                    <a:pt x="12700" y="6350"/>
                  </a:lnTo>
                  <a:close/>
                </a:path>
                <a:path w="6048375" h="12700">
                  <a:moveTo>
                    <a:pt x="6047994" y="6350"/>
                  </a:moveTo>
                  <a:lnTo>
                    <a:pt x="6046140" y="1866"/>
                  </a:lnTo>
                  <a:lnTo>
                    <a:pt x="6041644" y="0"/>
                  </a:lnTo>
                  <a:lnTo>
                    <a:pt x="6037161" y="1866"/>
                  </a:lnTo>
                  <a:lnTo>
                    <a:pt x="6035294" y="6350"/>
                  </a:lnTo>
                  <a:lnTo>
                    <a:pt x="6037161" y="10845"/>
                  </a:lnTo>
                  <a:lnTo>
                    <a:pt x="6041644" y="12700"/>
                  </a:lnTo>
                  <a:lnTo>
                    <a:pt x="6046140" y="10845"/>
                  </a:lnTo>
                  <a:lnTo>
                    <a:pt x="6047994" y="635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3" name="object 53"/>
          <p:cNvGrpSpPr/>
          <p:nvPr/>
        </p:nvGrpSpPr>
        <p:grpSpPr>
          <a:xfrm>
            <a:off x="540000" y="9632106"/>
            <a:ext cx="6048375" cy="12700"/>
            <a:chOff x="540000" y="9632106"/>
            <a:chExt cx="6048375" cy="12700"/>
          </a:xfrm>
        </p:grpSpPr>
        <p:sp>
          <p:nvSpPr>
            <p:cNvPr id="54" name="object 54"/>
            <p:cNvSpPr/>
            <p:nvPr/>
          </p:nvSpPr>
          <p:spPr>
            <a:xfrm>
              <a:off x="584547" y="9638456"/>
              <a:ext cx="5978525" cy="0"/>
            </a:xfrm>
            <a:custGeom>
              <a:avLst/>
              <a:gdLst/>
              <a:ahLst/>
              <a:cxnLst/>
              <a:rect l="l" t="t" r="r" b="b"/>
              <a:pathLst>
                <a:path w="5978525">
                  <a:moveTo>
                    <a:pt x="0" y="0"/>
                  </a:moveTo>
                  <a:lnTo>
                    <a:pt x="5978004" y="0"/>
                  </a:lnTo>
                </a:path>
              </a:pathLst>
            </a:custGeom>
            <a:ln w="12700">
              <a:solidFill>
                <a:srgbClr val="231F2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539991" y="9632111"/>
              <a:ext cx="6048375" cy="12700"/>
            </a:xfrm>
            <a:custGeom>
              <a:avLst/>
              <a:gdLst/>
              <a:ahLst/>
              <a:cxnLst/>
              <a:rect l="l" t="t" r="r" b="b"/>
              <a:pathLst>
                <a:path w="6048375" h="12700">
                  <a:moveTo>
                    <a:pt x="12700" y="6350"/>
                  </a:moveTo>
                  <a:lnTo>
                    <a:pt x="10845" y="1866"/>
                  </a:lnTo>
                  <a:lnTo>
                    <a:pt x="6350" y="0"/>
                  </a:lnTo>
                  <a:lnTo>
                    <a:pt x="1866" y="1866"/>
                  </a:lnTo>
                  <a:lnTo>
                    <a:pt x="0" y="6350"/>
                  </a:lnTo>
                  <a:lnTo>
                    <a:pt x="1866" y="10845"/>
                  </a:lnTo>
                  <a:lnTo>
                    <a:pt x="6350" y="12700"/>
                  </a:lnTo>
                  <a:lnTo>
                    <a:pt x="10845" y="10845"/>
                  </a:lnTo>
                  <a:lnTo>
                    <a:pt x="12700" y="6350"/>
                  </a:lnTo>
                  <a:close/>
                </a:path>
                <a:path w="6048375" h="12700">
                  <a:moveTo>
                    <a:pt x="6047994" y="6350"/>
                  </a:moveTo>
                  <a:lnTo>
                    <a:pt x="6046140" y="1866"/>
                  </a:lnTo>
                  <a:lnTo>
                    <a:pt x="6041644" y="0"/>
                  </a:lnTo>
                  <a:lnTo>
                    <a:pt x="6037161" y="1866"/>
                  </a:lnTo>
                  <a:lnTo>
                    <a:pt x="6035294" y="6350"/>
                  </a:lnTo>
                  <a:lnTo>
                    <a:pt x="6037161" y="10845"/>
                  </a:lnTo>
                  <a:lnTo>
                    <a:pt x="6041644" y="12700"/>
                  </a:lnTo>
                  <a:lnTo>
                    <a:pt x="6046140" y="10845"/>
                  </a:lnTo>
                  <a:lnTo>
                    <a:pt x="6047994" y="635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6" name="object 56"/>
          <p:cNvGrpSpPr/>
          <p:nvPr/>
        </p:nvGrpSpPr>
        <p:grpSpPr>
          <a:xfrm>
            <a:off x="540000" y="9876607"/>
            <a:ext cx="6048375" cy="12700"/>
            <a:chOff x="540000" y="9876607"/>
            <a:chExt cx="6048375" cy="12700"/>
          </a:xfrm>
        </p:grpSpPr>
        <p:sp>
          <p:nvSpPr>
            <p:cNvPr id="57" name="object 57"/>
            <p:cNvSpPr/>
            <p:nvPr/>
          </p:nvSpPr>
          <p:spPr>
            <a:xfrm>
              <a:off x="584547" y="9882957"/>
              <a:ext cx="5978525" cy="0"/>
            </a:xfrm>
            <a:custGeom>
              <a:avLst/>
              <a:gdLst/>
              <a:ahLst/>
              <a:cxnLst/>
              <a:rect l="l" t="t" r="r" b="b"/>
              <a:pathLst>
                <a:path w="5978525">
                  <a:moveTo>
                    <a:pt x="0" y="0"/>
                  </a:moveTo>
                  <a:lnTo>
                    <a:pt x="5978004" y="0"/>
                  </a:lnTo>
                </a:path>
              </a:pathLst>
            </a:custGeom>
            <a:ln w="12699">
              <a:solidFill>
                <a:srgbClr val="231F2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539991" y="9876612"/>
              <a:ext cx="6048375" cy="12700"/>
            </a:xfrm>
            <a:custGeom>
              <a:avLst/>
              <a:gdLst/>
              <a:ahLst/>
              <a:cxnLst/>
              <a:rect l="l" t="t" r="r" b="b"/>
              <a:pathLst>
                <a:path w="6048375" h="12700">
                  <a:moveTo>
                    <a:pt x="12700" y="6350"/>
                  </a:moveTo>
                  <a:lnTo>
                    <a:pt x="10845" y="1866"/>
                  </a:lnTo>
                  <a:lnTo>
                    <a:pt x="6350" y="0"/>
                  </a:lnTo>
                  <a:lnTo>
                    <a:pt x="1866" y="1866"/>
                  </a:lnTo>
                  <a:lnTo>
                    <a:pt x="0" y="6350"/>
                  </a:lnTo>
                  <a:lnTo>
                    <a:pt x="1866" y="10845"/>
                  </a:lnTo>
                  <a:lnTo>
                    <a:pt x="6350" y="12700"/>
                  </a:lnTo>
                  <a:lnTo>
                    <a:pt x="10845" y="10845"/>
                  </a:lnTo>
                  <a:lnTo>
                    <a:pt x="12700" y="6350"/>
                  </a:lnTo>
                  <a:close/>
                </a:path>
                <a:path w="6048375" h="12700">
                  <a:moveTo>
                    <a:pt x="6047994" y="6350"/>
                  </a:moveTo>
                  <a:lnTo>
                    <a:pt x="6046140" y="1866"/>
                  </a:lnTo>
                  <a:lnTo>
                    <a:pt x="6041644" y="0"/>
                  </a:lnTo>
                  <a:lnTo>
                    <a:pt x="6037161" y="1866"/>
                  </a:lnTo>
                  <a:lnTo>
                    <a:pt x="6035294" y="6350"/>
                  </a:lnTo>
                  <a:lnTo>
                    <a:pt x="6037161" y="10845"/>
                  </a:lnTo>
                  <a:lnTo>
                    <a:pt x="6041644" y="12700"/>
                  </a:lnTo>
                  <a:lnTo>
                    <a:pt x="6046140" y="10845"/>
                  </a:lnTo>
                  <a:lnTo>
                    <a:pt x="6047994" y="635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9" name="object 59"/>
          <p:cNvSpPr txBox="1"/>
          <p:nvPr/>
        </p:nvSpPr>
        <p:spPr>
          <a:xfrm>
            <a:off x="527300" y="6217996"/>
            <a:ext cx="6048375" cy="1492885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5"/>
              </a:spcBef>
              <a:tabLst>
                <a:tab pos="6035040" algn="l"/>
              </a:tabLst>
            </a:pP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103. Question: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What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kinds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of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loading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equipment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might be used to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load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haul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truck?</a:t>
            </a:r>
            <a:r>
              <a:rPr sz="1000" spc="9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u="dash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Franklin Gothic Book"/>
                <a:cs typeface="Franklin Gothic Book"/>
              </a:rPr>
              <a:t>	</a:t>
            </a:r>
            <a:endParaRPr sz="1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100" u="dash" spc="-1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Franklin Gothic Book"/>
                <a:cs typeface="Franklin Gothic Book"/>
              </a:rPr>
              <a:t>nswer:</a:t>
            </a:r>
            <a:endParaRPr sz="1100">
              <a:latin typeface="Franklin Gothic Book"/>
              <a:cs typeface="Franklin Gothic Book"/>
            </a:endParaRPr>
          </a:p>
          <a:p>
            <a:pPr marL="82550" indent="-69850">
              <a:lnSpc>
                <a:spcPct val="100000"/>
              </a:lnSpc>
              <a:spcBef>
                <a:spcPts val="605"/>
              </a:spcBef>
              <a:buChar char="-"/>
              <a:tabLst>
                <a:tab pos="82550" algn="l"/>
              </a:tabLst>
            </a:pP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Excavators</a:t>
            </a:r>
            <a:endParaRPr sz="1100">
              <a:latin typeface="Franklin Gothic Book"/>
              <a:cs typeface="Franklin Gothic Book"/>
            </a:endParaRPr>
          </a:p>
          <a:p>
            <a:pPr marL="82550" indent="-69850">
              <a:lnSpc>
                <a:spcPct val="100000"/>
              </a:lnSpc>
              <a:spcBef>
                <a:spcPts val="605"/>
              </a:spcBef>
              <a:buChar char="-"/>
              <a:tabLst>
                <a:tab pos="82550" algn="l"/>
              </a:tabLst>
            </a:pP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Loaders</a:t>
            </a:r>
            <a:endParaRPr sz="1100">
              <a:latin typeface="Franklin Gothic Book"/>
              <a:cs typeface="Franklin Gothic Book"/>
            </a:endParaRPr>
          </a:p>
          <a:p>
            <a:pPr marL="82550" indent="-69850">
              <a:lnSpc>
                <a:spcPct val="100000"/>
              </a:lnSpc>
              <a:spcBef>
                <a:spcPts val="605"/>
              </a:spcBef>
              <a:buChar char="-"/>
              <a:tabLst>
                <a:tab pos="82550" algn="l"/>
              </a:tabLst>
            </a:pP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Face</a:t>
            </a:r>
            <a:r>
              <a:rPr sz="11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shovels.</a:t>
            </a:r>
            <a:endParaRPr sz="1100">
              <a:latin typeface="Franklin Gothic Book"/>
              <a:cs typeface="Franklin Gothic Book"/>
            </a:endParaRPr>
          </a:p>
          <a:p>
            <a:pPr marL="82550" indent="-69850">
              <a:lnSpc>
                <a:spcPct val="100000"/>
              </a:lnSpc>
              <a:spcBef>
                <a:spcPts val="605"/>
              </a:spcBef>
              <a:buChar char="-"/>
              <a:tabLst>
                <a:tab pos="82550" algn="l"/>
              </a:tabLst>
            </a:pP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Draglines</a:t>
            </a:r>
            <a:endParaRPr sz="1100">
              <a:latin typeface="Franklin Gothic Book"/>
              <a:cs typeface="Franklin Gothic Book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527300" y="5613463"/>
            <a:ext cx="31813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30" dirty="0">
                <a:solidFill>
                  <a:srgbClr val="00305E"/>
                </a:solidFill>
                <a:latin typeface="Franklin Gothic Book"/>
                <a:cs typeface="Franklin Gothic Book"/>
              </a:rPr>
              <a:t>Notes</a:t>
            </a:r>
            <a:endParaRPr sz="1000">
              <a:latin typeface="Franklin Gothic Book"/>
              <a:cs typeface="Franklin Gothic Book"/>
            </a:endParaRPr>
          </a:p>
        </p:txBody>
      </p:sp>
      <p:pic>
        <p:nvPicPr>
          <p:cNvPr id="61" name="object 6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93540" y="5151239"/>
            <a:ext cx="1086452" cy="1038220"/>
          </a:xfrm>
          <a:prstGeom prst="rect">
            <a:avLst/>
          </a:prstGeom>
        </p:spPr>
      </p:pic>
      <p:sp>
        <p:nvSpPr>
          <p:cNvPr id="62" name="object 6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10</a:t>
            </a:fld>
            <a:endParaRPr spc="-25" dirty="0"/>
          </a:p>
        </p:txBody>
      </p:sp>
      <p:sp>
        <p:nvSpPr>
          <p:cNvPr id="63" name="object 6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10" dirty="0"/>
              <a:t> </a:t>
            </a:r>
            <a:r>
              <a:rPr dirty="0"/>
              <a:t>be</a:t>
            </a:r>
            <a:r>
              <a:rPr spc="-10" dirty="0"/>
              <a:t> reproduced</a:t>
            </a:r>
          </a:p>
        </p:txBody>
      </p:sp>
      <p:sp>
        <p:nvSpPr>
          <p:cNvPr id="64" name="object 6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Pty.</a:t>
            </a:r>
            <a:r>
              <a:rPr spc="-5" dirty="0"/>
              <a:t> </a:t>
            </a:r>
            <a:r>
              <a:rPr spc="-20" dirty="0"/>
              <a:t>Ltd.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892FC355-F693-30F5-B052-2C024B2C588F}"/>
              </a:ext>
            </a:extLst>
          </p:cNvPr>
          <p:cNvSpPr/>
          <p:nvPr/>
        </p:nvSpPr>
        <p:spPr>
          <a:xfrm>
            <a:off x="318362" y="6814384"/>
            <a:ext cx="6654536" cy="949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9009"/>
            <a:ext cx="7128509" cy="153035"/>
          </a:xfrm>
          <a:custGeom>
            <a:avLst/>
            <a:gdLst/>
            <a:ahLst/>
            <a:cxnLst/>
            <a:rect l="l" t="t" r="r" b="b"/>
            <a:pathLst>
              <a:path w="7128509" h="153035">
                <a:moveTo>
                  <a:pt x="7128002" y="0"/>
                </a:moveTo>
                <a:lnTo>
                  <a:pt x="0" y="0"/>
                </a:lnTo>
                <a:lnTo>
                  <a:pt x="0" y="152996"/>
                </a:lnTo>
                <a:lnTo>
                  <a:pt x="7128002" y="152996"/>
                </a:lnTo>
                <a:lnTo>
                  <a:pt x="712800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816181" y="72011"/>
            <a:ext cx="218059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LOAD,</a:t>
            </a:r>
            <a:r>
              <a:rPr sz="1100" spc="-3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HAUL</a:t>
            </a:r>
            <a:r>
              <a:rPr sz="1100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AND</a:t>
            </a:r>
            <a:r>
              <a:rPr sz="1100" spc="-3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DUMP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MATERIALS</a:t>
            </a:r>
            <a:endParaRPr sz="1100">
              <a:latin typeface="Franklin Gothic Medium"/>
              <a:cs typeface="Franklin Gothic Medium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47252" y="1013472"/>
            <a:ext cx="2057615" cy="169732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60299" y="1013472"/>
            <a:ext cx="2239165" cy="169732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72601" y="3091612"/>
            <a:ext cx="4739385" cy="1759381"/>
          </a:xfrm>
          <a:prstGeom prst="rect">
            <a:avLst/>
          </a:prstGeom>
        </p:spPr>
      </p:pic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499922" y="387002"/>
          <a:ext cx="6478905" cy="453135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976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812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20290"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100" b="1" spc="-1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QUESTION</a:t>
                      </a:r>
                      <a:endParaRPr sz="1100">
                        <a:latin typeface="Franklin Gothic Demi"/>
                        <a:cs typeface="Franklin Gothic Demi"/>
                      </a:endParaRPr>
                    </a:p>
                    <a:p>
                      <a:pPr marL="107950" marR="304165">
                        <a:lnSpc>
                          <a:spcPts val="1140"/>
                        </a:lnSpc>
                        <a:spcBef>
                          <a:spcPts val="790"/>
                        </a:spcBef>
                      </a:pPr>
                      <a:r>
                        <a:rPr sz="1000" spc="-4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Why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should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stay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in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haul truck’s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cabin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while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it’s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being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loaded?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99060" marB="0">
                    <a:solidFill>
                      <a:srgbClr val="D5D8E4"/>
                    </a:solidFill>
                  </a:tcPr>
                </a:tc>
                <a:tc>
                  <a:txBody>
                    <a:bodyPr/>
                    <a:lstStyle/>
                    <a:p>
                      <a:pPr marL="107950" marR="175895">
                        <a:lnSpc>
                          <a:spcPts val="1140"/>
                        </a:lnSpc>
                        <a:spcBef>
                          <a:spcPts val="894"/>
                        </a:spcBef>
                      </a:pPr>
                      <a:r>
                        <a:rPr sz="1000" spc="-5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must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stay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in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cabin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so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person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loading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truck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knows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where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are.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If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you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stand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outside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truck,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could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be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hit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and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injured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if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load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spills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on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to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you,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or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could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be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hit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by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loading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machine.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13664" marB="0"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244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687A9E"/>
                      </a:solidFill>
                      <a:prstDash val="solid"/>
                    </a:lnR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69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03755"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100" b="1" spc="-1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QUESTION</a:t>
                      </a:r>
                      <a:endParaRPr sz="1100">
                        <a:latin typeface="Franklin Gothic Demi"/>
                        <a:cs typeface="Franklin Gothic Demi"/>
                      </a:endParaRPr>
                    </a:p>
                    <a:p>
                      <a:pPr marL="107950" marR="241935">
                        <a:lnSpc>
                          <a:spcPts val="1140"/>
                        </a:lnSpc>
                        <a:spcBef>
                          <a:spcPts val="790"/>
                        </a:spcBef>
                      </a:pPr>
                      <a:r>
                        <a:rPr sz="1000" spc="-4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Why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is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it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important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to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position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haul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truck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as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directed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by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loader for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loading?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02235" marB="0">
                    <a:solidFill>
                      <a:srgbClr val="D5D8E4"/>
                    </a:solidFill>
                  </a:tcPr>
                </a:tc>
                <a:tc>
                  <a:txBody>
                    <a:bodyPr/>
                    <a:lstStyle/>
                    <a:p>
                      <a:pPr marL="107950" marR="1138555">
                        <a:lnSpc>
                          <a:spcPts val="1140"/>
                        </a:lnSpc>
                        <a:spcBef>
                          <a:spcPts val="525"/>
                        </a:spcBef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So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loading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equipment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can load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haul truck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as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quickly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as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possible.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It</a:t>
                      </a:r>
                      <a:r>
                        <a:rPr sz="1000" spc="-5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is</a:t>
                      </a:r>
                      <a:r>
                        <a:rPr sz="1000" spc="-4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also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safer.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66675" marB="0">
                    <a:lnR w="6350">
                      <a:solidFill>
                        <a:srgbClr val="687A9E"/>
                      </a:solidFill>
                      <a:prstDash val="solid"/>
                    </a:lnR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491299" y="72011"/>
            <a:ext cx="419734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3.1</a:t>
            </a:r>
            <a:endParaRPr sz="1100">
              <a:latin typeface="Franklin Gothic Medium"/>
              <a:cs typeface="Franklin Gothic Medium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540000" y="5964607"/>
            <a:ext cx="6048375" cy="257810"/>
            <a:chOff x="540000" y="5964607"/>
            <a:chExt cx="6048375" cy="257810"/>
          </a:xfrm>
        </p:grpSpPr>
        <p:sp>
          <p:nvSpPr>
            <p:cNvPr id="10" name="object 10"/>
            <p:cNvSpPr/>
            <p:nvPr/>
          </p:nvSpPr>
          <p:spPr>
            <a:xfrm>
              <a:off x="584547" y="5970957"/>
              <a:ext cx="5978525" cy="0"/>
            </a:xfrm>
            <a:custGeom>
              <a:avLst/>
              <a:gdLst/>
              <a:ahLst/>
              <a:cxnLst/>
              <a:rect l="l" t="t" r="r" b="b"/>
              <a:pathLst>
                <a:path w="5978525">
                  <a:moveTo>
                    <a:pt x="0" y="0"/>
                  </a:moveTo>
                  <a:lnTo>
                    <a:pt x="5978004" y="0"/>
                  </a:lnTo>
                </a:path>
              </a:pathLst>
            </a:custGeom>
            <a:ln w="12700">
              <a:solidFill>
                <a:srgbClr val="231F2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39991" y="5964618"/>
              <a:ext cx="6048375" cy="12700"/>
            </a:xfrm>
            <a:custGeom>
              <a:avLst/>
              <a:gdLst/>
              <a:ahLst/>
              <a:cxnLst/>
              <a:rect l="l" t="t" r="r" b="b"/>
              <a:pathLst>
                <a:path w="6048375" h="12700">
                  <a:moveTo>
                    <a:pt x="12700" y="6350"/>
                  </a:moveTo>
                  <a:lnTo>
                    <a:pt x="10845" y="1854"/>
                  </a:lnTo>
                  <a:lnTo>
                    <a:pt x="6350" y="0"/>
                  </a:lnTo>
                  <a:lnTo>
                    <a:pt x="1866" y="1854"/>
                  </a:lnTo>
                  <a:lnTo>
                    <a:pt x="0" y="6350"/>
                  </a:lnTo>
                  <a:lnTo>
                    <a:pt x="1866" y="10833"/>
                  </a:lnTo>
                  <a:lnTo>
                    <a:pt x="6350" y="12700"/>
                  </a:lnTo>
                  <a:lnTo>
                    <a:pt x="10845" y="10833"/>
                  </a:lnTo>
                  <a:lnTo>
                    <a:pt x="12700" y="6350"/>
                  </a:lnTo>
                  <a:close/>
                </a:path>
                <a:path w="6048375" h="12700">
                  <a:moveTo>
                    <a:pt x="6047994" y="6350"/>
                  </a:moveTo>
                  <a:lnTo>
                    <a:pt x="6046140" y="1854"/>
                  </a:lnTo>
                  <a:lnTo>
                    <a:pt x="6041644" y="0"/>
                  </a:lnTo>
                  <a:lnTo>
                    <a:pt x="6037161" y="1854"/>
                  </a:lnTo>
                  <a:lnTo>
                    <a:pt x="6035294" y="6350"/>
                  </a:lnTo>
                  <a:lnTo>
                    <a:pt x="6037161" y="10833"/>
                  </a:lnTo>
                  <a:lnTo>
                    <a:pt x="6041644" y="12700"/>
                  </a:lnTo>
                  <a:lnTo>
                    <a:pt x="6046140" y="10833"/>
                  </a:lnTo>
                  <a:lnTo>
                    <a:pt x="6047994" y="635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84547" y="6215457"/>
              <a:ext cx="5978525" cy="0"/>
            </a:xfrm>
            <a:custGeom>
              <a:avLst/>
              <a:gdLst/>
              <a:ahLst/>
              <a:cxnLst/>
              <a:rect l="l" t="t" r="r" b="b"/>
              <a:pathLst>
                <a:path w="5978525">
                  <a:moveTo>
                    <a:pt x="0" y="0"/>
                  </a:moveTo>
                  <a:lnTo>
                    <a:pt x="5978004" y="0"/>
                  </a:lnTo>
                </a:path>
              </a:pathLst>
            </a:custGeom>
            <a:ln w="12700">
              <a:solidFill>
                <a:srgbClr val="231F2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39991" y="6209118"/>
              <a:ext cx="6048375" cy="12700"/>
            </a:xfrm>
            <a:custGeom>
              <a:avLst/>
              <a:gdLst/>
              <a:ahLst/>
              <a:cxnLst/>
              <a:rect l="l" t="t" r="r" b="b"/>
              <a:pathLst>
                <a:path w="6048375" h="12700">
                  <a:moveTo>
                    <a:pt x="12700" y="6350"/>
                  </a:moveTo>
                  <a:lnTo>
                    <a:pt x="10845" y="1854"/>
                  </a:lnTo>
                  <a:lnTo>
                    <a:pt x="6350" y="0"/>
                  </a:lnTo>
                  <a:lnTo>
                    <a:pt x="1866" y="1854"/>
                  </a:lnTo>
                  <a:lnTo>
                    <a:pt x="0" y="6350"/>
                  </a:lnTo>
                  <a:lnTo>
                    <a:pt x="1866" y="10833"/>
                  </a:lnTo>
                  <a:lnTo>
                    <a:pt x="6350" y="12700"/>
                  </a:lnTo>
                  <a:lnTo>
                    <a:pt x="10845" y="10833"/>
                  </a:lnTo>
                  <a:lnTo>
                    <a:pt x="12700" y="6350"/>
                  </a:lnTo>
                  <a:close/>
                </a:path>
                <a:path w="6048375" h="12700">
                  <a:moveTo>
                    <a:pt x="6047994" y="6350"/>
                  </a:moveTo>
                  <a:lnTo>
                    <a:pt x="6046140" y="1854"/>
                  </a:lnTo>
                  <a:lnTo>
                    <a:pt x="6041644" y="0"/>
                  </a:lnTo>
                  <a:lnTo>
                    <a:pt x="6037161" y="1854"/>
                  </a:lnTo>
                  <a:lnTo>
                    <a:pt x="6035294" y="6350"/>
                  </a:lnTo>
                  <a:lnTo>
                    <a:pt x="6037161" y="10833"/>
                  </a:lnTo>
                  <a:lnTo>
                    <a:pt x="6041644" y="12700"/>
                  </a:lnTo>
                  <a:lnTo>
                    <a:pt x="6046140" y="10833"/>
                  </a:lnTo>
                  <a:lnTo>
                    <a:pt x="6047994" y="635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540000" y="6453606"/>
            <a:ext cx="906144" cy="12700"/>
            <a:chOff x="540000" y="6453606"/>
            <a:chExt cx="906144" cy="12700"/>
          </a:xfrm>
        </p:grpSpPr>
        <p:sp>
          <p:nvSpPr>
            <p:cNvPr id="15" name="object 15"/>
            <p:cNvSpPr/>
            <p:nvPr/>
          </p:nvSpPr>
          <p:spPr>
            <a:xfrm>
              <a:off x="585171" y="6459956"/>
              <a:ext cx="835025" cy="0"/>
            </a:xfrm>
            <a:custGeom>
              <a:avLst/>
              <a:gdLst/>
              <a:ahLst/>
              <a:cxnLst/>
              <a:rect l="l" t="t" r="r" b="b"/>
              <a:pathLst>
                <a:path w="835025">
                  <a:moveTo>
                    <a:pt x="0" y="0"/>
                  </a:moveTo>
                  <a:lnTo>
                    <a:pt x="834656" y="0"/>
                  </a:lnTo>
                </a:path>
              </a:pathLst>
            </a:custGeom>
            <a:ln w="12700">
              <a:solidFill>
                <a:srgbClr val="231F2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39991" y="6453606"/>
              <a:ext cx="906144" cy="12700"/>
            </a:xfrm>
            <a:custGeom>
              <a:avLst/>
              <a:gdLst/>
              <a:ahLst/>
              <a:cxnLst/>
              <a:rect l="l" t="t" r="r" b="b"/>
              <a:pathLst>
                <a:path w="906144" h="12700">
                  <a:moveTo>
                    <a:pt x="12700" y="6350"/>
                  </a:moveTo>
                  <a:lnTo>
                    <a:pt x="10845" y="1866"/>
                  </a:lnTo>
                  <a:lnTo>
                    <a:pt x="6350" y="0"/>
                  </a:lnTo>
                  <a:lnTo>
                    <a:pt x="1866" y="1866"/>
                  </a:lnTo>
                  <a:lnTo>
                    <a:pt x="0" y="6350"/>
                  </a:lnTo>
                  <a:lnTo>
                    <a:pt x="1866" y="10845"/>
                  </a:lnTo>
                  <a:lnTo>
                    <a:pt x="6350" y="12700"/>
                  </a:lnTo>
                  <a:lnTo>
                    <a:pt x="10845" y="10845"/>
                  </a:lnTo>
                  <a:lnTo>
                    <a:pt x="12700" y="6350"/>
                  </a:lnTo>
                  <a:close/>
                </a:path>
                <a:path w="906144" h="12700">
                  <a:moveTo>
                    <a:pt x="905598" y="6350"/>
                  </a:moveTo>
                  <a:lnTo>
                    <a:pt x="903744" y="1866"/>
                  </a:lnTo>
                  <a:lnTo>
                    <a:pt x="899248" y="0"/>
                  </a:lnTo>
                  <a:lnTo>
                    <a:pt x="894765" y="1866"/>
                  </a:lnTo>
                  <a:lnTo>
                    <a:pt x="892898" y="6350"/>
                  </a:lnTo>
                  <a:lnTo>
                    <a:pt x="894765" y="10845"/>
                  </a:lnTo>
                  <a:lnTo>
                    <a:pt x="899248" y="12700"/>
                  </a:lnTo>
                  <a:lnTo>
                    <a:pt x="903744" y="10845"/>
                  </a:lnTo>
                  <a:lnTo>
                    <a:pt x="905598" y="635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540000" y="6942607"/>
            <a:ext cx="6048375" cy="12700"/>
            <a:chOff x="540000" y="6942607"/>
            <a:chExt cx="6048375" cy="12700"/>
          </a:xfrm>
        </p:grpSpPr>
        <p:sp>
          <p:nvSpPr>
            <p:cNvPr id="18" name="object 18"/>
            <p:cNvSpPr/>
            <p:nvPr/>
          </p:nvSpPr>
          <p:spPr>
            <a:xfrm>
              <a:off x="584547" y="6948957"/>
              <a:ext cx="5978525" cy="0"/>
            </a:xfrm>
            <a:custGeom>
              <a:avLst/>
              <a:gdLst/>
              <a:ahLst/>
              <a:cxnLst/>
              <a:rect l="l" t="t" r="r" b="b"/>
              <a:pathLst>
                <a:path w="5978525">
                  <a:moveTo>
                    <a:pt x="0" y="0"/>
                  </a:moveTo>
                  <a:lnTo>
                    <a:pt x="5978004" y="0"/>
                  </a:lnTo>
                </a:path>
              </a:pathLst>
            </a:custGeom>
            <a:ln w="12700">
              <a:solidFill>
                <a:srgbClr val="231F2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39991" y="6942607"/>
              <a:ext cx="6048375" cy="12700"/>
            </a:xfrm>
            <a:custGeom>
              <a:avLst/>
              <a:gdLst/>
              <a:ahLst/>
              <a:cxnLst/>
              <a:rect l="l" t="t" r="r" b="b"/>
              <a:pathLst>
                <a:path w="6048375" h="12700">
                  <a:moveTo>
                    <a:pt x="12700" y="6350"/>
                  </a:moveTo>
                  <a:lnTo>
                    <a:pt x="10845" y="1866"/>
                  </a:lnTo>
                  <a:lnTo>
                    <a:pt x="6350" y="0"/>
                  </a:lnTo>
                  <a:lnTo>
                    <a:pt x="1866" y="1866"/>
                  </a:lnTo>
                  <a:lnTo>
                    <a:pt x="0" y="6350"/>
                  </a:lnTo>
                  <a:lnTo>
                    <a:pt x="1866" y="10845"/>
                  </a:lnTo>
                  <a:lnTo>
                    <a:pt x="6350" y="12700"/>
                  </a:lnTo>
                  <a:lnTo>
                    <a:pt x="10845" y="10845"/>
                  </a:lnTo>
                  <a:lnTo>
                    <a:pt x="12700" y="6350"/>
                  </a:lnTo>
                  <a:close/>
                </a:path>
                <a:path w="6048375" h="12700">
                  <a:moveTo>
                    <a:pt x="6047994" y="6350"/>
                  </a:moveTo>
                  <a:lnTo>
                    <a:pt x="6046140" y="1866"/>
                  </a:lnTo>
                  <a:lnTo>
                    <a:pt x="6041644" y="0"/>
                  </a:lnTo>
                  <a:lnTo>
                    <a:pt x="6037161" y="1866"/>
                  </a:lnTo>
                  <a:lnTo>
                    <a:pt x="6035294" y="6350"/>
                  </a:lnTo>
                  <a:lnTo>
                    <a:pt x="6037161" y="10845"/>
                  </a:lnTo>
                  <a:lnTo>
                    <a:pt x="6041644" y="12700"/>
                  </a:lnTo>
                  <a:lnTo>
                    <a:pt x="6046140" y="10845"/>
                  </a:lnTo>
                  <a:lnTo>
                    <a:pt x="6047994" y="635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540000" y="7187107"/>
            <a:ext cx="6048375" cy="12700"/>
            <a:chOff x="540000" y="7187107"/>
            <a:chExt cx="6048375" cy="12700"/>
          </a:xfrm>
        </p:grpSpPr>
        <p:sp>
          <p:nvSpPr>
            <p:cNvPr id="21" name="object 21"/>
            <p:cNvSpPr/>
            <p:nvPr/>
          </p:nvSpPr>
          <p:spPr>
            <a:xfrm>
              <a:off x="584547" y="7193457"/>
              <a:ext cx="5978525" cy="0"/>
            </a:xfrm>
            <a:custGeom>
              <a:avLst/>
              <a:gdLst/>
              <a:ahLst/>
              <a:cxnLst/>
              <a:rect l="l" t="t" r="r" b="b"/>
              <a:pathLst>
                <a:path w="5978525">
                  <a:moveTo>
                    <a:pt x="0" y="0"/>
                  </a:moveTo>
                  <a:lnTo>
                    <a:pt x="5978004" y="0"/>
                  </a:lnTo>
                </a:path>
              </a:pathLst>
            </a:custGeom>
            <a:ln w="12700">
              <a:solidFill>
                <a:srgbClr val="231F2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39991" y="7187108"/>
              <a:ext cx="6048375" cy="12700"/>
            </a:xfrm>
            <a:custGeom>
              <a:avLst/>
              <a:gdLst/>
              <a:ahLst/>
              <a:cxnLst/>
              <a:rect l="l" t="t" r="r" b="b"/>
              <a:pathLst>
                <a:path w="6048375" h="12700">
                  <a:moveTo>
                    <a:pt x="12700" y="6350"/>
                  </a:moveTo>
                  <a:lnTo>
                    <a:pt x="10845" y="1866"/>
                  </a:lnTo>
                  <a:lnTo>
                    <a:pt x="6350" y="0"/>
                  </a:lnTo>
                  <a:lnTo>
                    <a:pt x="1866" y="1866"/>
                  </a:lnTo>
                  <a:lnTo>
                    <a:pt x="0" y="6350"/>
                  </a:lnTo>
                  <a:lnTo>
                    <a:pt x="1866" y="10845"/>
                  </a:lnTo>
                  <a:lnTo>
                    <a:pt x="6350" y="12700"/>
                  </a:lnTo>
                  <a:lnTo>
                    <a:pt x="10845" y="10845"/>
                  </a:lnTo>
                  <a:lnTo>
                    <a:pt x="12700" y="6350"/>
                  </a:lnTo>
                  <a:close/>
                </a:path>
                <a:path w="6048375" h="12700">
                  <a:moveTo>
                    <a:pt x="6047994" y="6350"/>
                  </a:moveTo>
                  <a:lnTo>
                    <a:pt x="6046140" y="1866"/>
                  </a:lnTo>
                  <a:lnTo>
                    <a:pt x="6041644" y="0"/>
                  </a:lnTo>
                  <a:lnTo>
                    <a:pt x="6037161" y="1866"/>
                  </a:lnTo>
                  <a:lnTo>
                    <a:pt x="6035294" y="6350"/>
                  </a:lnTo>
                  <a:lnTo>
                    <a:pt x="6037161" y="10845"/>
                  </a:lnTo>
                  <a:lnTo>
                    <a:pt x="6041644" y="12700"/>
                  </a:lnTo>
                  <a:lnTo>
                    <a:pt x="6046140" y="10845"/>
                  </a:lnTo>
                  <a:lnTo>
                    <a:pt x="6047994" y="635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540000" y="7431606"/>
            <a:ext cx="6048375" cy="12700"/>
            <a:chOff x="540000" y="7431606"/>
            <a:chExt cx="6048375" cy="12700"/>
          </a:xfrm>
        </p:grpSpPr>
        <p:sp>
          <p:nvSpPr>
            <p:cNvPr id="24" name="object 24"/>
            <p:cNvSpPr/>
            <p:nvPr/>
          </p:nvSpPr>
          <p:spPr>
            <a:xfrm>
              <a:off x="584547" y="7437956"/>
              <a:ext cx="5978525" cy="0"/>
            </a:xfrm>
            <a:custGeom>
              <a:avLst/>
              <a:gdLst/>
              <a:ahLst/>
              <a:cxnLst/>
              <a:rect l="l" t="t" r="r" b="b"/>
              <a:pathLst>
                <a:path w="5978525">
                  <a:moveTo>
                    <a:pt x="0" y="0"/>
                  </a:moveTo>
                  <a:lnTo>
                    <a:pt x="5978004" y="0"/>
                  </a:lnTo>
                </a:path>
              </a:pathLst>
            </a:custGeom>
            <a:ln w="12700">
              <a:solidFill>
                <a:srgbClr val="231F2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39991" y="7431607"/>
              <a:ext cx="6048375" cy="12700"/>
            </a:xfrm>
            <a:custGeom>
              <a:avLst/>
              <a:gdLst/>
              <a:ahLst/>
              <a:cxnLst/>
              <a:rect l="l" t="t" r="r" b="b"/>
              <a:pathLst>
                <a:path w="6048375" h="12700">
                  <a:moveTo>
                    <a:pt x="12700" y="6350"/>
                  </a:moveTo>
                  <a:lnTo>
                    <a:pt x="10845" y="1866"/>
                  </a:lnTo>
                  <a:lnTo>
                    <a:pt x="6350" y="0"/>
                  </a:lnTo>
                  <a:lnTo>
                    <a:pt x="1866" y="1866"/>
                  </a:lnTo>
                  <a:lnTo>
                    <a:pt x="0" y="6350"/>
                  </a:lnTo>
                  <a:lnTo>
                    <a:pt x="1866" y="10845"/>
                  </a:lnTo>
                  <a:lnTo>
                    <a:pt x="6350" y="12700"/>
                  </a:lnTo>
                  <a:lnTo>
                    <a:pt x="10845" y="10845"/>
                  </a:lnTo>
                  <a:lnTo>
                    <a:pt x="12700" y="6350"/>
                  </a:lnTo>
                  <a:close/>
                </a:path>
                <a:path w="6048375" h="12700">
                  <a:moveTo>
                    <a:pt x="6047994" y="6350"/>
                  </a:moveTo>
                  <a:lnTo>
                    <a:pt x="6046140" y="1866"/>
                  </a:lnTo>
                  <a:lnTo>
                    <a:pt x="6041644" y="0"/>
                  </a:lnTo>
                  <a:lnTo>
                    <a:pt x="6037161" y="1866"/>
                  </a:lnTo>
                  <a:lnTo>
                    <a:pt x="6035294" y="6350"/>
                  </a:lnTo>
                  <a:lnTo>
                    <a:pt x="6037161" y="10845"/>
                  </a:lnTo>
                  <a:lnTo>
                    <a:pt x="6041644" y="12700"/>
                  </a:lnTo>
                  <a:lnTo>
                    <a:pt x="6046140" y="10845"/>
                  </a:lnTo>
                  <a:lnTo>
                    <a:pt x="6047994" y="635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540000" y="7676107"/>
            <a:ext cx="6048375" cy="12700"/>
            <a:chOff x="540000" y="7676107"/>
            <a:chExt cx="6048375" cy="12700"/>
          </a:xfrm>
        </p:grpSpPr>
        <p:sp>
          <p:nvSpPr>
            <p:cNvPr id="27" name="object 27"/>
            <p:cNvSpPr/>
            <p:nvPr/>
          </p:nvSpPr>
          <p:spPr>
            <a:xfrm>
              <a:off x="584547" y="7682457"/>
              <a:ext cx="5978525" cy="0"/>
            </a:xfrm>
            <a:custGeom>
              <a:avLst/>
              <a:gdLst/>
              <a:ahLst/>
              <a:cxnLst/>
              <a:rect l="l" t="t" r="r" b="b"/>
              <a:pathLst>
                <a:path w="5978525">
                  <a:moveTo>
                    <a:pt x="0" y="0"/>
                  </a:moveTo>
                  <a:lnTo>
                    <a:pt x="5978004" y="0"/>
                  </a:lnTo>
                </a:path>
              </a:pathLst>
            </a:custGeom>
            <a:ln w="12700">
              <a:solidFill>
                <a:srgbClr val="231F2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39991" y="7676108"/>
              <a:ext cx="6048375" cy="12700"/>
            </a:xfrm>
            <a:custGeom>
              <a:avLst/>
              <a:gdLst/>
              <a:ahLst/>
              <a:cxnLst/>
              <a:rect l="l" t="t" r="r" b="b"/>
              <a:pathLst>
                <a:path w="6048375" h="12700">
                  <a:moveTo>
                    <a:pt x="12700" y="6350"/>
                  </a:moveTo>
                  <a:lnTo>
                    <a:pt x="10845" y="1866"/>
                  </a:lnTo>
                  <a:lnTo>
                    <a:pt x="6350" y="0"/>
                  </a:lnTo>
                  <a:lnTo>
                    <a:pt x="1866" y="1866"/>
                  </a:lnTo>
                  <a:lnTo>
                    <a:pt x="0" y="6350"/>
                  </a:lnTo>
                  <a:lnTo>
                    <a:pt x="1866" y="10845"/>
                  </a:lnTo>
                  <a:lnTo>
                    <a:pt x="6350" y="12700"/>
                  </a:lnTo>
                  <a:lnTo>
                    <a:pt x="10845" y="10845"/>
                  </a:lnTo>
                  <a:lnTo>
                    <a:pt x="12700" y="6350"/>
                  </a:lnTo>
                  <a:close/>
                </a:path>
                <a:path w="6048375" h="12700">
                  <a:moveTo>
                    <a:pt x="6047994" y="6350"/>
                  </a:moveTo>
                  <a:lnTo>
                    <a:pt x="6046140" y="1866"/>
                  </a:lnTo>
                  <a:lnTo>
                    <a:pt x="6041644" y="0"/>
                  </a:lnTo>
                  <a:lnTo>
                    <a:pt x="6037161" y="1866"/>
                  </a:lnTo>
                  <a:lnTo>
                    <a:pt x="6035294" y="6350"/>
                  </a:lnTo>
                  <a:lnTo>
                    <a:pt x="6037161" y="10845"/>
                  </a:lnTo>
                  <a:lnTo>
                    <a:pt x="6041644" y="12700"/>
                  </a:lnTo>
                  <a:lnTo>
                    <a:pt x="6046140" y="10845"/>
                  </a:lnTo>
                  <a:lnTo>
                    <a:pt x="6047994" y="635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9" name="object 29"/>
          <p:cNvGrpSpPr/>
          <p:nvPr/>
        </p:nvGrpSpPr>
        <p:grpSpPr>
          <a:xfrm>
            <a:off x="540000" y="7920606"/>
            <a:ext cx="6048375" cy="12700"/>
            <a:chOff x="540000" y="7920606"/>
            <a:chExt cx="6048375" cy="12700"/>
          </a:xfrm>
        </p:grpSpPr>
        <p:sp>
          <p:nvSpPr>
            <p:cNvPr id="30" name="object 30"/>
            <p:cNvSpPr/>
            <p:nvPr/>
          </p:nvSpPr>
          <p:spPr>
            <a:xfrm>
              <a:off x="584547" y="7926956"/>
              <a:ext cx="5978525" cy="0"/>
            </a:xfrm>
            <a:custGeom>
              <a:avLst/>
              <a:gdLst/>
              <a:ahLst/>
              <a:cxnLst/>
              <a:rect l="l" t="t" r="r" b="b"/>
              <a:pathLst>
                <a:path w="5978525">
                  <a:moveTo>
                    <a:pt x="0" y="0"/>
                  </a:moveTo>
                  <a:lnTo>
                    <a:pt x="5978004" y="0"/>
                  </a:lnTo>
                </a:path>
              </a:pathLst>
            </a:custGeom>
            <a:ln w="12700">
              <a:solidFill>
                <a:srgbClr val="231F2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39991" y="7920608"/>
              <a:ext cx="6048375" cy="12700"/>
            </a:xfrm>
            <a:custGeom>
              <a:avLst/>
              <a:gdLst/>
              <a:ahLst/>
              <a:cxnLst/>
              <a:rect l="l" t="t" r="r" b="b"/>
              <a:pathLst>
                <a:path w="6048375" h="12700">
                  <a:moveTo>
                    <a:pt x="12700" y="6350"/>
                  </a:moveTo>
                  <a:lnTo>
                    <a:pt x="10845" y="1866"/>
                  </a:lnTo>
                  <a:lnTo>
                    <a:pt x="6350" y="0"/>
                  </a:lnTo>
                  <a:lnTo>
                    <a:pt x="1866" y="1866"/>
                  </a:lnTo>
                  <a:lnTo>
                    <a:pt x="0" y="6350"/>
                  </a:lnTo>
                  <a:lnTo>
                    <a:pt x="1866" y="10845"/>
                  </a:lnTo>
                  <a:lnTo>
                    <a:pt x="6350" y="12700"/>
                  </a:lnTo>
                  <a:lnTo>
                    <a:pt x="10845" y="10845"/>
                  </a:lnTo>
                  <a:lnTo>
                    <a:pt x="12700" y="6350"/>
                  </a:lnTo>
                  <a:close/>
                </a:path>
                <a:path w="6048375" h="12700">
                  <a:moveTo>
                    <a:pt x="6047994" y="6350"/>
                  </a:moveTo>
                  <a:lnTo>
                    <a:pt x="6046140" y="1866"/>
                  </a:lnTo>
                  <a:lnTo>
                    <a:pt x="6041644" y="0"/>
                  </a:lnTo>
                  <a:lnTo>
                    <a:pt x="6037161" y="1866"/>
                  </a:lnTo>
                  <a:lnTo>
                    <a:pt x="6035294" y="6350"/>
                  </a:lnTo>
                  <a:lnTo>
                    <a:pt x="6037161" y="10845"/>
                  </a:lnTo>
                  <a:lnTo>
                    <a:pt x="6041644" y="12700"/>
                  </a:lnTo>
                  <a:lnTo>
                    <a:pt x="6046140" y="10845"/>
                  </a:lnTo>
                  <a:lnTo>
                    <a:pt x="6047994" y="635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" name="object 32"/>
          <p:cNvGrpSpPr/>
          <p:nvPr/>
        </p:nvGrpSpPr>
        <p:grpSpPr>
          <a:xfrm>
            <a:off x="540000" y="8165107"/>
            <a:ext cx="6048375" cy="12700"/>
            <a:chOff x="540000" y="8165107"/>
            <a:chExt cx="6048375" cy="12700"/>
          </a:xfrm>
        </p:grpSpPr>
        <p:sp>
          <p:nvSpPr>
            <p:cNvPr id="33" name="object 33"/>
            <p:cNvSpPr/>
            <p:nvPr/>
          </p:nvSpPr>
          <p:spPr>
            <a:xfrm>
              <a:off x="584547" y="8171457"/>
              <a:ext cx="5978525" cy="0"/>
            </a:xfrm>
            <a:custGeom>
              <a:avLst/>
              <a:gdLst/>
              <a:ahLst/>
              <a:cxnLst/>
              <a:rect l="l" t="t" r="r" b="b"/>
              <a:pathLst>
                <a:path w="5978525">
                  <a:moveTo>
                    <a:pt x="0" y="0"/>
                  </a:moveTo>
                  <a:lnTo>
                    <a:pt x="5978004" y="0"/>
                  </a:lnTo>
                </a:path>
              </a:pathLst>
            </a:custGeom>
            <a:ln w="12700">
              <a:solidFill>
                <a:srgbClr val="231F2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39991" y="8165109"/>
              <a:ext cx="6048375" cy="12700"/>
            </a:xfrm>
            <a:custGeom>
              <a:avLst/>
              <a:gdLst/>
              <a:ahLst/>
              <a:cxnLst/>
              <a:rect l="l" t="t" r="r" b="b"/>
              <a:pathLst>
                <a:path w="6048375" h="12700">
                  <a:moveTo>
                    <a:pt x="12700" y="6350"/>
                  </a:moveTo>
                  <a:lnTo>
                    <a:pt x="10845" y="1866"/>
                  </a:lnTo>
                  <a:lnTo>
                    <a:pt x="6350" y="0"/>
                  </a:lnTo>
                  <a:lnTo>
                    <a:pt x="1866" y="1866"/>
                  </a:lnTo>
                  <a:lnTo>
                    <a:pt x="0" y="6350"/>
                  </a:lnTo>
                  <a:lnTo>
                    <a:pt x="1866" y="10845"/>
                  </a:lnTo>
                  <a:lnTo>
                    <a:pt x="6350" y="12700"/>
                  </a:lnTo>
                  <a:lnTo>
                    <a:pt x="10845" y="10845"/>
                  </a:lnTo>
                  <a:lnTo>
                    <a:pt x="12700" y="6350"/>
                  </a:lnTo>
                  <a:close/>
                </a:path>
                <a:path w="6048375" h="12700">
                  <a:moveTo>
                    <a:pt x="6047994" y="6350"/>
                  </a:moveTo>
                  <a:lnTo>
                    <a:pt x="6046140" y="1866"/>
                  </a:lnTo>
                  <a:lnTo>
                    <a:pt x="6041644" y="0"/>
                  </a:lnTo>
                  <a:lnTo>
                    <a:pt x="6037161" y="1866"/>
                  </a:lnTo>
                  <a:lnTo>
                    <a:pt x="6035294" y="6350"/>
                  </a:lnTo>
                  <a:lnTo>
                    <a:pt x="6037161" y="10845"/>
                  </a:lnTo>
                  <a:lnTo>
                    <a:pt x="6041644" y="12700"/>
                  </a:lnTo>
                  <a:lnTo>
                    <a:pt x="6046140" y="10845"/>
                  </a:lnTo>
                  <a:lnTo>
                    <a:pt x="6047994" y="635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5" name="object 35"/>
          <p:cNvGrpSpPr/>
          <p:nvPr/>
        </p:nvGrpSpPr>
        <p:grpSpPr>
          <a:xfrm>
            <a:off x="540000" y="8409607"/>
            <a:ext cx="6048375" cy="12700"/>
            <a:chOff x="540000" y="8409607"/>
            <a:chExt cx="6048375" cy="12700"/>
          </a:xfrm>
        </p:grpSpPr>
        <p:sp>
          <p:nvSpPr>
            <p:cNvPr id="36" name="object 36"/>
            <p:cNvSpPr/>
            <p:nvPr/>
          </p:nvSpPr>
          <p:spPr>
            <a:xfrm>
              <a:off x="584547" y="8415957"/>
              <a:ext cx="5978525" cy="0"/>
            </a:xfrm>
            <a:custGeom>
              <a:avLst/>
              <a:gdLst/>
              <a:ahLst/>
              <a:cxnLst/>
              <a:rect l="l" t="t" r="r" b="b"/>
              <a:pathLst>
                <a:path w="5978525">
                  <a:moveTo>
                    <a:pt x="0" y="0"/>
                  </a:moveTo>
                  <a:lnTo>
                    <a:pt x="5978004" y="0"/>
                  </a:lnTo>
                </a:path>
              </a:pathLst>
            </a:custGeom>
            <a:ln w="12700">
              <a:solidFill>
                <a:srgbClr val="231F2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39991" y="8409610"/>
              <a:ext cx="6048375" cy="12700"/>
            </a:xfrm>
            <a:custGeom>
              <a:avLst/>
              <a:gdLst/>
              <a:ahLst/>
              <a:cxnLst/>
              <a:rect l="l" t="t" r="r" b="b"/>
              <a:pathLst>
                <a:path w="6048375" h="12700">
                  <a:moveTo>
                    <a:pt x="12700" y="6350"/>
                  </a:moveTo>
                  <a:lnTo>
                    <a:pt x="10845" y="1866"/>
                  </a:lnTo>
                  <a:lnTo>
                    <a:pt x="6350" y="0"/>
                  </a:lnTo>
                  <a:lnTo>
                    <a:pt x="1866" y="1866"/>
                  </a:lnTo>
                  <a:lnTo>
                    <a:pt x="0" y="6350"/>
                  </a:lnTo>
                  <a:lnTo>
                    <a:pt x="1866" y="10845"/>
                  </a:lnTo>
                  <a:lnTo>
                    <a:pt x="6350" y="12700"/>
                  </a:lnTo>
                  <a:lnTo>
                    <a:pt x="10845" y="10845"/>
                  </a:lnTo>
                  <a:lnTo>
                    <a:pt x="12700" y="6350"/>
                  </a:lnTo>
                  <a:close/>
                </a:path>
                <a:path w="6048375" h="12700">
                  <a:moveTo>
                    <a:pt x="6047994" y="6350"/>
                  </a:moveTo>
                  <a:lnTo>
                    <a:pt x="6046140" y="1866"/>
                  </a:lnTo>
                  <a:lnTo>
                    <a:pt x="6041644" y="0"/>
                  </a:lnTo>
                  <a:lnTo>
                    <a:pt x="6037161" y="1866"/>
                  </a:lnTo>
                  <a:lnTo>
                    <a:pt x="6035294" y="6350"/>
                  </a:lnTo>
                  <a:lnTo>
                    <a:pt x="6037161" y="10845"/>
                  </a:lnTo>
                  <a:lnTo>
                    <a:pt x="6041644" y="12700"/>
                  </a:lnTo>
                  <a:lnTo>
                    <a:pt x="6046140" y="10845"/>
                  </a:lnTo>
                  <a:lnTo>
                    <a:pt x="6047994" y="635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" name="object 38"/>
          <p:cNvGrpSpPr/>
          <p:nvPr/>
        </p:nvGrpSpPr>
        <p:grpSpPr>
          <a:xfrm>
            <a:off x="540000" y="8654108"/>
            <a:ext cx="6048375" cy="12700"/>
            <a:chOff x="540000" y="8654108"/>
            <a:chExt cx="6048375" cy="12700"/>
          </a:xfrm>
        </p:grpSpPr>
        <p:sp>
          <p:nvSpPr>
            <p:cNvPr id="39" name="object 39"/>
            <p:cNvSpPr/>
            <p:nvPr/>
          </p:nvSpPr>
          <p:spPr>
            <a:xfrm>
              <a:off x="584547" y="8660458"/>
              <a:ext cx="5978525" cy="0"/>
            </a:xfrm>
            <a:custGeom>
              <a:avLst/>
              <a:gdLst/>
              <a:ahLst/>
              <a:cxnLst/>
              <a:rect l="l" t="t" r="r" b="b"/>
              <a:pathLst>
                <a:path w="5978525">
                  <a:moveTo>
                    <a:pt x="0" y="0"/>
                  </a:moveTo>
                  <a:lnTo>
                    <a:pt x="5978004" y="0"/>
                  </a:lnTo>
                </a:path>
              </a:pathLst>
            </a:custGeom>
            <a:ln w="12700">
              <a:solidFill>
                <a:srgbClr val="231F2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39991" y="8654110"/>
              <a:ext cx="6048375" cy="12700"/>
            </a:xfrm>
            <a:custGeom>
              <a:avLst/>
              <a:gdLst/>
              <a:ahLst/>
              <a:cxnLst/>
              <a:rect l="l" t="t" r="r" b="b"/>
              <a:pathLst>
                <a:path w="6048375" h="12700">
                  <a:moveTo>
                    <a:pt x="12700" y="6350"/>
                  </a:moveTo>
                  <a:lnTo>
                    <a:pt x="10845" y="1866"/>
                  </a:lnTo>
                  <a:lnTo>
                    <a:pt x="6350" y="0"/>
                  </a:lnTo>
                  <a:lnTo>
                    <a:pt x="1866" y="1866"/>
                  </a:lnTo>
                  <a:lnTo>
                    <a:pt x="0" y="6350"/>
                  </a:lnTo>
                  <a:lnTo>
                    <a:pt x="1866" y="10845"/>
                  </a:lnTo>
                  <a:lnTo>
                    <a:pt x="6350" y="12700"/>
                  </a:lnTo>
                  <a:lnTo>
                    <a:pt x="10845" y="10845"/>
                  </a:lnTo>
                  <a:lnTo>
                    <a:pt x="12700" y="6350"/>
                  </a:lnTo>
                  <a:close/>
                </a:path>
                <a:path w="6048375" h="12700">
                  <a:moveTo>
                    <a:pt x="6047994" y="6350"/>
                  </a:moveTo>
                  <a:lnTo>
                    <a:pt x="6046140" y="1866"/>
                  </a:lnTo>
                  <a:lnTo>
                    <a:pt x="6041644" y="0"/>
                  </a:lnTo>
                  <a:lnTo>
                    <a:pt x="6037161" y="1866"/>
                  </a:lnTo>
                  <a:lnTo>
                    <a:pt x="6035294" y="6350"/>
                  </a:lnTo>
                  <a:lnTo>
                    <a:pt x="6037161" y="10845"/>
                  </a:lnTo>
                  <a:lnTo>
                    <a:pt x="6041644" y="12700"/>
                  </a:lnTo>
                  <a:lnTo>
                    <a:pt x="6046140" y="10845"/>
                  </a:lnTo>
                  <a:lnTo>
                    <a:pt x="6047994" y="635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1" name="object 41"/>
          <p:cNvGrpSpPr/>
          <p:nvPr/>
        </p:nvGrpSpPr>
        <p:grpSpPr>
          <a:xfrm>
            <a:off x="540000" y="8898607"/>
            <a:ext cx="6048375" cy="12700"/>
            <a:chOff x="540000" y="8898607"/>
            <a:chExt cx="6048375" cy="12700"/>
          </a:xfrm>
        </p:grpSpPr>
        <p:sp>
          <p:nvSpPr>
            <p:cNvPr id="42" name="object 42"/>
            <p:cNvSpPr/>
            <p:nvPr/>
          </p:nvSpPr>
          <p:spPr>
            <a:xfrm>
              <a:off x="584547" y="8904957"/>
              <a:ext cx="5978525" cy="0"/>
            </a:xfrm>
            <a:custGeom>
              <a:avLst/>
              <a:gdLst/>
              <a:ahLst/>
              <a:cxnLst/>
              <a:rect l="l" t="t" r="r" b="b"/>
              <a:pathLst>
                <a:path w="5978525">
                  <a:moveTo>
                    <a:pt x="0" y="0"/>
                  </a:moveTo>
                  <a:lnTo>
                    <a:pt x="5978004" y="0"/>
                  </a:lnTo>
                </a:path>
              </a:pathLst>
            </a:custGeom>
            <a:ln w="12700">
              <a:solidFill>
                <a:srgbClr val="231F2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539991" y="8898610"/>
              <a:ext cx="6048375" cy="12700"/>
            </a:xfrm>
            <a:custGeom>
              <a:avLst/>
              <a:gdLst/>
              <a:ahLst/>
              <a:cxnLst/>
              <a:rect l="l" t="t" r="r" b="b"/>
              <a:pathLst>
                <a:path w="6048375" h="12700">
                  <a:moveTo>
                    <a:pt x="12700" y="6350"/>
                  </a:moveTo>
                  <a:lnTo>
                    <a:pt x="10845" y="1866"/>
                  </a:lnTo>
                  <a:lnTo>
                    <a:pt x="6350" y="0"/>
                  </a:lnTo>
                  <a:lnTo>
                    <a:pt x="1866" y="1866"/>
                  </a:lnTo>
                  <a:lnTo>
                    <a:pt x="0" y="6350"/>
                  </a:lnTo>
                  <a:lnTo>
                    <a:pt x="1866" y="10845"/>
                  </a:lnTo>
                  <a:lnTo>
                    <a:pt x="6350" y="12700"/>
                  </a:lnTo>
                  <a:lnTo>
                    <a:pt x="10845" y="10845"/>
                  </a:lnTo>
                  <a:lnTo>
                    <a:pt x="12700" y="6350"/>
                  </a:lnTo>
                  <a:close/>
                </a:path>
                <a:path w="6048375" h="12700">
                  <a:moveTo>
                    <a:pt x="6047994" y="6350"/>
                  </a:moveTo>
                  <a:lnTo>
                    <a:pt x="6046140" y="1866"/>
                  </a:lnTo>
                  <a:lnTo>
                    <a:pt x="6041644" y="0"/>
                  </a:lnTo>
                  <a:lnTo>
                    <a:pt x="6037161" y="1866"/>
                  </a:lnTo>
                  <a:lnTo>
                    <a:pt x="6035294" y="6350"/>
                  </a:lnTo>
                  <a:lnTo>
                    <a:pt x="6037161" y="10845"/>
                  </a:lnTo>
                  <a:lnTo>
                    <a:pt x="6041644" y="12700"/>
                  </a:lnTo>
                  <a:lnTo>
                    <a:pt x="6046140" y="10845"/>
                  </a:lnTo>
                  <a:lnTo>
                    <a:pt x="6047994" y="635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4" name="object 44"/>
          <p:cNvGrpSpPr/>
          <p:nvPr/>
        </p:nvGrpSpPr>
        <p:grpSpPr>
          <a:xfrm>
            <a:off x="540000" y="9143107"/>
            <a:ext cx="6048375" cy="12700"/>
            <a:chOff x="540000" y="9143107"/>
            <a:chExt cx="6048375" cy="12700"/>
          </a:xfrm>
        </p:grpSpPr>
        <p:sp>
          <p:nvSpPr>
            <p:cNvPr id="45" name="object 45"/>
            <p:cNvSpPr/>
            <p:nvPr/>
          </p:nvSpPr>
          <p:spPr>
            <a:xfrm>
              <a:off x="584547" y="9149457"/>
              <a:ext cx="5978525" cy="0"/>
            </a:xfrm>
            <a:custGeom>
              <a:avLst/>
              <a:gdLst/>
              <a:ahLst/>
              <a:cxnLst/>
              <a:rect l="l" t="t" r="r" b="b"/>
              <a:pathLst>
                <a:path w="5978525">
                  <a:moveTo>
                    <a:pt x="0" y="0"/>
                  </a:moveTo>
                  <a:lnTo>
                    <a:pt x="5978004" y="0"/>
                  </a:lnTo>
                </a:path>
              </a:pathLst>
            </a:custGeom>
            <a:ln w="12700">
              <a:solidFill>
                <a:srgbClr val="231F2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39991" y="9143110"/>
              <a:ext cx="6048375" cy="12700"/>
            </a:xfrm>
            <a:custGeom>
              <a:avLst/>
              <a:gdLst/>
              <a:ahLst/>
              <a:cxnLst/>
              <a:rect l="l" t="t" r="r" b="b"/>
              <a:pathLst>
                <a:path w="6048375" h="12700">
                  <a:moveTo>
                    <a:pt x="12700" y="6350"/>
                  </a:moveTo>
                  <a:lnTo>
                    <a:pt x="10845" y="1866"/>
                  </a:lnTo>
                  <a:lnTo>
                    <a:pt x="6350" y="0"/>
                  </a:lnTo>
                  <a:lnTo>
                    <a:pt x="1866" y="1866"/>
                  </a:lnTo>
                  <a:lnTo>
                    <a:pt x="0" y="6350"/>
                  </a:lnTo>
                  <a:lnTo>
                    <a:pt x="1866" y="10845"/>
                  </a:lnTo>
                  <a:lnTo>
                    <a:pt x="6350" y="12700"/>
                  </a:lnTo>
                  <a:lnTo>
                    <a:pt x="10845" y="10845"/>
                  </a:lnTo>
                  <a:lnTo>
                    <a:pt x="12700" y="6350"/>
                  </a:lnTo>
                  <a:close/>
                </a:path>
                <a:path w="6048375" h="12700">
                  <a:moveTo>
                    <a:pt x="6047994" y="6350"/>
                  </a:moveTo>
                  <a:lnTo>
                    <a:pt x="6046140" y="1866"/>
                  </a:lnTo>
                  <a:lnTo>
                    <a:pt x="6041644" y="0"/>
                  </a:lnTo>
                  <a:lnTo>
                    <a:pt x="6037161" y="1866"/>
                  </a:lnTo>
                  <a:lnTo>
                    <a:pt x="6035294" y="6350"/>
                  </a:lnTo>
                  <a:lnTo>
                    <a:pt x="6037161" y="10845"/>
                  </a:lnTo>
                  <a:lnTo>
                    <a:pt x="6041644" y="12700"/>
                  </a:lnTo>
                  <a:lnTo>
                    <a:pt x="6046140" y="10845"/>
                  </a:lnTo>
                  <a:lnTo>
                    <a:pt x="6047994" y="635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7" name="object 47"/>
          <p:cNvGrpSpPr/>
          <p:nvPr/>
        </p:nvGrpSpPr>
        <p:grpSpPr>
          <a:xfrm>
            <a:off x="540000" y="9387607"/>
            <a:ext cx="6048375" cy="12700"/>
            <a:chOff x="540000" y="9387607"/>
            <a:chExt cx="6048375" cy="12700"/>
          </a:xfrm>
        </p:grpSpPr>
        <p:sp>
          <p:nvSpPr>
            <p:cNvPr id="48" name="object 48"/>
            <p:cNvSpPr/>
            <p:nvPr/>
          </p:nvSpPr>
          <p:spPr>
            <a:xfrm>
              <a:off x="584547" y="9393957"/>
              <a:ext cx="5978525" cy="0"/>
            </a:xfrm>
            <a:custGeom>
              <a:avLst/>
              <a:gdLst/>
              <a:ahLst/>
              <a:cxnLst/>
              <a:rect l="l" t="t" r="r" b="b"/>
              <a:pathLst>
                <a:path w="5978525">
                  <a:moveTo>
                    <a:pt x="0" y="0"/>
                  </a:moveTo>
                  <a:lnTo>
                    <a:pt x="5978004" y="0"/>
                  </a:lnTo>
                </a:path>
              </a:pathLst>
            </a:custGeom>
            <a:ln w="12700">
              <a:solidFill>
                <a:srgbClr val="231F2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539991" y="9387611"/>
              <a:ext cx="6048375" cy="12700"/>
            </a:xfrm>
            <a:custGeom>
              <a:avLst/>
              <a:gdLst/>
              <a:ahLst/>
              <a:cxnLst/>
              <a:rect l="l" t="t" r="r" b="b"/>
              <a:pathLst>
                <a:path w="6048375" h="12700">
                  <a:moveTo>
                    <a:pt x="12700" y="6350"/>
                  </a:moveTo>
                  <a:lnTo>
                    <a:pt x="10845" y="1866"/>
                  </a:lnTo>
                  <a:lnTo>
                    <a:pt x="6350" y="0"/>
                  </a:lnTo>
                  <a:lnTo>
                    <a:pt x="1866" y="1866"/>
                  </a:lnTo>
                  <a:lnTo>
                    <a:pt x="0" y="6350"/>
                  </a:lnTo>
                  <a:lnTo>
                    <a:pt x="1866" y="10845"/>
                  </a:lnTo>
                  <a:lnTo>
                    <a:pt x="6350" y="12700"/>
                  </a:lnTo>
                  <a:lnTo>
                    <a:pt x="10845" y="10845"/>
                  </a:lnTo>
                  <a:lnTo>
                    <a:pt x="12700" y="6350"/>
                  </a:lnTo>
                  <a:close/>
                </a:path>
                <a:path w="6048375" h="12700">
                  <a:moveTo>
                    <a:pt x="6047994" y="6350"/>
                  </a:moveTo>
                  <a:lnTo>
                    <a:pt x="6046140" y="1866"/>
                  </a:lnTo>
                  <a:lnTo>
                    <a:pt x="6041644" y="0"/>
                  </a:lnTo>
                  <a:lnTo>
                    <a:pt x="6037161" y="1866"/>
                  </a:lnTo>
                  <a:lnTo>
                    <a:pt x="6035294" y="6350"/>
                  </a:lnTo>
                  <a:lnTo>
                    <a:pt x="6037161" y="10845"/>
                  </a:lnTo>
                  <a:lnTo>
                    <a:pt x="6041644" y="12700"/>
                  </a:lnTo>
                  <a:lnTo>
                    <a:pt x="6046140" y="10845"/>
                  </a:lnTo>
                  <a:lnTo>
                    <a:pt x="6047994" y="635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0" name="object 50"/>
          <p:cNvGrpSpPr/>
          <p:nvPr/>
        </p:nvGrpSpPr>
        <p:grpSpPr>
          <a:xfrm>
            <a:off x="540000" y="9632106"/>
            <a:ext cx="6048375" cy="12700"/>
            <a:chOff x="540000" y="9632106"/>
            <a:chExt cx="6048375" cy="12700"/>
          </a:xfrm>
        </p:grpSpPr>
        <p:sp>
          <p:nvSpPr>
            <p:cNvPr id="51" name="object 51"/>
            <p:cNvSpPr/>
            <p:nvPr/>
          </p:nvSpPr>
          <p:spPr>
            <a:xfrm>
              <a:off x="584547" y="9638456"/>
              <a:ext cx="5978525" cy="0"/>
            </a:xfrm>
            <a:custGeom>
              <a:avLst/>
              <a:gdLst/>
              <a:ahLst/>
              <a:cxnLst/>
              <a:rect l="l" t="t" r="r" b="b"/>
              <a:pathLst>
                <a:path w="5978525">
                  <a:moveTo>
                    <a:pt x="0" y="0"/>
                  </a:moveTo>
                  <a:lnTo>
                    <a:pt x="5978004" y="0"/>
                  </a:lnTo>
                </a:path>
              </a:pathLst>
            </a:custGeom>
            <a:ln w="12700">
              <a:solidFill>
                <a:srgbClr val="231F2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539991" y="9632111"/>
              <a:ext cx="6048375" cy="12700"/>
            </a:xfrm>
            <a:custGeom>
              <a:avLst/>
              <a:gdLst/>
              <a:ahLst/>
              <a:cxnLst/>
              <a:rect l="l" t="t" r="r" b="b"/>
              <a:pathLst>
                <a:path w="6048375" h="12700">
                  <a:moveTo>
                    <a:pt x="12700" y="6350"/>
                  </a:moveTo>
                  <a:lnTo>
                    <a:pt x="10845" y="1866"/>
                  </a:lnTo>
                  <a:lnTo>
                    <a:pt x="6350" y="0"/>
                  </a:lnTo>
                  <a:lnTo>
                    <a:pt x="1866" y="1866"/>
                  </a:lnTo>
                  <a:lnTo>
                    <a:pt x="0" y="6350"/>
                  </a:lnTo>
                  <a:lnTo>
                    <a:pt x="1866" y="10845"/>
                  </a:lnTo>
                  <a:lnTo>
                    <a:pt x="6350" y="12700"/>
                  </a:lnTo>
                  <a:lnTo>
                    <a:pt x="10845" y="10845"/>
                  </a:lnTo>
                  <a:lnTo>
                    <a:pt x="12700" y="6350"/>
                  </a:lnTo>
                  <a:close/>
                </a:path>
                <a:path w="6048375" h="12700">
                  <a:moveTo>
                    <a:pt x="6047994" y="6350"/>
                  </a:moveTo>
                  <a:lnTo>
                    <a:pt x="6046140" y="1866"/>
                  </a:lnTo>
                  <a:lnTo>
                    <a:pt x="6041644" y="0"/>
                  </a:lnTo>
                  <a:lnTo>
                    <a:pt x="6037161" y="1866"/>
                  </a:lnTo>
                  <a:lnTo>
                    <a:pt x="6035294" y="6350"/>
                  </a:lnTo>
                  <a:lnTo>
                    <a:pt x="6037161" y="10845"/>
                  </a:lnTo>
                  <a:lnTo>
                    <a:pt x="6041644" y="12700"/>
                  </a:lnTo>
                  <a:lnTo>
                    <a:pt x="6046140" y="10845"/>
                  </a:lnTo>
                  <a:lnTo>
                    <a:pt x="6047994" y="635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3" name="object 53"/>
          <p:cNvGrpSpPr/>
          <p:nvPr/>
        </p:nvGrpSpPr>
        <p:grpSpPr>
          <a:xfrm>
            <a:off x="540000" y="9876607"/>
            <a:ext cx="6048375" cy="12700"/>
            <a:chOff x="540000" y="9876607"/>
            <a:chExt cx="6048375" cy="12700"/>
          </a:xfrm>
        </p:grpSpPr>
        <p:sp>
          <p:nvSpPr>
            <p:cNvPr id="54" name="object 54"/>
            <p:cNvSpPr/>
            <p:nvPr/>
          </p:nvSpPr>
          <p:spPr>
            <a:xfrm>
              <a:off x="584547" y="9882957"/>
              <a:ext cx="5978525" cy="0"/>
            </a:xfrm>
            <a:custGeom>
              <a:avLst/>
              <a:gdLst/>
              <a:ahLst/>
              <a:cxnLst/>
              <a:rect l="l" t="t" r="r" b="b"/>
              <a:pathLst>
                <a:path w="5978525">
                  <a:moveTo>
                    <a:pt x="0" y="0"/>
                  </a:moveTo>
                  <a:lnTo>
                    <a:pt x="5978004" y="0"/>
                  </a:lnTo>
                </a:path>
              </a:pathLst>
            </a:custGeom>
            <a:ln w="12699">
              <a:solidFill>
                <a:srgbClr val="231F2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539991" y="9876612"/>
              <a:ext cx="6048375" cy="12700"/>
            </a:xfrm>
            <a:custGeom>
              <a:avLst/>
              <a:gdLst/>
              <a:ahLst/>
              <a:cxnLst/>
              <a:rect l="l" t="t" r="r" b="b"/>
              <a:pathLst>
                <a:path w="6048375" h="12700">
                  <a:moveTo>
                    <a:pt x="12700" y="6350"/>
                  </a:moveTo>
                  <a:lnTo>
                    <a:pt x="10845" y="1866"/>
                  </a:lnTo>
                  <a:lnTo>
                    <a:pt x="6350" y="0"/>
                  </a:lnTo>
                  <a:lnTo>
                    <a:pt x="1866" y="1866"/>
                  </a:lnTo>
                  <a:lnTo>
                    <a:pt x="0" y="6350"/>
                  </a:lnTo>
                  <a:lnTo>
                    <a:pt x="1866" y="10845"/>
                  </a:lnTo>
                  <a:lnTo>
                    <a:pt x="6350" y="12700"/>
                  </a:lnTo>
                  <a:lnTo>
                    <a:pt x="10845" y="10845"/>
                  </a:lnTo>
                  <a:lnTo>
                    <a:pt x="12700" y="6350"/>
                  </a:lnTo>
                  <a:close/>
                </a:path>
                <a:path w="6048375" h="12700">
                  <a:moveTo>
                    <a:pt x="6047994" y="6350"/>
                  </a:moveTo>
                  <a:lnTo>
                    <a:pt x="6046140" y="1866"/>
                  </a:lnTo>
                  <a:lnTo>
                    <a:pt x="6041644" y="0"/>
                  </a:lnTo>
                  <a:lnTo>
                    <a:pt x="6037161" y="1866"/>
                  </a:lnTo>
                  <a:lnTo>
                    <a:pt x="6035294" y="6350"/>
                  </a:lnTo>
                  <a:lnTo>
                    <a:pt x="6037161" y="10845"/>
                  </a:lnTo>
                  <a:lnTo>
                    <a:pt x="6041644" y="12700"/>
                  </a:lnTo>
                  <a:lnTo>
                    <a:pt x="6046140" y="10845"/>
                  </a:lnTo>
                  <a:lnTo>
                    <a:pt x="6047994" y="635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" name="object 56"/>
          <p:cNvSpPr txBox="1"/>
          <p:nvPr/>
        </p:nvSpPr>
        <p:spPr>
          <a:xfrm>
            <a:off x="527300" y="6217996"/>
            <a:ext cx="6048375" cy="12484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5800"/>
              </a:lnSpc>
              <a:spcBef>
                <a:spcPts val="100"/>
              </a:spcBef>
              <a:tabLst>
                <a:tab pos="6035040" algn="l"/>
              </a:tabLst>
            </a:pP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104. Question: </a:t>
            </a:r>
            <a:r>
              <a:rPr sz="11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Why</a:t>
            </a:r>
            <a:r>
              <a:rPr sz="11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should</a:t>
            </a:r>
            <a:r>
              <a:rPr sz="11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1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stay</a:t>
            </a:r>
            <a:r>
              <a:rPr sz="11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in</a:t>
            </a:r>
            <a:r>
              <a:rPr sz="11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haul truck’s cabin while </a:t>
            </a:r>
            <a:r>
              <a:rPr sz="11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it’s </a:t>
            </a:r>
            <a:r>
              <a:rPr sz="11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being</a:t>
            </a:r>
            <a:r>
              <a:rPr sz="11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loaded?</a:t>
            </a:r>
            <a:r>
              <a:rPr sz="1100" spc="7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u="dash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Franklin Gothic Book"/>
                <a:cs typeface="Franklin Gothic Book"/>
              </a:rPr>
              <a:t>	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100" u="dash" spc="-1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Franklin Gothic Book"/>
                <a:cs typeface="Franklin Gothic Book"/>
              </a:rPr>
              <a:t>nswer:</a:t>
            </a:r>
            <a:endParaRPr sz="11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If</a:t>
            </a:r>
            <a:r>
              <a:rPr sz="11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stand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outside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truck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could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be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hit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by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load.</a:t>
            </a:r>
            <a:endParaRPr sz="11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</a:pPr>
            <a:endParaRPr sz="12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</a:pP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endParaRPr sz="1100">
              <a:latin typeface="Franklin Gothic Book"/>
              <a:cs typeface="Franklin Gothic Book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527300" y="5613463"/>
            <a:ext cx="31813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30" dirty="0">
                <a:solidFill>
                  <a:srgbClr val="00305E"/>
                </a:solidFill>
                <a:latin typeface="Franklin Gothic Book"/>
                <a:cs typeface="Franklin Gothic Book"/>
              </a:rPr>
              <a:t>Notes</a:t>
            </a:r>
            <a:endParaRPr sz="1000">
              <a:latin typeface="Franklin Gothic Book"/>
              <a:cs typeface="Franklin Gothic Book"/>
            </a:endParaRPr>
          </a:p>
        </p:txBody>
      </p:sp>
      <p:pic>
        <p:nvPicPr>
          <p:cNvPr id="58" name="object 5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93540" y="5151239"/>
            <a:ext cx="1086452" cy="1038220"/>
          </a:xfrm>
          <a:prstGeom prst="rect">
            <a:avLst/>
          </a:prstGeom>
        </p:spPr>
      </p:pic>
      <p:sp>
        <p:nvSpPr>
          <p:cNvPr id="59" name="object 5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11</a:t>
            </a:fld>
            <a:endParaRPr spc="-25" dirty="0"/>
          </a:p>
        </p:txBody>
      </p:sp>
      <p:sp>
        <p:nvSpPr>
          <p:cNvPr id="60" name="object 6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10" dirty="0"/>
              <a:t> </a:t>
            </a:r>
            <a:r>
              <a:rPr dirty="0"/>
              <a:t>be</a:t>
            </a:r>
            <a:r>
              <a:rPr spc="-10" dirty="0"/>
              <a:t> reproduced</a:t>
            </a:r>
          </a:p>
        </p:txBody>
      </p:sp>
      <p:sp>
        <p:nvSpPr>
          <p:cNvPr id="61" name="object 6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Pty.</a:t>
            </a:r>
            <a:r>
              <a:rPr spc="-5" dirty="0"/>
              <a:t> </a:t>
            </a:r>
            <a:r>
              <a:rPr spc="-20" dirty="0"/>
              <a:t>Ltd.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81038209-340B-B21F-D792-51F49D5801B6}"/>
              </a:ext>
            </a:extLst>
          </p:cNvPr>
          <p:cNvSpPr/>
          <p:nvPr/>
        </p:nvSpPr>
        <p:spPr>
          <a:xfrm>
            <a:off x="318362" y="6814384"/>
            <a:ext cx="6654536" cy="4583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007"/>
            <a:ext cx="7560309" cy="702310"/>
          </a:xfrm>
          <a:custGeom>
            <a:avLst/>
            <a:gdLst/>
            <a:ahLst/>
            <a:cxnLst/>
            <a:rect l="l" t="t" r="r" b="b"/>
            <a:pathLst>
              <a:path w="7560309" h="702310">
                <a:moveTo>
                  <a:pt x="7559992" y="0"/>
                </a:moveTo>
                <a:lnTo>
                  <a:pt x="0" y="0"/>
                </a:lnTo>
                <a:lnTo>
                  <a:pt x="0" y="701992"/>
                </a:lnTo>
                <a:lnTo>
                  <a:pt x="7559992" y="701992"/>
                </a:lnTo>
                <a:lnTo>
                  <a:pt x="755999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90" dirty="0"/>
              <a:t>Contents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51300" y="1054257"/>
            <a:ext cx="5078095" cy="1829435"/>
          </a:xfrm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85"/>
              </a:spcBef>
              <a:tabLst>
                <a:tab pos="4965065" algn="l"/>
              </a:tabLst>
            </a:pPr>
            <a:r>
              <a:rPr sz="14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Introduction</a:t>
            </a:r>
            <a:r>
              <a:rPr sz="14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4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4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4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articulated</a:t>
            </a:r>
            <a:r>
              <a:rPr sz="14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4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haul</a:t>
            </a:r>
            <a:r>
              <a:rPr sz="14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trucks</a:t>
            </a:r>
            <a:r>
              <a:rPr sz="1400" dirty="0">
                <a:solidFill>
                  <a:srgbClr val="231F20"/>
                </a:solidFill>
                <a:latin typeface="Franklin Gothic Book"/>
                <a:cs typeface="Franklin Gothic Book"/>
              </a:rPr>
              <a:t>	</a:t>
            </a:r>
            <a:r>
              <a:rPr sz="14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5</a:t>
            </a:r>
            <a:endParaRPr sz="14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685"/>
              </a:spcBef>
              <a:tabLst>
                <a:tab pos="4965065" algn="l"/>
              </a:tabLst>
            </a:pPr>
            <a:r>
              <a:rPr sz="14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4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basics</a:t>
            </a:r>
            <a:r>
              <a:rPr sz="14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of</a:t>
            </a:r>
            <a:r>
              <a:rPr sz="14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4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road</a:t>
            </a:r>
            <a:r>
              <a:rPr sz="14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construction</a:t>
            </a:r>
            <a:r>
              <a:rPr sz="1400" dirty="0">
                <a:solidFill>
                  <a:srgbClr val="231F20"/>
                </a:solidFill>
                <a:latin typeface="Franklin Gothic Book"/>
                <a:cs typeface="Franklin Gothic Book"/>
              </a:rPr>
              <a:t>	</a:t>
            </a:r>
            <a:r>
              <a:rPr sz="14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9</a:t>
            </a:r>
            <a:endParaRPr sz="1400">
              <a:latin typeface="Franklin Gothic Book"/>
              <a:cs typeface="Franklin Gothic Book"/>
            </a:endParaRPr>
          </a:p>
          <a:p>
            <a:pPr marL="12700" marR="5080">
              <a:lnSpc>
                <a:spcPct val="140900"/>
              </a:lnSpc>
              <a:tabLst>
                <a:tab pos="4867275" algn="l"/>
              </a:tabLst>
            </a:pPr>
            <a:r>
              <a:rPr sz="14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Chapter</a:t>
            </a:r>
            <a:r>
              <a:rPr sz="14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4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1</a:t>
            </a:r>
            <a:r>
              <a:rPr sz="1400" spc="-1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4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Plan</a:t>
            </a:r>
            <a:r>
              <a:rPr sz="14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4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4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4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prepare</a:t>
            </a:r>
            <a:r>
              <a:rPr sz="14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4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for</a:t>
            </a:r>
            <a:r>
              <a:rPr sz="14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4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articulated</a:t>
            </a:r>
            <a:r>
              <a:rPr sz="14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4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haul</a:t>
            </a:r>
            <a:r>
              <a:rPr sz="14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4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truck</a:t>
            </a:r>
            <a:r>
              <a:rPr sz="14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operations</a:t>
            </a:r>
            <a:r>
              <a:rPr sz="1400" dirty="0">
                <a:solidFill>
                  <a:srgbClr val="231F20"/>
                </a:solidFill>
                <a:latin typeface="Franklin Gothic Book"/>
                <a:cs typeface="Franklin Gothic Book"/>
              </a:rPr>
              <a:t>	</a:t>
            </a:r>
            <a:r>
              <a:rPr sz="1400" spc="-27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400" spc="-110" dirty="0">
                <a:solidFill>
                  <a:srgbClr val="231F20"/>
                </a:solidFill>
                <a:latin typeface="Franklin Gothic Book"/>
                <a:cs typeface="Franklin Gothic Book"/>
              </a:rPr>
              <a:t>17 </a:t>
            </a:r>
            <a:r>
              <a:rPr sz="14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Chapter</a:t>
            </a:r>
            <a:r>
              <a:rPr sz="14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4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2</a:t>
            </a:r>
            <a:r>
              <a:rPr sz="1400" spc="-1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4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Operate</a:t>
            </a:r>
            <a:r>
              <a:rPr sz="14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4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articulated</a:t>
            </a:r>
            <a:r>
              <a:rPr sz="14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4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haul</a:t>
            </a:r>
            <a:r>
              <a:rPr sz="14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truck</a:t>
            </a:r>
            <a:r>
              <a:rPr sz="1400" dirty="0">
                <a:solidFill>
                  <a:srgbClr val="231F20"/>
                </a:solidFill>
                <a:latin typeface="Franklin Gothic Book"/>
                <a:cs typeface="Franklin Gothic Book"/>
              </a:rPr>
              <a:t>	</a:t>
            </a:r>
            <a:r>
              <a:rPr sz="1400" spc="-70" dirty="0">
                <a:solidFill>
                  <a:srgbClr val="231F20"/>
                </a:solidFill>
                <a:latin typeface="Franklin Gothic Book"/>
                <a:cs typeface="Franklin Gothic Book"/>
              </a:rPr>
              <a:t>67</a:t>
            </a:r>
            <a:endParaRPr sz="14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690"/>
              </a:spcBef>
              <a:tabLst>
                <a:tab pos="4774565" algn="l"/>
              </a:tabLst>
            </a:pPr>
            <a:r>
              <a:rPr sz="14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Chapter</a:t>
            </a:r>
            <a:r>
              <a:rPr sz="14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4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3</a:t>
            </a:r>
            <a:r>
              <a:rPr sz="1400" spc="-1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4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Load,</a:t>
            </a:r>
            <a:r>
              <a:rPr sz="14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4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haul</a:t>
            </a:r>
            <a:r>
              <a:rPr sz="14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4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4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4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dump</a:t>
            </a:r>
            <a:r>
              <a:rPr sz="14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materials</a:t>
            </a:r>
            <a:r>
              <a:rPr sz="1400" dirty="0">
                <a:solidFill>
                  <a:srgbClr val="231F20"/>
                </a:solidFill>
                <a:latin typeface="Franklin Gothic Book"/>
                <a:cs typeface="Franklin Gothic Book"/>
              </a:rPr>
              <a:t>	</a:t>
            </a:r>
            <a:r>
              <a:rPr sz="14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105</a:t>
            </a:r>
            <a:endParaRPr sz="14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685"/>
              </a:spcBef>
              <a:tabLst>
                <a:tab pos="4768850" algn="l"/>
              </a:tabLst>
            </a:pPr>
            <a:r>
              <a:rPr sz="14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Chapter</a:t>
            </a:r>
            <a:r>
              <a:rPr sz="14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4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4</a:t>
            </a:r>
            <a:r>
              <a:rPr sz="1400" spc="-1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4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Carry</a:t>
            </a:r>
            <a:r>
              <a:rPr sz="14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4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out</a:t>
            </a:r>
            <a:r>
              <a:rPr sz="14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4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housekeeping</a:t>
            </a:r>
            <a:r>
              <a:rPr sz="14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activities</a:t>
            </a:r>
            <a:r>
              <a:rPr sz="1400" dirty="0">
                <a:solidFill>
                  <a:srgbClr val="231F20"/>
                </a:solidFill>
                <a:latin typeface="Franklin Gothic Book"/>
                <a:cs typeface="Franklin Gothic Book"/>
              </a:rPr>
              <a:t>	</a:t>
            </a:r>
            <a:r>
              <a:rPr sz="14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120</a:t>
            </a:r>
            <a:endParaRPr sz="14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9785" y="3906926"/>
            <a:ext cx="6223378" cy="2933308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57595" y="3"/>
            <a:ext cx="7502525" cy="3355340"/>
          </a:xfrm>
          <a:custGeom>
            <a:avLst/>
            <a:gdLst/>
            <a:ahLst/>
            <a:cxnLst/>
            <a:rect l="l" t="t" r="r" b="b"/>
            <a:pathLst>
              <a:path w="7502525" h="3355340">
                <a:moveTo>
                  <a:pt x="0" y="0"/>
                </a:moveTo>
                <a:lnTo>
                  <a:pt x="0" y="3355200"/>
                </a:lnTo>
                <a:lnTo>
                  <a:pt x="7502398" y="181902"/>
                </a:lnTo>
                <a:lnTo>
                  <a:pt x="7502398" y="13677"/>
                </a:lnTo>
                <a:lnTo>
                  <a:pt x="0" y="0"/>
                </a:lnTo>
                <a:close/>
              </a:path>
            </a:pathLst>
          </a:custGeom>
          <a:solidFill>
            <a:srgbClr val="802B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7594" y="655205"/>
            <a:ext cx="7308215" cy="1325245"/>
          </a:xfrm>
          <a:prstGeom prst="rect">
            <a:avLst/>
          </a:prstGeom>
          <a:solidFill>
            <a:srgbClr val="231F20"/>
          </a:solidFill>
        </p:spPr>
        <p:txBody>
          <a:bodyPr vert="horz" wrap="square" lIns="0" tIns="238125" rIns="0" bIns="0" rtlCol="0">
            <a:spAutoFit/>
          </a:bodyPr>
          <a:lstStyle/>
          <a:p>
            <a:pPr marL="2931160" marR="172085" indent="1303020">
              <a:lnSpc>
                <a:spcPts val="3900"/>
              </a:lnSpc>
              <a:spcBef>
                <a:spcPts val="1875"/>
              </a:spcBef>
            </a:pPr>
            <a:r>
              <a:rPr spc="-100" dirty="0"/>
              <a:t>Introduction</a:t>
            </a:r>
            <a:r>
              <a:rPr spc="-250" dirty="0"/>
              <a:t> </a:t>
            </a:r>
            <a:r>
              <a:rPr spc="-50" dirty="0"/>
              <a:t>to </a:t>
            </a:r>
            <a:r>
              <a:rPr spc="-145" dirty="0"/>
              <a:t>Articulated</a:t>
            </a:r>
            <a:r>
              <a:rPr spc="-275" dirty="0"/>
              <a:t> </a:t>
            </a:r>
            <a:r>
              <a:rPr spc="-100" dirty="0"/>
              <a:t>Haul</a:t>
            </a:r>
            <a:r>
              <a:rPr spc="-430" dirty="0"/>
              <a:t> </a:t>
            </a:r>
            <a:r>
              <a:rPr spc="-180" dirty="0"/>
              <a:t>Truck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817732" y="10248418"/>
            <a:ext cx="78105" cy="126364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7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5</a:t>
            </a:r>
            <a:endParaRPr sz="700">
              <a:latin typeface="Franklin Gothic Medium"/>
              <a:cs typeface="Franklin Gothic Medium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56695" rIns="0" bIns="0" rtlCol="0">
            <a:spAutoFit/>
          </a:bodyPr>
          <a:lstStyle/>
          <a:p>
            <a:pPr marL="15621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Pty.</a:t>
            </a:r>
            <a:r>
              <a:rPr spc="-5" dirty="0"/>
              <a:t> </a:t>
            </a:r>
            <a:r>
              <a:rPr spc="-20" dirty="0"/>
              <a:t>Ltd.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56695" rIns="0" bIns="0" rtlCol="0">
            <a:spAutoFit/>
          </a:bodyPr>
          <a:lstStyle/>
          <a:p>
            <a:pPr marL="15621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10" dirty="0"/>
              <a:t> </a:t>
            </a:r>
            <a:r>
              <a:rPr dirty="0"/>
              <a:t>be</a:t>
            </a:r>
            <a:r>
              <a:rPr spc="-10" dirty="0"/>
              <a:t> reproduced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9009"/>
            <a:ext cx="7128509" cy="153035"/>
          </a:xfrm>
          <a:custGeom>
            <a:avLst/>
            <a:gdLst/>
            <a:ahLst/>
            <a:cxnLst/>
            <a:rect l="l" t="t" r="r" b="b"/>
            <a:pathLst>
              <a:path w="7128509" h="153035">
                <a:moveTo>
                  <a:pt x="7128002" y="0"/>
                </a:moveTo>
                <a:lnTo>
                  <a:pt x="0" y="0"/>
                </a:lnTo>
                <a:lnTo>
                  <a:pt x="0" y="152996"/>
                </a:lnTo>
                <a:lnTo>
                  <a:pt x="7128002" y="152996"/>
                </a:lnTo>
                <a:lnTo>
                  <a:pt x="712800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208199" y="72011"/>
            <a:ext cx="278955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INTRODUCTION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TO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ARTICULATED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HAUL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TRUCK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7300" y="492775"/>
            <a:ext cx="3501390" cy="1950085"/>
          </a:xfrm>
          <a:prstGeom prst="rect">
            <a:avLst/>
          </a:prstGeom>
        </p:spPr>
        <p:txBody>
          <a:bodyPr vert="horz" wrap="square" lIns="0" tIns="774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10"/>
              </a:spcBef>
            </a:pPr>
            <a:r>
              <a:rPr sz="1400" dirty="0">
                <a:solidFill>
                  <a:srgbClr val="802B28"/>
                </a:solidFill>
                <a:latin typeface="Franklin Gothic Demi"/>
                <a:cs typeface="Franklin Gothic Demi"/>
              </a:rPr>
              <a:t>Introduction</a:t>
            </a:r>
            <a:r>
              <a:rPr sz="1400" spc="-45" dirty="0">
                <a:solidFill>
                  <a:srgbClr val="802B28"/>
                </a:solidFill>
                <a:latin typeface="Franklin Gothic Demi"/>
                <a:cs typeface="Franklin Gothic Demi"/>
              </a:rPr>
              <a:t> </a:t>
            </a:r>
            <a:r>
              <a:rPr sz="1400" dirty="0">
                <a:solidFill>
                  <a:srgbClr val="802B28"/>
                </a:solidFill>
                <a:latin typeface="Franklin Gothic Demi"/>
                <a:cs typeface="Franklin Gothic Demi"/>
              </a:rPr>
              <a:t>to</a:t>
            </a:r>
            <a:r>
              <a:rPr sz="1400" spc="-50" dirty="0">
                <a:solidFill>
                  <a:srgbClr val="802B28"/>
                </a:solidFill>
                <a:latin typeface="Franklin Gothic Demi"/>
                <a:cs typeface="Franklin Gothic Demi"/>
              </a:rPr>
              <a:t> </a:t>
            </a:r>
            <a:r>
              <a:rPr sz="1400" dirty="0">
                <a:solidFill>
                  <a:srgbClr val="802B28"/>
                </a:solidFill>
                <a:latin typeface="Franklin Gothic Demi"/>
                <a:cs typeface="Franklin Gothic Demi"/>
              </a:rPr>
              <a:t>articulated</a:t>
            </a:r>
            <a:r>
              <a:rPr sz="1400" spc="-45" dirty="0">
                <a:solidFill>
                  <a:srgbClr val="802B28"/>
                </a:solidFill>
                <a:latin typeface="Franklin Gothic Demi"/>
                <a:cs typeface="Franklin Gothic Demi"/>
              </a:rPr>
              <a:t> </a:t>
            </a:r>
            <a:r>
              <a:rPr sz="1400" dirty="0">
                <a:solidFill>
                  <a:srgbClr val="802B28"/>
                </a:solidFill>
                <a:latin typeface="Franklin Gothic Demi"/>
                <a:cs typeface="Franklin Gothic Demi"/>
              </a:rPr>
              <a:t>haul</a:t>
            </a:r>
            <a:r>
              <a:rPr sz="1400" spc="-50" dirty="0">
                <a:solidFill>
                  <a:srgbClr val="802B28"/>
                </a:solidFill>
                <a:latin typeface="Franklin Gothic Demi"/>
                <a:cs typeface="Franklin Gothic Demi"/>
              </a:rPr>
              <a:t> </a:t>
            </a:r>
            <a:r>
              <a:rPr sz="1400" spc="-10" dirty="0">
                <a:solidFill>
                  <a:srgbClr val="802B28"/>
                </a:solidFill>
                <a:latin typeface="Franklin Gothic Demi"/>
                <a:cs typeface="Franklin Gothic Demi"/>
              </a:rPr>
              <a:t>truck</a:t>
            </a:r>
            <a:endParaRPr sz="1400" dirty="0">
              <a:latin typeface="Franklin Gothic Demi"/>
              <a:cs typeface="Franklin Gothic Demi"/>
            </a:endParaRPr>
          </a:p>
          <a:p>
            <a:pPr marL="12700" marR="128905">
              <a:lnSpc>
                <a:spcPts val="1140"/>
              </a:lnSpc>
              <a:spcBef>
                <a:spcPts val="45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An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articulated</a:t>
            </a:r>
            <a:r>
              <a:rPr sz="1000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haul</a:t>
            </a:r>
            <a:r>
              <a:rPr sz="1000" spc="-2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truck</a:t>
            </a:r>
            <a:r>
              <a:rPr sz="1000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is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large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heavy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duty type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of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haul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truck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used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transport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loads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over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rough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terrain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carry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materials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from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one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place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another.</a:t>
            </a:r>
            <a:endParaRPr sz="1000" dirty="0">
              <a:latin typeface="Franklin Gothic Book"/>
              <a:cs typeface="Franklin Gothic Book"/>
            </a:endParaRPr>
          </a:p>
          <a:p>
            <a:pPr marL="12700" marR="5080">
              <a:lnSpc>
                <a:spcPts val="1140"/>
              </a:lnSpc>
              <a:spcBef>
                <a:spcPts val="57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haul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truck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is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built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handle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rough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slopes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slippery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conditions.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It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has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four-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wheel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or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all-wheel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drive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truck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steers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by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cab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front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axle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pivoting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separate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from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load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body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rear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wheels.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For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example,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steer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right,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engine,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cab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front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axle</a:t>
            </a:r>
            <a:r>
              <a:rPr sz="1000" spc="5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would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pivot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right.</a:t>
            </a:r>
            <a:endParaRPr sz="1000" dirty="0">
              <a:latin typeface="Franklin Gothic Book"/>
              <a:cs typeface="Franklin Gothic Book"/>
            </a:endParaRPr>
          </a:p>
          <a:p>
            <a:pPr marL="12700" marR="330200">
              <a:lnSpc>
                <a:spcPts val="1140"/>
              </a:lnSpc>
              <a:spcBef>
                <a:spcPts val="565"/>
              </a:spcBef>
            </a:pPr>
            <a:r>
              <a:rPr sz="10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can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load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haul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truck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with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number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of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machines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including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excavators</a:t>
            </a:r>
            <a:r>
              <a:rPr sz="1000" spc="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loaders.</a:t>
            </a:r>
            <a:endParaRPr sz="1000" dirty="0">
              <a:latin typeface="Franklin Gothic Book"/>
              <a:cs typeface="Franklin Gothic Book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52469" y="818718"/>
            <a:ext cx="2832213" cy="148004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14228" y="2679611"/>
            <a:ext cx="3105772" cy="1709991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546354" y="4689487"/>
            <a:ext cx="6467475" cy="230832"/>
          </a:xfrm>
          <a:prstGeom prst="rect">
            <a:avLst/>
          </a:prstGeom>
          <a:ln w="12700">
            <a:solidFill>
              <a:srgbClr val="00305E"/>
            </a:solidFill>
          </a:ln>
        </p:spPr>
        <p:txBody>
          <a:bodyPr vert="horz" wrap="square" lIns="0" tIns="76200" rIns="0" bIns="0" rtlCol="0">
            <a:spAutoFit/>
          </a:bodyPr>
          <a:lstStyle/>
          <a:p>
            <a:pPr marL="536575">
              <a:lnSpc>
                <a:spcPct val="100000"/>
              </a:lnSpc>
              <a:spcBef>
                <a:spcPts val="600"/>
              </a:spcBef>
            </a:pPr>
            <a:r>
              <a:rPr sz="10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Articulated</a:t>
            </a:r>
            <a:r>
              <a:rPr sz="1000" spc="-1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haul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trucks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covered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in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this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guide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off-</a:t>
            </a:r>
            <a:r>
              <a:rPr sz="1000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highway</a:t>
            </a:r>
            <a:r>
              <a:rPr sz="1000" spc="-1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trucks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diesel-</a:t>
            </a:r>
            <a:r>
              <a:rPr sz="1000" spc="-50" dirty="0">
                <a:solidFill>
                  <a:srgbClr val="231F20"/>
                </a:solidFill>
                <a:latin typeface="Franklin Gothic Demi"/>
                <a:cs typeface="Franklin Gothic Demi"/>
              </a:rPr>
              <a:t>powered</a:t>
            </a:r>
            <a:r>
              <a:rPr sz="1000" spc="-1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mechanical</a:t>
            </a:r>
            <a:r>
              <a:rPr sz="1000" spc="-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Demi"/>
                <a:cs typeface="Franklin Gothic Demi"/>
              </a:rPr>
              <a:t>drive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endParaRPr sz="1000" dirty="0">
              <a:latin typeface="Franklin Gothic Book"/>
              <a:cs typeface="Franklin Gothic Book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0004" y="2885421"/>
            <a:ext cx="3239996" cy="1504181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540000" y="6117370"/>
            <a:ext cx="6048375" cy="257810"/>
            <a:chOff x="540000" y="6117370"/>
            <a:chExt cx="6048375" cy="257810"/>
          </a:xfrm>
        </p:grpSpPr>
        <p:sp>
          <p:nvSpPr>
            <p:cNvPr id="10" name="object 10"/>
            <p:cNvSpPr/>
            <p:nvPr/>
          </p:nvSpPr>
          <p:spPr>
            <a:xfrm>
              <a:off x="584547" y="6123720"/>
              <a:ext cx="5978525" cy="0"/>
            </a:xfrm>
            <a:custGeom>
              <a:avLst/>
              <a:gdLst/>
              <a:ahLst/>
              <a:cxnLst/>
              <a:rect l="l" t="t" r="r" b="b"/>
              <a:pathLst>
                <a:path w="5978525">
                  <a:moveTo>
                    <a:pt x="0" y="0"/>
                  </a:moveTo>
                  <a:lnTo>
                    <a:pt x="5978004" y="0"/>
                  </a:lnTo>
                </a:path>
              </a:pathLst>
            </a:custGeom>
            <a:ln w="12700">
              <a:solidFill>
                <a:srgbClr val="231F2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39991" y="6117373"/>
              <a:ext cx="6048375" cy="12700"/>
            </a:xfrm>
            <a:custGeom>
              <a:avLst/>
              <a:gdLst/>
              <a:ahLst/>
              <a:cxnLst/>
              <a:rect l="l" t="t" r="r" b="b"/>
              <a:pathLst>
                <a:path w="6048375" h="12700">
                  <a:moveTo>
                    <a:pt x="12700" y="6350"/>
                  </a:moveTo>
                  <a:lnTo>
                    <a:pt x="10845" y="1866"/>
                  </a:lnTo>
                  <a:lnTo>
                    <a:pt x="6350" y="0"/>
                  </a:lnTo>
                  <a:lnTo>
                    <a:pt x="1866" y="1866"/>
                  </a:lnTo>
                  <a:lnTo>
                    <a:pt x="0" y="6350"/>
                  </a:lnTo>
                  <a:lnTo>
                    <a:pt x="1866" y="10845"/>
                  </a:lnTo>
                  <a:lnTo>
                    <a:pt x="6350" y="12700"/>
                  </a:lnTo>
                  <a:lnTo>
                    <a:pt x="10845" y="10845"/>
                  </a:lnTo>
                  <a:lnTo>
                    <a:pt x="12700" y="6350"/>
                  </a:lnTo>
                  <a:close/>
                </a:path>
                <a:path w="6048375" h="12700">
                  <a:moveTo>
                    <a:pt x="6047994" y="6350"/>
                  </a:moveTo>
                  <a:lnTo>
                    <a:pt x="6046140" y="1866"/>
                  </a:lnTo>
                  <a:lnTo>
                    <a:pt x="6041644" y="0"/>
                  </a:lnTo>
                  <a:lnTo>
                    <a:pt x="6037161" y="1866"/>
                  </a:lnTo>
                  <a:lnTo>
                    <a:pt x="6035294" y="6350"/>
                  </a:lnTo>
                  <a:lnTo>
                    <a:pt x="6037161" y="10845"/>
                  </a:lnTo>
                  <a:lnTo>
                    <a:pt x="6041644" y="12700"/>
                  </a:lnTo>
                  <a:lnTo>
                    <a:pt x="6046140" y="10845"/>
                  </a:lnTo>
                  <a:lnTo>
                    <a:pt x="6047994" y="635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84547" y="6368220"/>
              <a:ext cx="5978525" cy="0"/>
            </a:xfrm>
            <a:custGeom>
              <a:avLst/>
              <a:gdLst/>
              <a:ahLst/>
              <a:cxnLst/>
              <a:rect l="l" t="t" r="r" b="b"/>
              <a:pathLst>
                <a:path w="5978525">
                  <a:moveTo>
                    <a:pt x="0" y="0"/>
                  </a:moveTo>
                  <a:lnTo>
                    <a:pt x="5978004" y="0"/>
                  </a:lnTo>
                </a:path>
              </a:pathLst>
            </a:custGeom>
            <a:ln w="12700">
              <a:solidFill>
                <a:srgbClr val="231F2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39991" y="6361874"/>
              <a:ext cx="6048375" cy="12700"/>
            </a:xfrm>
            <a:custGeom>
              <a:avLst/>
              <a:gdLst/>
              <a:ahLst/>
              <a:cxnLst/>
              <a:rect l="l" t="t" r="r" b="b"/>
              <a:pathLst>
                <a:path w="6048375" h="12700">
                  <a:moveTo>
                    <a:pt x="12700" y="6350"/>
                  </a:moveTo>
                  <a:lnTo>
                    <a:pt x="10845" y="1866"/>
                  </a:lnTo>
                  <a:lnTo>
                    <a:pt x="6350" y="0"/>
                  </a:lnTo>
                  <a:lnTo>
                    <a:pt x="1866" y="1866"/>
                  </a:lnTo>
                  <a:lnTo>
                    <a:pt x="0" y="6350"/>
                  </a:lnTo>
                  <a:lnTo>
                    <a:pt x="1866" y="10845"/>
                  </a:lnTo>
                  <a:lnTo>
                    <a:pt x="6350" y="12700"/>
                  </a:lnTo>
                  <a:lnTo>
                    <a:pt x="10845" y="10845"/>
                  </a:lnTo>
                  <a:lnTo>
                    <a:pt x="12700" y="6350"/>
                  </a:lnTo>
                  <a:close/>
                </a:path>
                <a:path w="6048375" h="12700">
                  <a:moveTo>
                    <a:pt x="6047994" y="6350"/>
                  </a:moveTo>
                  <a:lnTo>
                    <a:pt x="6046140" y="1866"/>
                  </a:lnTo>
                  <a:lnTo>
                    <a:pt x="6041644" y="0"/>
                  </a:lnTo>
                  <a:lnTo>
                    <a:pt x="6037161" y="1866"/>
                  </a:lnTo>
                  <a:lnTo>
                    <a:pt x="6035294" y="6350"/>
                  </a:lnTo>
                  <a:lnTo>
                    <a:pt x="6037161" y="10845"/>
                  </a:lnTo>
                  <a:lnTo>
                    <a:pt x="6041644" y="12700"/>
                  </a:lnTo>
                  <a:lnTo>
                    <a:pt x="6046140" y="10845"/>
                  </a:lnTo>
                  <a:lnTo>
                    <a:pt x="6047994" y="635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540000" y="6606371"/>
            <a:ext cx="6048375" cy="12700"/>
            <a:chOff x="540000" y="6606371"/>
            <a:chExt cx="6048375" cy="12700"/>
          </a:xfrm>
        </p:grpSpPr>
        <p:sp>
          <p:nvSpPr>
            <p:cNvPr id="15" name="object 15"/>
            <p:cNvSpPr/>
            <p:nvPr/>
          </p:nvSpPr>
          <p:spPr>
            <a:xfrm>
              <a:off x="584547" y="6612721"/>
              <a:ext cx="5978525" cy="0"/>
            </a:xfrm>
            <a:custGeom>
              <a:avLst/>
              <a:gdLst/>
              <a:ahLst/>
              <a:cxnLst/>
              <a:rect l="l" t="t" r="r" b="b"/>
              <a:pathLst>
                <a:path w="5978525">
                  <a:moveTo>
                    <a:pt x="0" y="0"/>
                  </a:moveTo>
                  <a:lnTo>
                    <a:pt x="5978004" y="0"/>
                  </a:lnTo>
                </a:path>
              </a:pathLst>
            </a:custGeom>
            <a:ln w="12700">
              <a:solidFill>
                <a:srgbClr val="231F2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39991" y="6606374"/>
              <a:ext cx="6048375" cy="12700"/>
            </a:xfrm>
            <a:custGeom>
              <a:avLst/>
              <a:gdLst/>
              <a:ahLst/>
              <a:cxnLst/>
              <a:rect l="l" t="t" r="r" b="b"/>
              <a:pathLst>
                <a:path w="6048375" h="12700">
                  <a:moveTo>
                    <a:pt x="12700" y="6350"/>
                  </a:moveTo>
                  <a:lnTo>
                    <a:pt x="10845" y="1866"/>
                  </a:lnTo>
                  <a:lnTo>
                    <a:pt x="6350" y="0"/>
                  </a:lnTo>
                  <a:lnTo>
                    <a:pt x="1866" y="1866"/>
                  </a:lnTo>
                  <a:lnTo>
                    <a:pt x="0" y="6350"/>
                  </a:lnTo>
                  <a:lnTo>
                    <a:pt x="1866" y="10845"/>
                  </a:lnTo>
                  <a:lnTo>
                    <a:pt x="6350" y="12700"/>
                  </a:lnTo>
                  <a:lnTo>
                    <a:pt x="10845" y="10845"/>
                  </a:lnTo>
                  <a:lnTo>
                    <a:pt x="12700" y="6350"/>
                  </a:lnTo>
                  <a:close/>
                </a:path>
                <a:path w="6048375" h="12700">
                  <a:moveTo>
                    <a:pt x="6047994" y="6350"/>
                  </a:moveTo>
                  <a:lnTo>
                    <a:pt x="6046140" y="1866"/>
                  </a:lnTo>
                  <a:lnTo>
                    <a:pt x="6041644" y="0"/>
                  </a:lnTo>
                  <a:lnTo>
                    <a:pt x="6037161" y="1866"/>
                  </a:lnTo>
                  <a:lnTo>
                    <a:pt x="6035294" y="6350"/>
                  </a:lnTo>
                  <a:lnTo>
                    <a:pt x="6037161" y="10845"/>
                  </a:lnTo>
                  <a:lnTo>
                    <a:pt x="6041644" y="12700"/>
                  </a:lnTo>
                  <a:lnTo>
                    <a:pt x="6046140" y="10845"/>
                  </a:lnTo>
                  <a:lnTo>
                    <a:pt x="6047994" y="635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540000" y="7517671"/>
            <a:ext cx="6048375" cy="12700"/>
            <a:chOff x="540000" y="7517671"/>
            <a:chExt cx="6048375" cy="12700"/>
          </a:xfrm>
        </p:grpSpPr>
        <p:sp>
          <p:nvSpPr>
            <p:cNvPr id="18" name="object 18"/>
            <p:cNvSpPr/>
            <p:nvPr/>
          </p:nvSpPr>
          <p:spPr>
            <a:xfrm>
              <a:off x="584547" y="7524021"/>
              <a:ext cx="5978525" cy="0"/>
            </a:xfrm>
            <a:custGeom>
              <a:avLst/>
              <a:gdLst/>
              <a:ahLst/>
              <a:cxnLst/>
              <a:rect l="l" t="t" r="r" b="b"/>
              <a:pathLst>
                <a:path w="5978525">
                  <a:moveTo>
                    <a:pt x="0" y="0"/>
                  </a:moveTo>
                  <a:lnTo>
                    <a:pt x="5978004" y="0"/>
                  </a:lnTo>
                </a:path>
              </a:pathLst>
            </a:custGeom>
            <a:ln w="12700">
              <a:solidFill>
                <a:srgbClr val="231F2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39991" y="7517676"/>
              <a:ext cx="6048375" cy="12700"/>
            </a:xfrm>
            <a:custGeom>
              <a:avLst/>
              <a:gdLst/>
              <a:ahLst/>
              <a:cxnLst/>
              <a:rect l="l" t="t" r="r" b="b"/>
              <a:pathLst>
                <a:path w="6048375" h="12700">
                  <a:moveTo>
                    <a:pt x="12700" y="6350"/>
                  </a:moveTo>
                  <a:lnTo>
                    <a:pt x="10845" y="1866"/>
                  </a:lnTo>
                  <a:lnTo>
                    <a:pt x="6350" y="0"/>
                  </a:lnTo>
                  <a:lnTo>
                    <a:pt x="1866" y="1866"/>
                  </a:lnTo>
                  <a:lnTo>
                    <a:pt x="0" y="6350"/>
                  </a:lnTo>
                  <a:lnTo>
                    <a:pt x="1866" y="10845"/>
                  </a:lnTo>
                  <a:lnTo>
                    <a:pt x="6350" y="12700"/>
                  </a:lnTo>
                  <a:lnTo>
                    <a:pt x="10845" y="10845"/>
                  </a:lnTo>
                  <a:lnTo>
                    <a:pt x="12700" y="6350"/>
                  </a:lnTo>
                  <a:close/>
                </a:path>
                <a:path w="6048375" h="12700">
                  <a:moveTo>
                    <a:pt x="6047994" y="6350"/>
                  </a:moveTo>
                  <a:lnTo>
                    <a:pt x="6046140" y="1866"/>
                  </a:lnTo>
                  <a:lnTo>
                    <a:pt x="6041644" y="0"/>
                  </a:lnTo>
                  <a:lnTo>
                    <a:pt x="6037161" y="1866"/>
                  </a:lnTo>
                  <a:lnTo>
                    <a:pt x="6035294" y="6350"/>
                  </a:lnTo>
                  <a:lnTo>
                    <a:pt x="6037161" y="10845"/>
                  </a:lnTo>
                  <a:lnTo>
                    <a:pt x="6041644" y="12700"/>
                  </a:lnTo>
                  <a:lnTo>
                    <a:pt x="6046140" y="10845"/>
                  </a:lnTo>
                  <a:lnTo>
                    <a:pt x="6047994" y="635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540000" y="7762170"/>
            <a:ext cx="6048375" cy="12700"/>
            <a:chOff x="540000" y="7762170"/>
            <a:chExt cx="6048375" cy="12700"/>
          </a:xfrm>
        </p:grpSpPr>
        <p:sp>
          <p:nvSpPr>
            <p:cNvPr id="21" name="object 21"/>
            <p:cNvSpPr/>
            <p:nvPr/>
          </p:nvSpPr>
          <p:spPr>
            <a:xfrm>
              <a:off x="584547" y="7768520"/>
              <a:ext cx="5978525" cy="0"/>
            </a:xfrm>
            <a:custGeom>
              <a:avLst/>
              <a:gdLst/>
              <a:ahLst/>
              <a:cxnLst/>
              <a:rect l="l" t="t" r="r" b="b"/>
              <a:pathLst>
                <a:path w="5978525">
                  <a:moveTo>
                    <a:pt x="0" y="0"/>
                  </a:moveTo>
                  <a:lnTo>
                    <a:pt x="5978004" y="0"/>
                  </a:lnTo>
                </a:path>
              </a:pathLst>
            </a:custGeom>
            <a:ln w="12700">
              <a:solidFill>
                <a:srgbClr val="231F2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39991" y="7762176"/>
              <a:ext cx="6048375" cy="12700"/>
            </a:xfrm>
            <a:custGeom>
              <a:avLst/>
              <a:gdLst/>
              <a:ahLst/>
              <a:cxnLst/>
              <a:rect l="l" t="t" r="r" b="b"/>
              <a:pathLst>
                <a:path w="6048375" h="12700">
                  <a:moveTo>
                    <a:pt x="12700" y="6350"/>
                  </a:moveTo>
                  <a:lnTo>
                    <a:pt x="10845" y="1854"/>
                  </a:lnTo>
                  <a:lnTo>
                    <a:pt x="6350" y="0"/>
                  </a:lnTo>
                  <a:lnTo>
                    <a:pt x="1866" y="1854"/>
                  </a:lnTo>
                  <a:lnTo>
                    <a:pt x="0" y="6350"/>
                  </a:lnTo>
                  <a:lnTo>
                    <a:pt x="1866" y="10845"/>
                  </a:lnTo>
                  <a:lnTo>
                    <a:pt x="6350" y="12700"/>
                  </a:lnTo>
                  <a:lnTo>
                    <a:pt x="10845" y="10845"/>
                  </a:lnTo>
                  <a:lnTo>
                    <a:pt x="12700" y="6350"/>
                  </a:lnTo>
                  <a:close/>
                </a:path>
                <a:path w="6048375" h="12700">
                  <a:moveTo>
                    <a:pt x="6047994" y="6350"/>
                  </a:moveTo>
                  <a:lnTo>
                    <a:pt x="6046140" y="1854"/>
                  </a:lnTo>
                  <a:lnTo>
                    <a:pt x="6041644" y="0"/>
                  </a:lnTo>
                  <a:lnTo>
                    <a:pt x="6037161" y="1854"/>
                  </a:lnTo>
                  <a:lnTo>
                    <a:pt x="6035294" y="6350"/>
                  </a:lnTo>
                  <a:lnTo>
                    <a:pt x="6037161" y="10845"/>
                  </a:lnTo>
                  <a:lnTo>
                    <a:pt x="6041644" y="12700"/>
                  </a:lnTo>
                  <a:lnTo>
                    <a:pt x="6046140" y="10845"/>
                  </a:lnTo>
                  <a:lnTo>
                    <a:pt x="6047994" y="635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540000" y="8006670"/>
            <a:ext cx="6048375" cy="12700"/>
            <a:chOff x="540000" y="8006670"/>
            <a:chExt cx="6048375" cy="12700"/>
          </a:xfrm>
        </p:grpSpPr>
        <p:sp>
          <p:nvSpPr>
            <p:cNvPr id="24" name="object 24"/>
            <p:cNvSpPr/>
            <p:nvPr/>
          </p:nvSpPr>
          <p:spPr>
            <a:xfrm>
              <a:off x="584547" y="8013020"/>
              <a:ext cx="5978525" cy="0"/>
            </a:xfrm>
            <a:custGeom>
              <a:avLst/>
              <a:gdLst/>
              <a:ahLst/>
              <a:cxnLst/>
              <a:rect l="l" t="t" r="r" b="b"/>
              <a:pathLst>
                <a:path w="5978525">
                  <a:moveTo>
                    <a:pt x="0" y="0"/>
                  </a:moveTo>
                  <a:lnTo>
                    <a:pt x="5978004" y="0"/>
                  </a:lnTo>
                </a:path>
              </a:pathLst>
            </a:custGeom>
            <a:ln w="12700">
              <a:solidFill>
                <a:srgbClr val="231F2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39991" y="8006677"/>
              <a:ext cx="6048375" cy="12700"/>
            </a:xfrm>
            <a:custGeom>
              <a:avLst/>
              <a:gdLst/>
              <a:ahLst/>
              <a:cxnLst/>
              <a:rect l="l" t="t" r="r" b="b"/>
              <a:pathLst>
                <a:path w="6048375" h="12700">
                  <a:moveTo>
                    <a:pt x="12700" y="6350"/>
                  </a:moveTo>
                  <a:lnTo>
                    <a:pt x="10845" y="1854"/>
                  </a:lnTo>
                  <a:lnTo>
                    <a:pt x="6350" y="0"/>
                  </a:lnTo>
                  <a:lnTo>
                    <a:pt x="1866" y="1854"/>
                  </a:lnTo>
                  <a:lnTo>
                    <a:pt x="0" y="6350"/>
                  </a:lnTo>
                  <a:lnTo>
                    <a:pt x="1866" y="10845"/>
                  </a:lnTo>
                  <a:lnTo>
                    <a:pt x="6350" y="12700"/>
                  </a:lnTo>
                  <a:lnTo>
                    <a:pt x="10845" y="10845"/>
                  </a:lnTo>
                  <a:lnTo>
                    <a:pt x="12700" y="6350"/>
                  </a:lnTo>
                  <a:close/>
                </a:path>
                <a:path w="6048375" h="12700">
                  <a:moveTo>
                    <a:pt x="6047994" y="6350"/>
                  </a:moveTo>
                  <a:lnTo>
                    <a:pt x="6046140" y="1854"/>
                  </a:lnTo>
                  <a:lnTo>
                    <a:pt x="6041644" y="0"/>
                  </a:lnTo>
                  <a:lnTo>
                    <a:pt x="6037161" y="1854"/>
                  </a:lnTo>
                  <a:lnTo>
                    <a:pt x="6035294" y="6350"/>
                  </a:lnTo>
                  <a:lnTo>
                    <a:pt x="6037161" y="10845"/>
                  </a:lnTo>
                  <a:lnTo>
                    <a:pt x="6041644" y="12700"/>
                  </a:lnTo>
                  <a:lnTo>
                    <a:pt x="6046140" y="10845"/>
                  </a:lnTo>
                  <a:lnTo>
                    <a:pt x="6047994" y="635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540000" y="8251170"/>
            <a:ext cx="6048375" cy="12700"/>
            <a:chOff x="540000" y="8251170"/>
            <a:chExt cx="6048375" cy="12700"/>
          </a:xfrm>
        </p:grpSpPr>
        <p:sp>
          <p:nvSpPr>
            <p:cNvPr id="27" name="object 27"/>
            <p:cNvSpPr/>
            <p:nvPr/>
          </p:nvSpPr>
          <p:spPr>
            <a:xfrm>
              <a:off x="584547" y="8257520"/>
              <a:ext cx="5978525" cy="0"/>
            </a:xfrm>
            <a:custGeom>
              <a:avLst/>
              <a:gdLst/>
              <a:ahLst/>
              <a:cxnLst/>
              <a:rect l="l" t="t" r="r" b="b"/>
              <a:pathLst>
                <a:path w="5978525">
                  <a:moveTo>
                    <a:pt x="0" y="0"/>
                  </a:moveTo>
                  <a:lnTo>
                    <a:pt x="5978004" y="0"/>
                  </a:lnTo>
                </a:path>
              </a:pathLst>
            </a:custGeom>
            <a:ln w="12700">
              <a:solidFill>
                <a:srgbClr val="231F2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39991" y="8251177"/>
              <a:ext cx="6048375" cy="12700"/>
            </a:xfrm>
            <a:custGeom>
              <a:avLst/>
              <a:gdLst/>
              <a:ahLst/>
              <a:cxnLst/>
              <a:rect l="l" t="t" r="r" b="b"/>
              <a:pathLst>
                <a:path w="6048375" h="12700">
                  <a:moveTo>
                    <a:pt x="12700" y="6350"/>
                  </a:moveTo>
                  <a:lnTo>
                    <a:pt x="10845" y="1854"/>
                  </a:lnTo>
                  <a:lnTo>
                    <a:pt x="6350" y="0"/>
                  </a:lnTo>
                  <a:lnTo>
                    <a:pt x="1866" y="1854"/>
                  </a:lnTo>
                  <a:lnTo>
                    <a:pt x="0" y="6350"/>
                  </a:lnTo>
                  <a:lnTo>
                    <a:pt x="1866" y="10845"/>
                  </a:lnTo>
                  <a:lnTo>
                    <a:pt x="6350" y="12700"/>
                  </a:lnTo>
                  <a:lnTo>
                    <a:pt x="10845" y="10845"/>
                  </a:lnTo>
                  <a:lnTo>
                    <a:pt x="12700" y="6350"/>
                  </a:lnTo>
                  <a:close/>
                </a:path>
                <a:path w="6048375" h="12700">
                  <a:moveTo>
                    <a:pt x="6047994" y="6350"/>
                  </a:moveTo>
                  <a:lnTo>
                    <a:pt x="6046140" y="1854"/>
                  </a:lnTo>
                  <a:lnTo>
                    <a:pt x="6041644" y="0"/>
                  </a:lnTo>
                  <a:lnTo>
                    <a:pt x="6037161" y="1854"/>
                  </a:lnTo>
                  <a:lnTo>
                    <a:pt x="6035294" y="6350"/>
                  </a:lnTo>
                  <a:lnTo>
                    <a:pt x="6037161" y="10845"/>
                  </a:lnTo>
                  <a:lnTo>
                    <a:pt x="6041644" y="12700"/>
                  </a:lnTo>
                  <a:lnTo>
                    <a:pt x="6046140" y="10845"/>
                  </a:lnTo>
                  <a:lnTo>
                    <a:pt x="6047994" y="635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9" name="object 29"/>
          <p:cNvGrpSpPr/>
          <p:nvPr/>
        </p:nvGrpSpPr>
        <p:grpSpPr>
          <a:xfrm>
            <a:off x="540000" y="8495670"/>
            <a:ext cx="6048375" cy="12700"/>
            <a:chOff x="540000" y="8495670"/>
            <a:chExt cx="6048375" cy="12700"/>
          </a:xfrm>
        </p:grpSpPr>
        <p:sp>
          <p:nvSpPr>
            <p:cNvPr id="30" name="object 30"/>
            <p:cNvSpPr/>
            <p:nvPr/>
          </p:nvSpPr>
          <p:spPr>
            <a:xfrm>
              <a:off x="584547" y="8502020"/>
              <a:ext cx="5978525" cy="0"/>
            </a:xfrm>
            <a:custGeom>
              <a:avLst/>
              <a:gdLst/>
              <a:ahLst/>
              <a:cxnLst/>
              <a:rect l="l" t="t" r="r" b="b"/>
              <a:pathLst>
                <a:path w="5978525">
                  <a:moveTo>
                    <a:pt x="0" y="0"/>
                  </a:moveTo>
                  <a:lnTo>
                    <a:pt x="5978004" y="0"/>
                  </a:lnTo>
                </a:path>
              </a:pathLst>
            </a:custGeom>
            <a:ln w="12700">
              <a:solidFill>
                <a:srgbClr val="231F2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39991" y="8495678"/>
              <a:ext cx="6048375" cy="12700"/>
            </a:xfrm>
            <a:custGeom>
              <a:avLst/>
              <a:gdLst/>
              <a:ahLst/>
              <a:cxnLst/>
              <a:rect l="l" t="t" r="r" b="b"/>
              <a:pathLst>
                <a:path w="6048375" h="12700">
                  <a:moveTo>
                    <a:pt x="12700" y="6350"/>
                  </a:moveTo>
                  <a:lnTo>
                    <a:pt x="10845" y="1854"/>
                  </a:lnTo>
                  <a:lnTo>
                    <a:pt x="6350" y="0"/>
                  </a:lnTo>
                  <a:lnTo>
                    <a:pt x="1866" y="1854"/>
                  </a:lnTo>
                  <a:lnTo>
                    <a:pt x="0" y="6350"/>
                  </a:lnTo>
                  <a:lnTo>
                    <a:pt x="1866" y="10833"/>
                  </a:lnTo>
                  <a:lnTo>
                    <a:pt x="6350" y="12700"/>
                  </a:lnTo>
                  <a:lnTo>
                    <a:pt x="10845" y="10833"/>
                  </a:lnTo>
                  <a:lnTo>
                    <a:pt x="12700" y="6350"/>
                  </a:lnTo>
                  <a:close/>
                </a:path>
                <a:path w="6048375" h="12700">
                  <a:moveTo>
                    <a:pt x="6047994" y="6350"/>
                  </a:moveTo>
                  <a:lnTo>
                    <a:pt x="6046140" y="1854"/>
                  </a:lnTo>
                  <a:lnTo>
                    <a:pt x="6041644" y="0"/>
                  </a:lnTo>
                  <a:lnTo>
                    <a:pt x="6037161" y="1854"/>
                  </a:lnTo>
                  <a:lnTo>
                    <a:pt x="6035294" y="6350"/>
                  </a:lnTo>
                  <a:lnTo>
                    <a:pt x="6037161" y="10833"/>
                  </a:lnTo>
                  <a:lnTo>
                    <a:pt x="6041644" y="12700"/>
                  </a:lnTo>
                  <a:lnTo>
                    <a:pt x="6046140" y="10833"/>
                  </a:lnTo>
                  <a:lnTo>
                    <a:pt x="6047994" y="635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" name="object 32"/>
          <p:cNvGrpSpPr/>
          <p:nvPr/>
        </p:nvGrpSpPr>
        <p:grpSpPr>
          <a:xfrm>
            <a:off x="540000" y="8740170"/>
            <a:ext cx="6048375" cy="12700"/>
            <a:chOff x="540000" y="8740170"/>
            <a:chExt cx="6048375" cy="12700"/>
          </a:xfrm>
        </p:grpSpPr>
        <p:sp>
          <p:nvSpPr>
            <p:cNvPr id="33" name="object 33"/>
            <p:cNvSpPr/>
            <p:nvPr/>
          </p:nvSpPr>
          <p:spPr>
            <a:xfrm>
              <a:off x="584547" y="8746520"/>
              <a:ext cx="5978525" cy="0"/>
            </a:xfrm>
            <a:custGeom>
              <a:avLst/>
              <a:gdLst/>
              <a:ahLst/>
              <a:cxnLst/>
              <a:rect l="l" t="t" r="r" b="b"/>
              <a:pathLst>
                <a:path w="5978525">
                  <a:moveTo>
                    <a:pt x="0" y="0"/>
                  </a:moveTo>
                  <a:lnTo>
                    <a:pt x="5978004" y="0"/>
                  </a:lnTo>
                </a:path>
              </a:pathLst>
            </a:custGeom>
            <a:ln w="12700">
              <a:solidFill>
                <a:srgbClr val="231F2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39991" y="8740177"/>
              <a:ext cx="6048375" cy="12700"/>
            </a:xfrm>
            <a:custGeom>
              <a:avLst/>
              <a:gdLst/>
              <a:ahLst/>
              <a:cxnLst/>
              <a:rect l="l" t="t" r="r" b="b"/>
              <a:pathLst>
                <a:path w="6048375" h="12700">
                  <a:moveTo>
                    <a:pt x="12700" y="6350"/>
                  </a:moveTo>
                  <a:lnTo>
                    <a:pt x="10845" y="1854"/>
                  </a:lnTo>
                  <a:lnTo>
                    <a:pt x="6350" y="0"/>
                  </a:lnTo>
                  <a:lnTo>
                    <a:pt x="1866" y="1854"/>
                  </a:lnTo>
                  <a:lnTo>
                    <a:pt x="0" y="6350"/>
                  </a:lnTo>
                  <a:lnTo>
                    <a:pt x="1866" y="10833"/>
                  </a:lnTo>
                  <a:lnTo>
                    <a:pt x="6350" y="12700"/>
                  </a:lnTo>
                  <a:lnTo>
                    <a:pt x="10845" y="10833"/>
                  </a:lnTo>
                  <a:lnTo>
                    <a:pt x="12700" y="6350"/>
                  </a:lnTo>
                  <a:close/>
                </a:path>
                <a:path w="6048375" h="12700">
                  <a:moveTo>
                    <a:pt x="6047994" y="6350"/>
                  </a:moveTo>
                  <a:lnTo>
                    <a:pt x="6046140" y="1854"/>
                  </a:lnTo>
                  <a:lnTo>
                    <a:pt x="6041644" y="0"/>
                  </a:lnTo>
                  <a:lnTo>
                    <a:pt x="6037161" y="1854"/>
                  </a:lnTo>
                  <a:lnTo>
                    <a:pt x="6035294" y="6350"/>
                  </a:lnTo>
                  <a:lnTo>
                    <a:pt x="6037161" y="10833"/>
                  </a:lnTo>
                  <a:lnTo>
                    <a:pt x="6041644" y="12700"/>
                  </a:lnTo>
                  <a:lnTo>
                    <a:pt x="6046140" y="10833"/>
                  </a:lnTo>
                  <a:lnTo>
                    <a:pt x="6047994" y="635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5" name="object 35"/>
          <p:cNvGrpSpPr/>
          <p:nvPr/>
        </p:nvGrpSpPr>
        <p:grpSpPr>
          <a:xfrm>
            <a:off x="540000" y="8984670"/>
            <a:ext cx="6048375" cy="12700"/>
            <a:chOff x="540000" y="8984670"/>
            <a:chExt cx="6048375" cy="12700"/>
          </a:xfrm>
        </p:grpSpPr>
        <p:sp>
          <p:nvSpPr>
            <p:cNvPr id="36" name="object 36"/>
            <p:cNvSpPr/>
            <p:nvPr/>
          </p:nvSpPr>
          <p:spPr>
            <a:xfrm>
              <a:off x="584547" y="8991020"/>
              <a:ext cx="5978525" cy="0"/>
            </a:xfrm>
            <a:custGeom>
              <a:avLst/>
              <a:gdLst/>
              <a:ahLst/>
              <a:cxnLst/>
              <a:rect l="l" t="t" r="r" b="b"/>
              <a:pathLst>
                <a:path w="5978525">
                  <a:moveTo>
                    <a:pt x="0" y="0"/>
                  </a:moveTo>
                  <a:lnTo>
                    <a:pt x="5978004" y="0"/>
                  </a:lnTo>
                </a:path>
              </a:pathLst>
            </a:custGeom>
            <a:ln w="12700">
              <a:solidFill>
                <a:srgbClr val="231F2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39991" y="8984678"/>
              <a:ext cx="6048375" cy="12700"/>
            </a:xfrm>
            <a:custGeom>
              <a:avLst/>
              <a:gdLst/>
              <a:ahLst/>
              <a:cxnLst/>
              <a:rect l="l" t="t" r="r" b="b"/>
              <a:pathLst>
                <a:path w="6048375" h="12700">
                  <a:moveTo>
                    <a:pt x="12700" y="6350"/>
                  </a:moveTo>
                  <a:lnTo>
                    <a:pt x="10845" y="1854"/>
                  </a:lnTo>
                  <a:lnTo>
                    <a:pt x="6350" y="0"/>
                  </a:lnTo>
                  <a:lnTo>
                    <a:pt x="1866" y="1854"/>
                  </a:lnTo>
                  <a:lnTo>
                    <a:pt x="0" y="6350"/>
                  </a:lnTo>
                  <a:lnTo>
                    <a:pt x="1866" y="10833"/>
                  </a:lnTo>
                  <a:lnTo>
                    <a:pt x="6350" y="12700"/>
                  </a:lnTo>
                  <a:lnTo>
                    <a:pt x="10845" y="10833"/>
                  </a:lnTo>
                  <a:lnTo>
                    <a:pt x="12700" y="6350"/>
                  </a:lnTo>
                  <a:close/>
                </a:path>
                <a:path w="6048375" h="12700">
                  <a:moveTo>
                    <a:pt x="6047994" y="6350"/>
                  </a:moveTo>
                  <a:lnTo>
                    <a:pt x="6046140" y="1854"/>
                  </a:lnTo>
                  <a:lnTo>
                    <a:pt x="6041644" y="0"/>
                  </a:lnTo>
                  <a:lnTo>
                    <a:pt x="6037161" y="1854"/>
                  </a:lnTo>
                  <a:lnTo>
                    <a:pt x="6035294" y="6350"/>
                  </a:lnTo>
                  <a:lnTo>
                    <a:pt x="6037161" y="10833"/>
                  </a:lnTo>
                  <a:lnTo>
                    <a:pt x="6041644" y="12700"/>
                  </a:lnTo>
                  <a:lnTo>
                    <a:pt x="6046140" y="10833"/>
                  </a:lnTo>
                  <a:lnTo>
                    <a:pt x="6047994" y="635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" name="object 38"/>
          <p:cNvGrpSpPr/>
          <p:nvPr/>
        </p:nvGrpSpPr>
        <p:grpSpPr>
          <a:xfrm>
            <a:off x="540000" y="9229169"/>
            <a:ext cx="6048375" cy="12700"/>
            <a:chOff x="540000" y="9229169"/>
            <a:chExt cx="6048375" cy="12700"/>
          </a:xfrm>
        </p:grpSpPr>
        <p:sp>
          <p:nvSpPr>
            <p:cNvPr id="39" name="object 39"/>
            <p:cNvSpPr/>
            <p:nvPr/>
          </p:nvSpPr>
          <p:spPr>
            <a:xfrm>
              <a:off x="584547" y="9235519"/>
              <a:ext cx="5978525" cy="0"/>
            </a:xfrm>
            <a:custGeom>
              <a:avLst/>
              <a:gdLst/>
              <a:ahLst/>
              <a:cxnLst/>
              <a:rect l="l" t="t" r="r" b="b"/>
              <a:pathLst>
                <a:path w="5978525">
                  <a:moveTo>
                    <a:pt x="0" y="0"/>
                  </a:moveTo>
                  <a:lnTo>
                    <a:pt x="5978004" y="0"/>
                  </a:lnTo>
                </a:path>
              </a:pathLst>
            </a:custGeom>
            <a:ln w="12700">
              <a:solidFill>
                <a:srgbClr val="231F2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39991" y="9229178"/>
              <a:ext cx="6048375" cy="12700"/>
            </a:xfrm>
            <a:custGeom>
              <a:avLst/>
              <a:gdLst/>
              <a:ahLst/>
              <a:cxnLst/>
              <a:rect l="l" t="t" r="r" b="b"/>
              <a:pathLst>
                <a:path w="6048375" h="12700">
                  <a:moveTo>
                    <a:pt x="12700" y="6350"/>
                  </a:moveTo>
                  <a:lnTo>
                    <a:pt x="10845" y="1854"/>
                  </a:lnTo>
                  <a:lnTo>
                    <a:pt x="6350" y="0"/>
                  </a:lnTo>
                  <a:lnTo>
                    <a:pt x="1866" y="1854"/>
                  </a:lnTo>
                  <a:lnTo>
                    <a:pt x="0" y="6350"/>
                  </a:lnTo>
                  <a:lnTo>
                    <a:pt x="1866" y="10833"/>
                  </a:lnTo>
                  <a:lnTo>
                    <a:pt x="6350" y="12700"/>
                  </a:lnTo>
                  <a:lnTo>
                    <a:pt x="10845" y="10833"/>
                  </a:lnTo>
                  <a:lnTo>
                    <a:pt x="12700" y="6350"/>
                  </a:lnTo>
                  <a:close/>
                </a:path>
                <a:path w="6048375" h="12700">
                  <a:moveTo>
                    <a:pt x="6047994" y="6350"/>
                  </a:moveTo>
                  <a:lnTo>
                    <a:pt x="6046140" y="1854"/>
                  </a:lnTo>
                  <a:lnTo>
                    <a:pt x="6041644" y="0"/>
                  </a:lnTo>
                  <a:lnTo>
                    <a:pt x="6037161" y="1854"/>
                  </a:lnTo>
                  <a:lnTo>
                    <a:pt x="6035294" y="6350"/>
                  </a:lnTo>
                  <a:lnTo>
                    <a:pt x="6037161" y="10833"/>
                  </a:lnTo>
                  <a:lnTo>
                    <a:pt x="6041644" y="12700"/>
                  </a:lnTo>
                  <a:lnTo>
                    <a:pt x="6046140" y="10833"/>
                  </a:lnTo>
                  <a:lnTo>
                    <a:pt x="6047994" y="635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1" name="object 41"/>
          <p:cNvGrpSpPr/>
          <p:nvPr/>
        </p:nvGrpSpPr>
        <p:grpSpPr>
          <a:xfrm>
            <a:off x="540000" y="9473670"/>
            <a:ext cx="6048375" cy="12700"/>
            <a:chOff x="540000" y="9473670"/>
            <a:chExt cx="6048375" cy="12700"/>
          </a:xfrm>
        </p:grpSpPr>
        <p:sp>
          <p:nvSpPr>
            <p:cNvPr id="42" name="object 42"/>
            <p:cNvSpPr/>
            <p:nvPr/>
          </p:nvSpPr>
          <p:spPr>
            <a:xfrm>
              <a:off x="584547" y="9480020"/>
              <a:ext cx="5978525" cy="0"/>
            </a:xfrm>
            <a:custGeom>
              <a:avLst/>
              <a:gdLst/>
              <a:ahLst/>
              <a:cxnLst/>
              <a:rect l="l" t="t" r="r" b="b"/>
              <a:pathLst>
                <a:path w="5978525">
                  <a:moveTo>
                    <a:pt x="0" y="0"/>
                  </a:moveTo>
                  <a:lnTo>
                    <a:pt x="5978004" y="0"/>
                  </a:lnTo>
                </a:path>
              </a:pathLst>
            </a:custGeom>
            <a:ln w="12700">
              <a:solidFill>
                <a:srgbClr val="231F2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539991" y="9473679"/>
              <a:ext cx="6048375" cy="12700"/>
            </a:xfrm>
            <a:custGeom>
              <a:avLst/>
              <a:gdLst/>
              <a:ahLst/>
              <a:cxnLst/>
              <a:rect l="l" t="t" r="r" b="b"/>
              <a:pathLst>
                <a:path w="6048375" h="12700">
                  <a:moveTo>
                    <a:pt x="12700" y="6350"/>
                  </a:moveTo>
                  <a:lnTo>
                    <a:pt x="10845" y="1854"/>
                  </a:lnTo>
                  <a:lnTo>
                    <a:pt x="6350" y="0"/>
                  </a:lnTo>
                  <a:lnTo>
                    <a:pt x="1866" y="1854"/>
                  </a:lnTo>
                  <a:lnTo>
                    <a:pt x="0" y="6350"/>
                  </a:lnTo>
                  <a:lnTo>
                    <a:pt x="1866" y="10833"/>
                  </a:lnTo>
                  <a:lnTo>
                    <a:pt x="6350" y="12700"/>
                  </a:lnTo>
                  <a:lnTo>
                    <a:pt x="10845" y="10833"/>
                  </a:lnTo>
                  <a:lnTo>
                    <a:pt x="12700" y="6350"/>
                  </a:lnTo>
                  <a:close/>
                </a:path>
                <a:path w="6048375" h="12700">
                  <a:moveTo>
                    <a:pt x="6047994" y="6350"/>
                  </a:moveTo>
                  <a:lnTo>
                    <a:pt x="6046140" y="1854"/>
                  </a:lnTo>
                  <a:lnTo>
                    <a:pt x="6041644" y="0"/>
                  </a:lnTo>
                  <a:lnTo>
                    <a:pt x="6037161" y="1854"/>
                  </a:lnTo>
                  <a:lnTo>
                    <a:pt x="6035294" y="6350"/>
                  </a:lnTo>
                  <a:lnTo>
                    <a:pt x="6037161" y="10833"/>
                  </a:lnTo>
                  <a:lnTo>
                    <a:pt x="6041644" y="12700"/>
                  </a:lnTo>
                  <a:lnTo>
                    <a:pt x="6046140" y="10833"/>
                  </a:lnTo>
                  <a:lnTo>
                    <a:pt x="6047994" y="635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4" name="object 44"/>
          <p:cNvGrpSpPr/>
          <p:nvPr/>
        </p:nvGrpSpPr>
        <p:grpSpPr>
          <a:xfrm>
            <a:off x="540000" y="9718171"/>
            <a:ext cx="6048375" cy="12700"/>
            <a:chOff x="540000" y="9718171"/>
            <a:chExt cx="6048375" cy="12700"/>
          </a:xfrm>
        </p:grpSpPr>
        <p:sp>
          <p:nvSpPr>
            <p:cNvPr id="45" name="object 45"/>
            <p:cNvSpPr/>
            <p:nvPr/>
          </p:nvSpPr>
          <p:spPr>
            <a:xfrm>
              <a:off x="584547" y="9724521"/>
              <a:ext cx="5978525" cy="0"/>
            </a:xfrm>
            <a:custGeom>
              <a:avLst/>
              <a:gdLst/>
              <a:ahLst/>
              <a:cxnLst/>
              <a:rect l="l" t="t" r="r" b="b"/>
              <a:pathLst>
                <a:path w="5978525">
                  <a:moveTo>
                    <a:pt x="0" y="0"/>
                  </a:moveTo>
                  <a:lnTo>
                    <a:pt x="5978004" y="0"/>
                  </a:lnTo>
                </a:path>
              </a:pathLst>
            </a:custGeom>
            <a:ln w="12700">
              <a:solidFill>
                <a:srgbClr val="231F2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39991" y="9718179"/>
              <a:ext cx="6048375" cy="12700"/>
            </a:xfrm>
            <a:custGeom>
              <a:avLst/>
              <a:gdLst/>
              <a:ahLst/>
              <a:cxnLst/>
              <a:rect l="l" t="t" r="r" b="b"/>
              <a:pathLst>
                <a:path w="6048375" h="12700">
                  <a:moveTo>
                    <a:pt x="12700" y="6350"/>
                  </a:moveTo>
                  <a:lnTo>
                    <a:pt x="10845" y="1854"/>
                  </a:lnTo>
                  <a:lnTo>
                    <a:pt x="6350" y="0"/>
                  </a:lnTo>
                  <a:lnTo>
                    <a:pt x="1866" y="1854"/>
                  </a:lnTo>
                  <a:lnTo>
                    <a:pt x="0" y="6350"/>
                  </a:lnTo>
                  <a:lnTo>
                    <a:pt x="1866" y="10833"/>
                  </a:lnTo>
                  <a:lnTo>
                    <a:pt x="6350" y="12700"/>
                  </a:lnTo>
                  <a:lnTo>
                    <a:pt x="10845" y="10833"/>
                  </a:lnTo>
                  <a:lnTo>
                    <a:pt x="12700" y="6350"/>
                  </a:lnTo>
                  <a:close/>
                </a:path>
                <a:path w="6048375" h="12700">
                  <a:moveTo>
                    <a:pt x="6047994" y="6350"/>
                  </a:moveTo>
                  <a:lnTo>
                    <a:pt x="6046140" y="1854"/>
                  </a:lnTo>
                  <a:lnTo>
                    <a:pt x="6041644" y="0"/>
                  </a:lnTo>
                  <a:lnTo>
                    <a:pt x="6037161" y="1854"/>
                  </a:lnTo>
                  <a:lnTo>
                    <a:pt x="6035294" y="6350"/>
                  </a:lnTo>
                  <a:lnTo>
                    <a:pt x="6037161" y="10833"/>
                  </a:lnTo>
                  <a:lnTo>
                    <a:pt x="6041644" y="12700"/>
                  </a:lnTo>
                  <a:lnTo>
                    <a:pt x="6046140" y="10833"/>
                  </a:lnTo>
                  <a:lnTo>
                    <a:pt x="6047994" y="635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7" name="object 47"/>
          <p:cNvGrpSpPr/>
          <p:nvPr/>
        </p:nvGrpSpPr>
        <p:grpSpPr>
          <a:xfrm>
            <a:off x="540000" y="9962671"/>
            <a:ext cx="6048375" cy="12700"/>
            <a:chOff x="540000" y="9962671"/>
            <a:chExt cx="6048375" cy="12700"/>
          </a:xfrm>
        </p:grpSpPr>
        <p:sp>
          <p:nvSpPr>
            <p:cNvPr id="48" name="object 48"/>
            <p:cNvSpPr/>
            <p:nvPr/>
          </p:nvSpPr>
          <p:spPr>
            <a:xfrm>
              <a:off x="584547" y="9969021"/>
              <a:ext cx="5978525" cy="0"/>
            </a:xfrm>
            <a:custGeom>
              <a:avLst/>
              <a:gdLst/>
              <a:ahLst/>
              <a:cxnLst/>
              <a:rect l="l" t="t" r="r" b="b"/>
              <a:pathLst>
                <a:path w="5978525">
                  <a:moveTo>
                    <a:pt x="0" y="0"/>
                  </a:moveTo>
                  <a:lnTo>
                    <a:pt x="5978004" y="0"/>
                  </a:lnTo>
                </a:path>
              </a:pathLst>
            </a:custGeom>
            <a:ln w="12700">
              <a:solidFill>
                <a:srgbClr val="231F2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539991" y="9962680"/>
              <a:ext cx="6048375" cy="12700"/>
            </a:xfrm>
            <a:custGeom>
              <a:avLst/>
              <a:gdLst/>
              <a:ahLst/>
              <a:cxnLst/>
              <a:rect l="l" t="t" r="r" b="b"/>
              <a:pathLst>
                <a:path w="6048375" h="12700">
                  <a:moveTo>
                    <a:pt x="12700" y="6350"/>
                  </a:moveTo>
                  <a:lnTo>
                    <a:pt x="10845" y="1854"/>
                  </a:lnTo>
                  <a:lnTo>
                    <a:pt x="6350" y="0"/>
                  </a:lnTo>
                  <a:lnTo>
                    <a:pt x="1866" y="1854"/>
                  </a:lnTo>
                  <a:lnTo>
                    <a:pt x="0" y="6350"/>
                  </a:lnTo>
                  <a:lnTo>
                    <a:pt x="1866" y="10833"/>
                  </a:lnTo>
                  <a:lnTo>
                    <a:pt x="6350" y="12700"/>
                  </a:lnTo>
                  <a:lnTo>
                    <a:pt x="10845" y="10833"/>
                  </a:lnTo>
                  <a:lnTo>
                    <a:pt x="12700" y="6350"/>
                  </a:lnTo>
                  <a:close/>
                </a:path>
                <a:path w="6048375" h="12700">
                  <a:moveTo>
                    <a:pt x="6047994" y="6350"/>
                  </a:moveTo>
                  <a:lnTo>
                    <a:pt x="6046140" y="1854"/>
                  </a:lnTo>
                  <a:lnTo>
                    <a:pt x="6041644" y="0"/>
                  </a:lnTo>
                  <a:lnTo>
                    <a:pt x="6037161" y="1854"/>
                  </a:lnTo>
                  <a:lnTo>
                    <a:pt x="6035294" y="6350"/>
                  </a:lnTo>
                  <a:lnTo>
                    <a:pt x="6037161" y="10833"/>
                  </a:lnTo>
                  <a:lnTo>
                    <a:pt x="6041644" y="12700"/>
                  </a:lnTo>
                  <a:lnTo>
                    <a:pt x="6046140" y="10833"/>
                  </a:lnTo>
                  <a:lnTo>
                    <a:pt x="6047994" y="635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0" name="object 50"/>
          <p:cNvGrpSpPr/>
          <p:nvPr/>
        </p:nvGrpSpPr>
        <p:grpSpPr>
          <a:xfrm>
            <a:off x="540000" y="10207170"/>
            <a:ext cx="6048375" cy="12700"/>
            <a:chOff x="540000" y="10207170"/>
            <a:chExt cx="6048375" cy="12700"/>
          </a:xfrm>
        </p:grpSpPr>
        <p:sp>
          <p:nvSpPr>
            <p:cNvPr id="51" name="object 51"/>
            <p:cNvSpPr/>
            <p:nvPr/>
          </p:nvSpPr>
          <p:spPr>
            <a:xfrm>
              <a:off x="584547" y="10213520"/>
              <a:ext cx="5978525" cy="0"/>
            </a:xfrm>
            <a:custGeom>
              <a:avLst/>
              <a:gdLst/>
              <a:ahLst/>
              <a:cxnLst/>
              <a:rect l="l" t="t" r="r" b="b"/>
              <a:pathLst>
                <a:path w="5978525">
                  <a:moveTo>
                    <a:pt x="0" y="0"/>
                  </a:moveTo>
                  <a:lnTo>
                    <a:pt x="5978004" y="0"/>
                  </a:lnTo>
                </a:path>
              </a:pathLst>
            </a:custGeom>
            <a:ln w="12700">
              <a:solidFill>
                <a:srgbClr val="231F2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539991" y="10207180"/>
              <a:ext cx="6048375" cy="12700"/>
            </a:xfrm>
            <a:custGeom>
              <a:avLst/>
              <a:gdLst/>
              <a:ahLst/>
              <a:cxnLst/>
              <a:rect l="l" t="t" r="r" b="b"/>
              <a:pathLst>
                <a:path w="6048375" h="12700">
                  <a:moveTo>
                    <a:pt x="12700" y="6350"/>
                  </a:moveTo>
                  <a:lnTo>
                    <a:pt x="10845" y="1854"/>
                  </a:lnTo>
                  <a:lnTo>
                    <a:pt x="6350" y="0"/>
                  </a:lnTo>
                  <a:lnTo>
                    <a:pt x="1866" y="1854"/>
                  </a:lnTo>
                  <a:lnTo>
                    <a:pt x="0" y="6350"/>
                  </a:lnTo>
                  <a:lnTo>
                    <a:pt x="1866" y="10833"/>
                  </a:lnTo>
                  <a:lnTo>
                    <a:pt x="6350" y="12700"/>
                  </a:lnTo>
                  <a:lnTo>
                    <a:pt x="10845" y="10833"/>
                  </a:lnTo>
                  <a:lnTo>
                    <a:pt x="12700" y="6350"/>
                  </a:lnTo>
                  <a:close/>
                </a:path>
                <a:path w="6048375" h="12700">
                  <a:moveTo>
                    <a:pt x="6047994" y="6350"/>
                  </a:moveTo>
                  <a:lnTo>
                    <a:pt x="6046140" y="1854"/>
                  </a:lnTo>
                  <a:lnTo>
                    <a:pt x="6041644" y="0"/>
                  </a:lnTo>
                  <a:lnTo>
                    <a:pt x="6037161" y="1854"/>
                  </a:lnTo>
                  <a:lnTo>
                    <a:pt x="6035294" y="6350"/>
                  </a:lnTo>
                  <a:lnTo>
                    <a:pt x="6037161" y="10833"/>
                  </a:lnTo>
                  <a:lnTo>
                    <a:pt x="6041644" y="12700"/>
                  </a:lnTo>
                  <a:lnTo>
                    <a:pt x="6046140" y="10833"/>
                  </a:lnTo>
                  <a:lnTo>
                    <a:pt x="6047994" y="635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527300" y="6370761"/>
            <a:ext cx="6506845" cy="14262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980815">
              <a:lnSpc>
                <a:spcPct val="145800"/>
              </a:lnSpc>
              <a:spcBef>
                <a:spcPts val="100"/>
              </a:spcBef>
            </a:pP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1.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Question: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What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is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haul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truck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used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for? 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100" u="dash" spc="-1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Franklin Gothic Book"/>
                <a:cs typeface="Franklin Gothic Book"/>
              </a:rPr>
              <a:t>nswer:</a:t>
            </a:r>
            <a:endParaRPr sz="1100" dirty="0">
              <a:latin typeface="Franklin Gothic Book"/>
              <a:cs typeface="Franklin Gothic Book"/>
            </a:endParaRPr>
          </a:p>
          <a:p>
            <a:pPr marL="12700" marR="5080">
              <a:lnSpc>
                <a:spcPct val="113599"/>
              </a:lnSpc>
              <a:spcBef>
                <a:spcPts val="325"/>
              </a:spcBef>
              <a:tabLst>
                <a:tab pos="6035040" algn="l"/>
              </a:tabLst>
            </a:pPr>
            <a:r>
              <a:rPr sz="11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An</a:t>
            </a:r>
            <a:r>
              <a:rPr sz="11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articulated</a:t>
            </a:r>
            <a:r>
              <a:rPr sz="1100" spc="-2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haul</a:t>
            </a:r>
            <a:r>
              <a:rPr sz="1100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truck</a:t>
            </a:r>
            <a:r>
              <a:rPr sz="11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is</a:t>
            </a:r>
            <a:r>
              <a:rPr sz="11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1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large</a:t>
            </a:r>
            <a:r>
              <a:rPr sz="11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heavy</a:t>
            </a:r>
            <a:r>
              <a:rPr sz="11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duty </a:t>
            </a:r>
            <a:r>
              <a:rPr sz="11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type</a:t>
            </a:r>
            <a:r>
              <a:rPr sz="11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of</a:t>
            </a:r>
            <a:r>
              <a:rPr sz="11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haul</a:t>
            </a:r>
            <a:r>
              <a:rPr sz="11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truck </a:t>
            </a:r>
            <a:r>
              <a:rPr sz="11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used</a:t>
            </a:r>
            <a:r>
              <a:rPr sz="11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to</a:t>
            </a:r>
            <a:r>
              <a:rPr sz="11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transport </a:t>
            </a:r>
            <a:r>
              <a:rPr sz="11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loads</a:t>
            </a:r>
            <a:r>
              <a:rPr sz="11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over</a:t>
            </a:r>
            <a:r>
              <a:rPr sz="11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rough</a:t>
            </a:r>
            <a:r>
              <a:rPr sz="11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terrain</a:t>
            </a:r>
            <a:r>
              <a:rPr sz="11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1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carry </a:t>
            </a:r>
            <a:r>
              <a:rPr sz="11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materials</a:t>
            </a:r>
            <a:r>
              <a:rPr sz="1100" spc="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from</a:t>
            </a:r>
            <a:r>
              <a:rPr sz="1100" spc="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one</a:t>
            </a:r>
            <a:r>
              <a:rPr sz="1100" spc="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place</a:t>
            </a:r>
            <a:r>
              <a:rPr sz="1100" spc="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to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another.</a:t>
            </a:r>
            <a:r>
              <a:rPr sz="1100" spc="6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u="dash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Franklin Gothic Book"/>
                <a:cs typeface="Franklin Gothic Book"/>
              </a:rPr>
              <a:t>	</a:t>
            </a:r>
            <a:endParaRPr sz="1100" dirty="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</a:pPr>
            <a:endParaRPr sz="1200" dirty="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000" dirty="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</a:pP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endParaRPr sz="1100" dirty="0">
              <a:latin typeface="Franklin Gothic Book"/>
              <a:cs typeface="Franklin Gothic Book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527300" y="5766228"/>
            <a:ext cx="31813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30" dirty="0">
                <a:solidFill>
                  <a:srgbClr val="00305E"/>
                </a:solidFill>
                <a:latin typeface="Franklin Gothic Book"/>
                <a:cs typeface="Franklin Gothic Book"/>
              </a:rPr>
              <a:t>Notes</a:t>
            </a:r>
            <a:endParaRPr sz="1000">
              <a:latin typeface="Franklin Gothic Book"/>
              <a:cs typeface="Franklin Gothic Book"/>
            </a:endParaRPr>
          </a:p>
        </p:txBody>
      </p:sp>
      <p:pic>
        <p:nvPicPr>
          <p:cNvPr id="55" name="object 5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93540" y="5304003"/>
            <a:ext cx="1086452" cy="1038223"/>
          </a:xfrm>
          <a:prstGeom prst="rect">
            <a:avLst/>
          </a:prstGeom>
        </p:spPr>
      </p:pic>
      <p:sp>
        <p:nvSpPr>
          <p:cNvPr id="56" name="object 5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64135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4</a:t>
            </a:fld>
            <a:endParaRPr spc="-25" dirty="0"/>
          </a:p>
        </p:txBody>
      </p:sp>
      <p:sp>
        <p:nvSpPr>
          <p:cNvPr id="57" name="object 5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10" dirty="0"/>
              <a:t> </a:t>
            </a:r>
            <a:r>
              <a:rPr dirty="0"/>
              <a:t>be</a:t>
            </a:r>
            <a:r>
              <a:rPr spc="-10" dirty="0"/>
              <a:t> reproduced</a:t>
            </a:r>
          </a:p>
        </p:txBody>
      </p:sp>
      <p:sp>
        <p:nvSpPr>
          <p:cNvPr id="58" name="object 5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Pty.</a:t>
            </a:r>
            <a:r>
              <a:rPr spc="-5" dirty="0"/>
              <a:t> </a:t>
            </a:r>
            <a:r>
              <a:rPr spc="-20" dirty="0"/>
              <a:t>Ltd.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C5A1BDCB-6690-676F-620F-FFB6D0B38FAD}"/>
              </a:ext>
            </a:extLst>
          </p:cNvPr>
          <p:cNvSpPr/>
          <p:nvPr/>
        </p:nvSpPr>
        <p:spPr>
          <a:xfrm>
            <a:off x="518740" y="6927462"/>
            <a:ext cx="6654536" cy="4583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4312" y="4636455"/>
            <a:ext cx="6786702" cy="2725543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30933"/>
            <a:ext cx="7560309" cy="3348354"/>
          </a:xfrm>
          <a:custGeom>
            <a:avLst/>
            <a:gdLst/>
            <a:ahLst/>
            <a:cxnLst/>
            <a:rect l="l" t="t" r="r" b="b"/>
            <a:pathLst>
              <a:path w="7560309" h="3348354">
                <a:moveTo>
                  <a:pt x="7559992" y="0"/>
                </a:moveTo>
                <a:lnTo>
                  <a:pt x="0" y="0"/>
                </a:lnTo>
                <a:lnTo>
                  <a:pt x="0" y="3348012"/>
                </a:lnTo>
                <a:lnTo>
                  <a:pt x="7559992" y="152184"/>
                </a:lnTo>
                <a:lnTo>
                  <a:pt x="7559992" y="0"/>
                </a:lnTo>
                <a:close/>
              </a:path>
            </a:pathLst>
          </a:custGeom>
          <a:solidFill>
            <a:srgbClr val="802B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0" y="678942"/>
            <a:ext cx="7308215" cy="1325245"/>
          </a:xfrm>
          <a:prstGeom prst="rect">
            <a:avLst/>
          </a:prstGeom>
          <a:solidFill>
            <a:srgbClr val="231F20"/>
          </a:solidFill>
        </p:spPr>
        <p:txBody>
          <a:bodyPr vert="horz" wrap="square" lIns="0" tIns="424815" rIns="0" bIns="0" rtlCol="0">
            <a:spAutoFit/>
          </a:bodyPr>
          <a:lstStyle/>
          <a:p>
            <a:pPr marL="1425575">
              <a:lnSpc>
                <a:spcPct val="100000"/>
              </a:lnSpc>
              <a:spcBef>
                <a:spcPts val="3345"/>
              </a:spcBef>
            </a:pPr>
            <a:r>
              <a:rPr spc="-145" dirty="0"/>
              <a:t>Operate</a:t>
            </a:r>
            <a:r>
              <a:rPr spc="-280" dirty="0"/>
              <a:t> </a:t>
            </a:r>
            <a:r>
              <a:rPr spc="-165" dirty="0"/>
              <a:t>articulated</a:t>
            </a:r>
            <a:r>
              <a:rPr spc="-275" dirty="0"/>
              <a:t> </a:t>
            </a:r>
            <a:r>
              <a:rPr spc="-95" dirty="0"/>
              <a:t>haul</a:t>
            </a:r>
            <a:r>
              <a:rPr spc="-275" dirty="0"/>
              <a:t> </a:t>
            </a:r>
            <a:r>
              <a:rPr spc="-10" dirty="0"/>
              <a:t>truck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5</a:t>
            </a:fld>
            <a:endParaRPr spc="-25" dirty="0"/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10" dirty="0"/>
              <a:t> </a:t>
            </a:r>
            <a:r>
              <a:rPr dirty="0"/>
              <a:t>be</a:t>
            </a:r>
            <a:r>
              <a:rPr spc="-10" dirty="0"/>
              <a:t> reproduced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Pty.</a:t>
            </a:r>
            <a:r>
              <a:rPr spc="-5" dirty="0"/>
              <a:t> </a:t>
            </a:r>
            <a:r>
              <a:rPr spc="-20" dirty="0"/>
              <a:t>Ltd.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346800" y="2134252"/>
            <a:ext cx="79375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802B28"/>
                </a:solidFill>
                <a:latin typeface="Franklin Gothic Demi"/>
                <a:cs typeface="Franklin Gothic Demi"/>
              </a:rPr>
              <a:t>Chapter</a:t>
            </a:r>
            <a:r>
              <a:rPr sz="1400" b="1" spc="-70" dirty="0">
                <a:solidFill>
                  <a:srgbClr val="802B28"/>
                </a:solidFill>
                <a:latin typeface="Franklin Gothic Demi"/>
                <a:cs typeface="Franklin Gothic Demi"/>
              </a:rPr>
              <a:t> </a:t>
            </a:r>
            <a:r>
              <a:rPr sz="1400" b="1" spc="-50" dirty="0">
                <a:solidFill>
                  <a:srgbClr val="802B28"/>
                </a:solidFill>
                <a:latin typeface="Franklin Gothic Demi"/>
                <a:cs typeface="Franklin Gothic Demi"/>
              </a:rPr>
              <a:t>2</a:t>
            </a:r>
            <a:endParaRPr sz="1400">
              <a:latin typeface="Franklin Gothic Demi"/>
              <a:cs typeface="Franklin Gothic Dem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9008"/>
            <a:ext cx="7200265" cy="153035"/>
          </a:xfrm>
          <a:custGeom>
            <a:avLst/>
            <a:gdLst/>
            <a:ahLst/>
            <a:cxnLst/>
            <a:rect l="l" t="t" r="r" b="b"/>
            <a:pathLst>
              <a:path w="7200265" h="153035">
                <a:moveTo>
                  <a:pt x="7199998" y="0"/>
                </a:moveTo>
                <a:lnTo>
                  <a:pt x="7128002" y="0"/>
                </a:lnTo>
                <a:lnTo>
                  <a:pt x="71996" y="0"/>
                </a:lnTo>
                <a:lnTo>
                  <a:pt x="0" y="0"/>
                </a:lnTo>
                <a:lnTo>
                  <a:pt x="0" y="152996"/>
                </a:lnTo>
                <a:lnTo>
                  <a:pt x="71996" y="152996"/>
                </a:lnTo>
                <a:lnTo>
                  <a:pt x="7128002" y="152996"/>
                </a:lnTo>
                <a:lnTo>
                  <a:pt x="7199998" y="152996"/>
                </a:lnTo>
                <a:lnTo>
                  <a:pt x="719999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828018" y="72011"/>
            <a:ext cx="224028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OPERATE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ARTICULATED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HAUL</a:t>
            </a:r>
            <a:r>
              <a:rPr sz="1100" spc="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TRUCK</a:t>
            </a:r>
            <a:endParaRPr sz="1100">
              <a:latin typeface="Franklin Gothic Medium"/>
              <a:cs typeface="Franklin Gothic Medium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133000" y="387002"/>
            <a:ext cx="4883785" cy="4539615"/>
            <a:chOff x="2133000" y="387002"/>
            <a:chExt cx="4883785" cy="4539615"/>
          </a:xfrm>
        </p:grpSpPr>
        <p:sp>
          <p:nvSpPr>
            <p:cNvPr id="5" name="object 5"/>
            <p:cNvSpPr/>
            <p:nvPr/>
          </p:nvSpPr>
          <p:spPr>
            <a:xfrm>
              <a:off x="2133000" y="390177"/>
              <a:ext cx="4883785" cy="0"/>
            </a:xfrm>
            <a:custGeom>
              <a:avLst/>
              <a:gdLst/>
              <a:ahLst/>
              <a:cxnLst/>
              <a:rect l="l" t="t" r="r" b="b"/>
              <a:pathLst>
                <a:path w="4883784">
                  <a:moveTo>
                    <a:pt x="0" y="0"/>
                  </a:moveTo>
                  <a:lnTo>
                    <a:pt x="4883404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013225" y="393347"/>
              <a:ext cx="0" cy="4526915"/>
            </a:xfrm>
            <a:custGeom>
              <a:avLst/>
              <a:gdLst/>
              <a:ahLst/>
              <a:cxnLst/>
              <a:rect l="l" t="t" r="r" b="b"/>
              <a:pathLst>
                <a:path h="4526915">
                  <a:moveTo>
                    <a:pt x="0" y="4526305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133000" y="4922827"/>
              <a:ext cx="4883785" cy="0"/>
            </a:xfrm>
            <a:custGeom>
              <a:avLst/>
              <a:gdLst/>
              <a:ahLst/>
              <a:cxnLst/>
              <a:rect l="l" t="t" r="r" b="b"/>
              <a:pathLst>
                <a:path w="4883784">
                  <a:moveTo>
                    <a:pt x="0" y="0"/>
                  </a:moveTo>
                  <a:lnTo>
                    <a:pt x="4883404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12648" y="1302806"/>
              <a:ext cx="3910500" cy="3345732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536397" y="390177"/>
            <a:ext cx="1597660" cy="4533265"/>
          </a:xfrm>
          <a:prstGeom prst="rect">
            <a:avLst/>
          </a:prstGeom>
          <a:solidFill>
            <a:srgbClr val="D5D8E4"/>
          </a:solidFill>
        </p:spPr>
        <p:txBody>
          <a:bodyPr vert="horz" wrap="square" lIns="0" tIns="99060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780"/>
              </a:spcBef>
            </a:pPr>
            <a:r>
              <a:rPr sz="1100" b="1" spc="-10" dirty="0">
                <a:solidFill>
                  <a:srgbClr val="231F20"/>
                </a:solidFill>
                <a:latin typeface="Franklin Gothic Demi"/>
                <a:cs typeface="Franklin Gothic Demi"/>
              </a:rPr>
              <a:t>QUESTION</a:t>
            </a:r>
            <a:endParaRPr sz="1100">
              <a:latin typeface="Franklin Gothic Demi"/>
              <a:cs typeface="Franklin Gothic Demi"/>
            </a:endParaRPr>
          </a:p>
          <a:p>
            <a:pPr marL="107950">
              <a:lnSpc>
                <a:spcPts val="1170"/>
              </a:lnSpc>
              <a:spcBef>
                <a:spcPts val="70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What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is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first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check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endParaRPr sz="1000">
              <a:latin typeface="Franklin Gothic Book"/>
              <a:cs typeface="Franklin Gothic Book"/>
            </a:endParaRPr>
          </a:p>
          <a:p>
            <a:pPr marL="107950">
              <a:lnSpc>
                <a:spcPts val="1170"/>
              </a:lnSpc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do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on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machine?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241900" y="480228"/>
            <a:ext cx="333756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Walk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around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it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check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for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obvious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problems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can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easily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see.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30900" y="72011"/>
            <a:ext cx="419734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2.1</a:t>
            </a:r>
            <a:endParaRPr sz="1100">
              <a:latin typeface="Franklin Gothic Medium"/>
              <a:cs typeface="Franklin Gothic Medium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540000" y="5964607"/>
            <a:ext cx="6048375" cy="257810"/>
            <a:chOff x="540000" y="5964607"/>
            <a:chExt cx="6048375" cy="257810"/>
          </a:xfrm>
        </p:grpSpPr>
        <p:sp>
          <p:nvSpPr>
            <p:cNvPr id="13" name="object 13"/>
            <p:cNvSpPr/>
            <p:nvPr/>
          </p:nvSpPr>
          <p:spPr>
            <a:xfrm>
              <a:off x="584547" y="5970957"/>
              <a:ext cx="5978525" cy="0"/>
            </a:xfrm>
            <a:custGeom>
              <a:avLst/>
              <a:gdLst/>
              <a:ahLst/>
              <a:cxnLst/>
              <a:rect l="l" t="t" r="r" b="b"/>
              <a:pathLst>
                <a:path w="5978525">
                  <a:moveTo>
                    <a:pt x="0" y="0"/>
                  </a:moveTo>
                  <a:lnTo>
                    <a:pt x="5978004" y="0"/>
                  </a:lnTo>
                </a:path>
              </a:pathLst>
            </a:custGeom>
            <a:ln w="12700">
              <a:solidFill>
                <a:srgbClr val="231F2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39991" y="5964618"/>
              <a:ext cx="6048375" cy="12700"/>
            </a:xfrm>
            <a:custGeom>
              <a:avLst/>
              <a:gdLst/>
              <a:ahLst/>
              <a:cxnLst/>
              <a:rect l="l" t="t" r="r" b="b"/>
              <a:pathLst>
                <a:path w="6048375" h="12700">
                  <a:moveTo>
                    <a:pt x="12700" y="6350"/>
                  </a:moveTo>
                  <a:lnTo>
                    <a:pt x="10845" y="1854"/>
                  </a:lnTo>
                  <a:lnTo>
                    <a:pt x="6350" y="0"/>
                  </a:lnTo>
                  <a:lnTo>
                    <a:pt x="1866" y="1854"/>
                  </a:lnTo>
                  <a:lnTo>
                    <a:pt x="0" y="6350"/>
                  </a:lnTo>
                  <a:lnTo>
                    <a:pt x="1866" y="10833"/>
                  </a:lnTo>
                  <a:lnTo>
                    <a:pt x="6350" y="12700"/>
                  </a:lnTo>
                  <a:lnTo>
                    <a:pt x="10845" y="10833"/>
                  </a:lnTo>
                  <a:lnTo>
                    <a:pt x="12700" y="6350"/>
                  </a:lnTo>
                  <a:close/>
                </a:path>
                <a:path w="6048375" h="12700">
                  <a:moveTo>
                    <a:pt x="6047994" y="6350"/>
                  </a:moveTo>
                  <a:lnTo>
                    <a:pt x="6046140" y="1854"/>
                  </a:lnTo>
                  <a:lnTo>
                    <a:pt x="6041644" y="0"/>
                  </a:lnTo>
                  <a:lnTo>
                    <a:pt x="6037161" y="1854"/>
                  </a:lnTo>
                  <a:lnTo>
                    <a:pt x="6035294" y="6350"/>
                  </a:lnTo>
                  <a:lnTo>
                    <a:pt x="6037161" y="10833"/>
                  </a:lnTo>
                  <a:lnTo>
                    <a:pt x="6041644" y="12700"/>
                  </a:lnTo>
                  <a:lnTo>
                    <a:pt x="6046140" y="10833"/>
                  </a:lnTo>
                  <a:lnTo>
                    <a:pt x="6047994" y="635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84547" y="6215457"/>
              <a:ext cx="5978525" cy="0"/>
            </a:xfrm>
            <a:custGeom>
              <a:avLst/>
              <a:gdLst/>
              <a:ahLst/>
              <a:cxnLst/>
              <a:rect l="l" t="t" r="r" b="b"/>
              <a:pathLst>
                <a:path w="5978525">
                  <a:moveTo>
                    <a:pt x="0" y="0"/>
                  </a:moveTo>
                  <a:lnTo>
                    <a:pt x="5978004" y="0"/>
                  </a:lnTo>
                </a:path>
              </a:pathLst>
            </a:custGeom>
            <a:ln w="12700">
              <a:solidFill>
                <a:srgbClr val="231F2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39991" y="6209118"/>
              <a:ext cx="6048375" cy="12700"/>
            </a:xfrm>
            <a:custGeom>
              <a:avLst/>
              <a:gdLst/>
              <a:ahLst/>
              <a:cxnLst/>
              <a:rect l="l" t="t" r="r" b="b"/>
              <a:pathLst>
                <a:path w="6048375" h="12700">
                  <a:moveTo>
                    <a:pt x="12700" y="6350"/>
                  </a:moveTo>
                  <a:lnTo>
                    <a:pt x="10845" y="1854"/>
                  </a:lnTo>
                  <a:lnTo>
                    <a:pt x="6350" y="0"/>
                  </a:lnTo>
                  <a:lnTo>
                    <a:pt x="1866" y="1854"/>
                  </a:lnTo>
                  <a:lnTo>
                    <a:pt x="0" y="6350"/>
                  </a:lnTo>
                  <a:lnTo>
                    <a:pt x="1866" y="10833"/>
                  </a:lnTo>
                  <a:lnTo>
                    <a:pt x="6350" y="12700"/>
                  </a:lnTo>
                  <a:lnTo>
                    <a:pt x="10845" y="10833"/>
                  </a:lnTo>
                  <a:lnTo>
                    <a:pt x="12700" y="6350"/>
                  </a:lnTo>
                  <a:close/>
                </a:path>
                <a:path w="6048375" h="12700">
                  <a:moveTo>
                    <a:pt x="6047994" y="6350"/>
                  </a:moveTo>
                  <a:lnTo>
                    <a:pt x="6046140" y="1854"/>
                  </a:lnTo>
                  <a:lnTo>
                    <a:pt x="6041644" y="0"/>
                  </a:lnTo>
                  <a:lnTo>
                    <a:pt x="6037161" y="1854"/>
                  </a:lnTo>
                  <a:lnTo>
                    <a:pt x="6035294" y="6350"/>
                  </a:lnTo>
                  <a:lnTo>
                    <a:pt x="6037161" y="10833"/>
                  </a:lnTo>
                  <a:lnTo>
                    <a:pt x="6041644" y="12700"/>
                  </a:lnTo>
                  <a:lnTo>
                    <a:pt x="6046140" y="10833"/>
                  </a:lnTo>
                  <a:lnTo>
                    <a:pt x="6047994" y="635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540000" y="6453606"/>
            <a:ext cx="6048375" cy="12700"/>
            <a:chOff x="540000" y="6453606"/>
            <a:chExt cx="6048375" cy="12700"/>
          </a:xfrm>
        </p:grpSpPr>
        <p:sp>
          <p:nvSpPr>
            <p:cNvPr id="18" name="object 18"/>
            <p:cNvSpPr/>
            <p:nvPr/>
          </p:nvSpPr>
          <p:spPr>
            <a:xfrm>
              <a:off x="584547" y="6459956"/>
              <a:ext cx="5978525" cy="0"/>
            </a:xfrm>
            <a:custGeom>
              <a:avLst/>
              <a:gdLst/>
              <a:ahLst/>
              <a:cxnLst/>
              <a:rect l="l" t="t" r="r" b="b"/>
              <a:pathLst>
                <a:path w="5978525">
                  <a:moveTo>
                    <a:pt x="0" y="0"/>
                  </a:moveTo>
                  <a:lnTo>
                    <a:pt x="5978004" y="0"/>
                  </a:lnTo>
                </a:path>
              </a:pathLst>
            </a:custGeom>
            <a:ln w="12700">
              <a:solidFill>
                <a:srgbClr val="231F2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39991" y="6453606"/>
              <a:ext cx="6048375" cy="12700"/>
            </a:xfrm>
            <a:custGeom>
              <a:avLst/>
              <a:gdLst/>
              <a:ahLst/>
              <a:cxnLst/>
              <a:rect l="l" t="t" r="r" b="b"/>
              <a:pathLst>
                <a:path w="6048375" h="12700">
                  <a:moveTo>
                    <a:pt x="12700" y="6350"/>
                  </a:moveTo>
                  <a:lnTo>
                    <a:pt x="10845" y="1866"/>
                  </a:lnTo>
                  <a:lnTo>
                    <a:pt x="6350" y="0"/>
                  </a:lnTo>
                  <a:lnTo>
                    <a:pt x="1866" y="1866"/>
                  </a:lnTo>
                  <a:lnTo>
                    <a:pt x="0" y="6350"/>
                  </a:lnTo>
                  <a:lnTo>
                    <a:pt x="1866" y="10845"/>
                  </a:lnTo>
                  <a:lnTo>
                    <a:pt x="6350" y="12700"/>
                  </a:lnTo>
                  <a:lnTo>
                    <a:pt x="10845" y="10845"/>
                  </a:lnTo>
                  <a:lnTo>
                    <a:pt x="12700" y="6350"/>
                  </a:lnTo>
                  <a:close/>
                </a:path>
                <a:path w="6048375" h="12700">
                  <a:moveTo>
                    <a:pt x="6047994" y="6350"/>
                  </a:moveTo>
                  <a:lnTo>
                    <a:pt x="6046140" y="1866"/>
                  </a:lnTo>
                  <a:lnTo>
                    <a:pt x="6041644" y="0"/>
                  </a:lnTo>
                  <a:lnTo>
                    <a:pt x="6037161" y="1866"/>
                  </a:lnTo>
                  <a:lnTo>
                    <a:pt x="6035294" y="6350"/>
                  </a:lnTo>
                  <a:lnTo>
                    <a:pt x="6037161" y="10845"/>
                  </a:lnTo>
                  <a:lnTo>
                    <a:pt x="6041644" y="12700"/>
                  </a:lnTo>
                  <a:lnTo>
                    <a:pt x="6046140" y="10845"/>
                  </a:lnTo>
                  <a:lnTo>
                    <a:pt x="6047994" y="635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/>
          <p:nvPr/>
        </p:nvSpPr>
        <p:spPr>
          <a:xfrm>
            <a:off x="540000" y="6698107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6350"/>
                </a:moveTo>
                <a:lnTo>
                  <a:pt x="1859" y="1859"/>
                </a:lnTo>
                <a:lnTo>
                  <a:pt x="6350" y="0"/>
                </a:lnTo>
                <a:lnTo>
                  <a:pt x="10840" y="1859"/>
                </a:lnTo>
                <a:lnTo>
                  <a:pt x="12700" y="6350"/>
                </a:lnTo>
                <a:lnTo>
                  <a:pt x="10840" y="10840"/>
                </a:lnTo>
                <a:lnTo>
                  <a:pt x="6350" y="12700"/>
                </a:lnTo>
                <a:lnTo>
                  <a:pt x="1859" y="10840"/>
                </a:lnTo>
                <a:lnTo>
                  <a:pt x="0" y="63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22181" y="6698107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6350"/>
                </a:moveTo>
                <a:lnTo>
                  <a:pt x="1859" y="1859"/>
                </a:lnTo>
                <a:lnTo>
                  <a:pt x="6350" y="0"/>
                </a:lnTo>
                <a:lnTo>
                  <a:pt x="10840" y="1859"/>
                </a:lnTo>
                <a:lnTo>
                  <a:pt x="12700" y="6350"/>
                </a:lnTo>
                <a:lnTo>
                  <a:pt x="10840" y="10840"/>
                </a:lnTo>
                <a:lnTo>
                  <a:pt x="6350" y="12700"/>
                </a:lnTo>
                <a:lnTo>
                  <a:pt x="1859" y="10840"/>
                </a:lnTo>
                <a:lnTo>
                  <a:pt x="0" y="63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2" name="object 22"/>
          <p:cNvGrpSpPr/>
          <p:nvPr/>
        </p:nvGrpSpPr>
        <p:grpSpPr>
          <a:xfrm>
            <a:off x="540000" y="6942607"/>
            <a:ext cx="6048375" cy="12700"/>
            <a:chOff x="540000" y="6942607"/>
            <a:chExt cx="6048375" cy="12700"/>
          </a:xfrm>
        </p:grpSpPr>
        <p:sp>
          <p:nvSpPr>
            <p:cNvPr id="23" name="object 23"/>
            <p:cNvSpPr/>
            <p:nvPr/>
          </p:nvSpPr>
          <p:spPr>
            <a:xfrm>
              <a:off x="584547" y="6948957"/>
              <a:ext cx="5978525" cy="0"/>
            </a:xfrm>
            <a:custGeom>
              <a:avLst/>
              <a:gdLst/>
              <a:ahLst/>
              <a:cxnLst/>
              <a:rect l="l" t="t" r="r" b="b"/>
              <a:pathLst>
                <a:path w="5978525">
                  <a:moveTo>
                    <a:pt x="0" y="0"/>
                  </a:moveTo>
                  <a:lnTo>
                    <a:pt x="5978004" y="0"/>
                  </a:lnTo>
                </a:path>
              </a:pathLst>
            </a:custGeom>
            <a:ln w="12700">
              <a:solidFill>
                <a:srgbClr val="231F2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39991" y="6942607"/>
              <a:ext cx="6048375" cy="12700"/>
            </a:xfrm>
            <a:custGeom>
              <a:avLst/>
              <a:gdLst/>
              <a:ahLst/>
              <a:cxnLst/>
              <a:rect l="l" t="t" r="r" b="b"/>
              <a:pathLst>
                <a:path w="6048375" h="12700">
                  <a:moveTo>
                    <a:pt x="12700" y="6350"/>
                  </a:moveTo>
                  <a:lnTo>
                    <a:pt x="10845" y="1866"/>
                  </a:lnTo>
                  <a:lnTo>
                    <a:pt x="6350" y="0"/>
                  </a:lnTo>
                  <a:lnTo>
                    <a:pt x="1866" y="1866"/>
                  </a:lnTo>
                  <a:lnTo>
                    <a:pt x="0" y="6350"/>
                  </a:lnTo>
                  <a:lnTo>
                    <a:pt x="1866" y="10845"/>
                  </a:lnTo>
                  <a:lnTo>
                    <a:pt x="6350" y="12700"/>
                  </a:lnTo>
                  <a:lnTo>
                    <a:pt x="10845" y="10845"/>
                  </a:lnTo>
                  <a:lnTo>
                    <a:pt x="12700" y="6350"/>
                  </a:lnTo>
                  <a:close/>
                </a:path>
                <a:path w="6048375" h="12700">
                  <a:moveTo>
                    <a:pt x="6047994" y="6350"/>
                  </a:moveTo>
                  <a:lnTo>
                    <a:pt x="6046140" y="1866"/>
                  </a:lnTo>
                  <a:lnTo>
                    <a:pt x="6041644" y="0"/>
                  </a:lnTo>
                  <a:lnTo>
                    <a:pt x="6037161" y="1866"/>
                  </a:lnTo>
                  <a:lnTo>
                    <a:pt x="6035294" y="6350"/>
                  </a:lnTo>
                  <a:lnTo>
                    <a:pt x="6037161" y="10845"/>
                  </a:lnTo>
                  <a:lnTo>
                    <a:pt x="6041644" y="12700"/>
                  </a:lnTo>
                  <a:lnTo>
                    <a:pt x="6046140" y="10845"/>
                  </a:lnTo>
                  <a:lnTo>
                    <a:pt x="6047994" y="635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540000" y="7187107"/>
            <a:ext cx="6048375" cy="12700"/>
            <a:chOff x="540000" y="7187107"/>
            <a:chExt cx="6048375" cy="12700"/>
          </a:xfrm>
        </p:grpSpPr>
        <p:sp>
          <p:nvSpPr>
            <p:cNvPr id="26" name="object 26"/>
            <p:cNvSpPr/>
            <p:nvPr/>
          </p:nvSpPr>
          <p:spPr>
            <a:xfrm>
              <a:off x="584547" y="7193457"/>
              <a:ext cx="5978525" cy="0"/>
            </a:xfrm>
            <a:custGeom>
              <a:avLst/>
              <a:gdLst/>
              <a:ahLst/>
              <a:cxnLst/>
              <a:rect l="l" t="t" r="r" b="b"/>
              <a:pathLst>
                <a:path w="5978525">
                  <a:moveTo>
                    <a:pt x="0" y="0"/>
                  </a:moveTo>
                  <a:lnTo>
                    <a:pt x="5978004" y="0"/>
                  </a:lnTo>
                </a:path>
              </a:pathLst>
            </a:custGeom>
            <a:ln w="12700">
              <a:solidFill>
                <a:srgbClr val="231F2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39991" y="7187108"/>
              <a:ext cx="6048375" cy="12700"/>
            </a:xfrm>
            <a:custGeom>
              <a:avLst/>
              <a:gdLst/>
              <a:ahLst/>
              <a:cxnLst/>
              <a:rect l="l" t="t" r="r" b="b"/>
              <a:pathLst>
                <a:path w="6048375" h="12700">
                  <a:moveTo>
                    <a:pt x="12700" y="6350"/>
                  </a:moveTo>
                  <a:lnTo>
                    <a:pt x="10845" y="1866"/>
                  </a:lnTo>
                  <a:lnTo>
                    <a:pt x="6350" y="0"/>
                  </a:lnTo>
                  <a:lnTo>
                    <a:pt x="1866" y="1866"/>
                  </a:lnTo>
                  <a:lnTo>
                    <a:pt x="0" y="6350"/>
                  </a:lnTo>
                  <a:lnTo>
                    <a:pt x="1866" y="10845"/>
                  </a:lnTo>
                  <a:lnTo>
                    <a:pt x="6350" y="12700"/>
                  </a:lnTo>
                  <a:lnTo>
                    <a:pt x="10845" y="10845"/>
                  </a:lnTo>
                  <a:lnTo>
                    <a:pt x="12700" y="6350"/>
                  </a:lnTo>
                  <a:close/>
                </a:path>
                <a:path w="6048375" h="12700">
                  <a:moveTo>
                    <a:pt x="6047994" y="6350"/>
                  </a:moveTo>
                  <a:lnTo>
                    <a:pt x="6046140" y="1866"/>
                  </a:lnTo>
                  <a:lnTo>
                    <a:pt x="6041644" y="0"/>
                  </a:lnTo>
                  <a:lnTo>
                    <a:pt x="6037161" y="1866"/>
                  </a:lnTo>
                  <a:lnTo>
                    <a:pt x="6035294" y="6350"/>
                  </a:lnTo>
                  <a:lnTo>
                    <a:pt x="6037161" y="10845"/>
                  </a:lnTo>
                  <a:lnTo>
                    <a:pt x="6041644" y="12700"/>
                  </a:lnTo>
                  <a:lnTo>
                    <a:pt x="6046140" y="10845"/>
                  </a:lnTo>
                  <a:lnTo>
                    <a:pt x="6047994" y="635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540000" y="7431606"/>
            <a:ext cx="6048375" cy="12700"/>
            <a:chOff x="540000" y="7431606"/>
            <a:chExt cx="6048375" cy="12700"/>
          </a:xfrm>
        </p:grpSpPr>
        <p:sp>
          <p:nvSpPr>
            <p:cNvPr id="29" name="object 29"/>
            <p:cNvSpPr/>
            <p:nvPr/>
          </p:nvSpPr>
          <p:spPr>
            <a:xfrm>
              <a:off x="584547" y="7437956"/>
              <a:ext cx="5978525" cy="0"/>
            </a:xfrm>
            <a:custGeom>
              <a:avLst/>
              <a:gdLst/>
              <a:ahLst/>
              <a:cxnLst/>
              <a:rect l="l" t="t" r="r" b="b"/>
              <a:pathLst>
                <a:path w="5978525">
                  <a:moveTo>
                    <a:pt x="0" y="0"/>
                  </a:moveTo>
                  <a:lnTo>
                    <a:pt x="5978004" y="0"/>
                  </a:lnTo>
                </a:path>
              </a:pathLst>
            </a:custGeom>
            <a:ln w="12700">
              <a:solidFill>
                <a:srgbClr val="231F2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39991" y="7431607"/>
              <a:ext cx="6048375" cy="12700"/>
            </a:xfrm>
            <a:custGeom>
              <a:avLst/>
              <a:gdLst/>
              <a:ahLst/>
              <a:cxnLst/>
              <a:rect l="l" t="t" r="r" b="b"/>
              <a:pathLst>
                <a:path w="6048375" h="12700">
                  <a:moveTo>
                    <a:pt x="12700" y="6350"/>
                  </a:moveTo>
                  <a:lnTo>
                    <a:pt x="10845" y="1866"/>
                  </a:lnTo>
                  <a:lnTo>
                    <a:pt x="6350" y="0"/>
                  </a:lnTo>
                  <a:lnTo>
                    <a:pt x="1866" y="1866"/>
                  </a:lnTo>
                  <a:lnTo>
                    <a:pt x="0" y="6350"/>
                  </a:lnTo>
                  <a:lnTo>
                    <a:pt x="1866" y="10845"/>
                  </a:lnTo>
                  <a:lnTo>
                    <a:pt x="6350" y="12700"/>
                  </a:lnTo>
                  <a:lnTo>
                    <a:pt x="10845" y="10845"/>
                  </a:lnTo>
                  <a:lnTo>
                    <a:pt x="12700" y="6350"/>
                  </a:lnTo>
                  <a:close/>
                </a:path>
                <a:path w="6048375" h="12700">
                  <a:moveTo>
                    <a:pt x="6047994" y="6350"/>
                  </a:moveTo>
                  <a:lnTo>
                    <a:pt x="6046140" y="1866"/>
                  </a:lnTo>
                  <a:lnTo>
                    <a:pt x="6041644" y="0"/>
                  </a:lnTo>
                  <a:lnTo>
                    <a:pt x="6037161" y="1866"/>
                  </a:lnTo>
                  <a:lnTo>
                    <a:pt x="6035294" y="6350"/>
                  </a:lnTo>
                  <a:lnTo>
                    <a:pt x="6037161" y="10845"/>
                  </a:lnTo>
                  <a:lnTo>
                    <a:pt x="6041644" y="12700"/>
                  </a:lnTo>
                  <a:lnTo>
                    <a:pt x="6046140" y="10845"/>
                  </a:lnTo>
                  <a:lnTo>
                    <a:pt x="6047994" y="635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540000" y="7676107"/>
            <a:ext cx="6048375" cy="12700"/>
            <a:chOff x="540000" y="7676107"/>
            <a:chExt cx="6048375" cy="12700"/>
          </a:xfrm>
        </p:grpSpPr>
        <p:sp>
          <p:nvSpPr>
            <p:cNvPr id="32" name="object 32"/>
            <p:cNvSpPr/>
            <p:nvPr/>
          </p:nvSpPr>
          <p:spPr>
            <a:xfrm>
              <a:off x="584547" y="7682457"/>
              <a:ext cx="5978525" cy="0"/>
            </a:xfrm>
            <a:custGeom>
              <a:avLst/>
              <a:gdLst/>
              <a:ahLst/>
              <a:cxnLst/>
              <a:rect l="l" t="t" r="r" b="b"/>
              <a:pathLst>
                <a:path w="5978525">
                  <a:moveTo>
                    <a:pt x="0" y="0"/>
                  </a:moveTo>
                  <a:lnTo>
                    <a:pt x="5978004" y="0"/>
                  </a:lnTo>
                </a:path>
              </a:pathLst>
            </a:custGeom>
            <a:ln w="12700">
              <a:solidFill>
                <a:srgbClr val="231F2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39991" y="7676108"/>
              <a:ext cx="6048375" cy="12700"/>
            </a:xfrm>
            <a:custGeom>
              <a:avLst/>
              <a:gdLst/>
              <a:ahLst/>
              <a:cxnLst/>
              <a:rect l="l" t="t" r="r" b="b"/>
              <a:pathLst>
                <a:path w="6048375" h="12700">
                  <a:moveTo>
                    <a:pt x="12700" y="6350"/>
                  </a:moveTo>
                  <a:lnTo>
                    <a:pt x="10845" y="1866"/>
                  </a:lnTo>
                  <a:lnTo>
                    <a:pt x="6350" y="0"/>
                  </a:lnTo>
                  <a:lnTo>
                    <a:pt x="1866" y="1866"/>
                  </a:lnTo>
                  <a:lnTo>
                    <a:pt x="0" y="6350"/>
                  </a:lnTo>
                  <a:lnTo>
                    <a:pt x="1866" y="10845"/>
                  </a:lnTo>
                  <a:lnTo>
                    <a:pt x="6350" y="12700"/>
                  </a:lnTo>
                  <a:lnTo>
                    <a:pt x="10845" y="10845"/>
                  </a:lnTo>
                  <a:lnTo>
                    <a:pt x="12700" y="6350"/>
                  </a:lnTo>
                  <a:close/>
                </a:path>
                <a:path w="6048375" h="12700">
                  <a:moveTo>
                    <a:pt x="6047994" y="6350"/>
                  </a:moveTo>
                  <a:lnTo>
                    <a:pt x="6046140" y="1866"/>
                  </a:lnTo>
                  <a:lnTo>
                    <a:pt x="6041644" y="0"/>
                  </a:lnTo>
                  <a:lnTo>
                    <a:pt x="6037161" y="1866"/>
                  </a:lnTo>
                  <a:lnTo>
                    <a:pt x="6035294" y="6350"/>
                  </a:lnTo>
                  <a:lnTo>
                    <a:pt x="6037161" y="10845"/>
                  </a:lnTo>
                  <a:lnTo>
                    <a:pt x="6041644" y="12700"/>
                  </a:lnTo>
                  <a:lnTo>
                    <a:pt x="6046140" y="10845"/>
                  </a:lnTo>
                  <a:lnTo>
                    <a:pt x="6047994" y="635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4" name="object 34"/>
          <p:cNvGrpSpPr/>
          <p:nvPr/>
        </p:nvGrpSpPr>
        <p:grpSpPr>
          <a:xfrm>
            <a:off x="540000" y="7920606"/>
            <a:ext cx="6048375" cy="12700"/>
            <a:chOff x="540000" y="7920606"/>
            <a:chExt cx="6048375" cy="12700"/>
          </a:xfrm>
        </p:grpSpPr>
        <p:sp>
          <p:nvSpPr>
            <p:cNvPr id="35" name="object 35"/>
            <p:cNvSpPr/>
            <p:nvPr/>
          </p:nvSpPr>
          <p:spPr>
            <a:xfrm>
              <a:off x="584547" y="7926956"/>
              <a:ext cx="5978525" cy="0"/>
            </a:xfrm>
            <a:custGeom>
              <a:avLst/>
              <a:gdLst/>
              <a:ahLst/>
              <a:cxnLst/>
              <a:rect l="l" t="t" r="r" b="b"/>
              <a:pathLst>
                <a:path w="5978525">
                  <a:moveTo>
                    <a:pt x="0" y="0"/>
                  </a:moveTo>
                  <a:lnTo>
                    <a:pt x="5978004" y="0"/>
                  </a:lnTo>
                </a:path>
              </a:pathLst>
            </a:custGeom>
            <a:ln w="12700">
              <a:solidFill>
                <a:srgbClr val="231F2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39991" y="7920608"/>
              <a:ext cx="6048375" cy="12700"/>
            </a:xfrm>
            <a:custGeom>
              <a:avLst/>
              <a:gdLst/>
              <a:ahLst/>
              <a:cxnLst/>
              <a:rect l="l" t="t" r="r" b="b"/>
              <a:pathLst>
                <a:path w="6048375" h="12700">
                  <a:moveTo>
                    <a:pt x="12700" y="6350"/>
                  </a:moveTo>
                  <a:lnTo>
                    <a:pt x="10845" y="1866"/>
                  </a:lnTo>
                  <a:lnTo>
                    <a:pt x="6350" y="0"/>
                  </a:lnTo>
                  <a:lnTo>
                    <a:pt x="1866" y="1866"/>
                  </a:lnTo>
                  <a:lnTo>
                    <a:pt x="0" y="6350"/>
                  </a:lnTo>
                  <a:lnTo>
                    <a:pt x="1866" y="10845"/>
                  </a:lnTo>
                  <a:lnTo>
                    <a:pt x="6350" y="12700"/>
                  </a:lnTo>
                  <a:lnTo>
                    <a:pt x="10845" y="10845"/>
                  </a:lnTo>
                  <a:lnTo>
                    <a:pt x="12700" y="6350"/>
                  </a:lnTo>
                  <a:close/>
                </a:path>
                <a:path w="6048375" h="12700">
                  <a:moveTo>
                    <a:pt x="6047994" y="6350"/>
                  </a:moveTo>
                  <a:lnTo>
                    <a:pt x="6046140" y="1866"/>
                  </a:lnTo>
                  <a:lnTo>
                    <a:pt x="6041644" y="0"/>
                  </a:lnTo>
                  <a:lnTo>
                    <a:pt x="6037161" y="1866"/>
                  </a:lnTo>
                  <a:lnTo>
                    <a:pt x="6035294" y="6350"/>
                  </a:lnTo>
                  <a:lnTo>
                    <a:pt x="6037161" y="10845"/>
                  </a:lnTo>
                  <a:lnTo>
                    <a:pt x="6041644" y="12700"/>
                  </a:lnTo>
                  <a:lnTo>
                    <a:pt x="6046140" y="10845"/>
                  </a:lnTo>
                  <a:lnTo>
                    <a:pt x="6047994" y="635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7" name="object 37"/>
          <p:cNvGrpSpPr/>
          <p:nvPr/>
        </p:nvGrpSpPr>
        <p:grpSpPr>
          <a:xfrm>
            <a:off x="540000" y="8165107"/>
            <a:ext cx="6048375" cy="12700"/>
            <a:chOff x="540000" y="8165107"/>
            <a:chExt cx="6048375" cy="12700"/>
          </a:xfrm>
        </p:grpSpPr>
        <p:sp>
          <p:nvSpPr>
            <p:cNvPr id="38" name="object 38"/>
            <p:cNvSpPr/>
            <p:nvPr/>
          </p:nvSpPr>
          <p:spPr>
            <a:xfrm>
              <a:off x="584547" y="8171457"/>
              <a:ext cx="5978525" cy="0"/>
            </a:xfrm>
            <a:custGeom>
              <a:avLst/>
              <a:gdLst/>
              <a:ahLst/>
              <a:cxnLst/>
              <a:rect l="l" t="t" r="r" b="b"/>
              <a:pathLst>
                <a:path w="5978525">
                  <a:moveTo>
                    <a:pt x="0" y="0"/>
                  </a:moveTo>
                  <a:lnTo>
                    <a:pt x="5978004" y="0"/>
                  </a:lnTo>
                </a:path>
              </a:pathLst>
            </a:custGeom>
            <a:ln w="12700">
              <a:solidFill>
                <a:srgbClr val="231F2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39991" y="8165109"/>
              <a:ext cx="6048375" cy="12700"/>
            </a:xfrm>
            <a:custGeom>
              <a:avLst/>
              <a:gdLst/>
              <a:ahLst/>
              <a:cxnLst/>
              <a:rect l="l" t="t" r="r" b="b"/>
              <a:pathLst>
                <a:path w="6048375" h="12700">
                  <a:moveTo>
                    <a:pt x="12700" y="6350"/>
                  </a:moveTo>
                  <a:lnTo>
                    <a:pt x="10845" y="1866"/>
                  </a:lnTo>
                  <a:lnTo>
                    <a:pt x="6350" y="0"/>
                  </a:lnTo>
                  <a:lnTo>
                    <a:pt x="1866" y="1866"/>
                  </a:lnTo>
                  <a:lnTo>
                    <a:pt x="0" y="6350"/>
                  </a:lnTo>
                  <a:lnTo>
                    <a:pt x="1866" y="10845"/>
                  </a:lnTo>
                  <a:lnTo>
                    <a:pt x="6350" y="12700"/>
                  </a:lnTo>
                  <a:lnTo>
                    <a:pt x="10845" y="10845"/>
                  </a:lnTo>
                  <a:lnTo>
                    <a:pt x="12700" y="6350"/>
                  </a:lnTo>
                  <a:close/>
                </a:path>
                <a:path w="6048375" h="12700">
                  <a:moveTo>
                    <a:pt x="6047994" y="6350"/>
                  </a:moveTo>
                  <a:lnTo>
                    <a:pt x="6046140" y="1866"/>
                  </a:lnTo>
                  <a:lnTo>
                    <a:pt x="6041644" y="0"/>
                  </a:lnTo>
                  <a:lnTo>
                    <a:pt x="6037161" y="1866"/>
                  </a:lnTo>
                  <a:lnTo>
                    <a:pt x="6035294" y="6350"/>
                  </a:lnTo>
                  <a:lnTo>
                    <a:pt x="6037161" y="10845"/>
                  </a:lnTo>
                  <a:lnTo>
                    <a:pt x="6041644" y="12700"/>
                  </a:lnTo>
                  <a:lnTo>
                    <a:pt x="6046140" y="10845"/>
                  </a:lnTo>
                  <a:lnTo>
                    <a:pt x="6047994" y="635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0" name="object 40"/>
          <p:cNvGrpSpPr/>
          <p:nvPr/>
        </p:nvGrpSpPr>
        <p:grpSpPr>
          <a:xfrm>
            <a:off x="540000" y="8409607"/>
            <a:ext cx="6048375" cy="12700"/>
            <a:chOff x="540000" y="8409607"/>
            <a:chExt cx="6048375" cy="12700"/>
          </a:xfrm>
        </p:grpSpPr>
        <p:sp>
          <p:nvSpPr>
            <p:cNvPr id="41" name="object 41"/>
            <p:cNvSpPr/>
            <p:nvPr/>
          </p:nvSpPr>
          <p:spPr>
            <a:xfrm>
              <a:off x="584547" y="8415957"/>
              <a:ext cx="5978525" cy="0"/>
            </a:xfrm>
            <a:custGeom>
              <a:avLst/>
              <a:gdLst/>
              <a:ahLst/>
              <a:cxnLst/>
              <a:rect l="l" t="t" r="r" b="b"/>
              <a:pathLst>
                <a:path w="5978525">
                  <a:moveTo>
                    <a:pt x="0" y="0"/>
                  </a:moveTo>
                  <a:lnTo>
                    <a:pt x="5978004" y="0"/>
                  </a:lnTo>
                </a:path>
              </a:pathLst>
            </a:custGeom>
            <a:ln w="12700">
              <a:solidFill>
                <a:srgbClr val="231F2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539991" y="8409610"/>
              <a:ext cx="6048375" cy="12700"/>
            </a:xfrm>
            <a:custGeom>
              <a:avLst/>
              <a:gdLst/>
              <a:ahLst/>
              <a:cxnLst/>
              <a:rect l="l" t="t" r="r" b="b"/>
              <a:pathLst>
                <a:path w="6048375" h="12700">
                  <a:moveTo>
                    <a:pt x="12700" y="6350"/>
                  </a:moveTo>
                  <a:lnTo>
                    <a:pt x="10845" y="1866"/>
                  </a:lnTo>
                  <a:lnTo>
                    <a:pt x="6350" y="0"/>
                  </a:lnTo>
                  <a:lnTo>
                    <a:pt x="1866" y="1866"/>
                  </a:lnTo>
                  <a:lnTo>
                    <a:pt x="0" y="6350"/>
                  </a:lnTo>
                  <a:lnTo>
                    <a:pt x="1866" y="10845"/>
                  </a:lnTo>
                  <a:lnTo>
                    <a:pt x="6350" y="12700"/>
                  </a:lnTo>
                  <a:lnTo>
                    <a:pt x="10845" y="10845"/>
                  </a:lnTo>
                  <a:lnTo>
                    <a:pt x="12700" y="6350"/>
                  </a:lnTo>
                  <a:close/>
                </a:path>
                <a:path w="6048375" h="12700">
                  <a:moveTo>
                    <a:pt x="6047994" y="6350"/>
                  </a:moveTo>
                  <a:lnTo>
                    <a:pt x="6046140" y="1866"/>
                  </a:lnTo>
                  <a:lnTo>
                    <a:pt x="6041644" y="0"/>
                  </a:lnTo>
                  <a:lnTo>
                    <a:pt x="6037161" y="1866"/>
                  </a:lnTo>
                  <a:lnTo>
                    <a:pt x="6035294" y="6350"/>
                  </a:lnTo>
                  <a:lnTo>
                    <a:pt x="6037161" y="10845"/>
                  </a:lnTo>
                  <a:lnTo>
                    <a:pt x="6041644" y="12700"/>
                  </a:lnTo>
                  <a:lnTo>
                    <a:pt x="6046140" y="10845"/>
                  </a:lnTo>
                  <a:lnTo>
                    <a:pt x="6047994" y="635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3" name="object 43"/>
          <p:cNvGrpSpPr/>
          <p:nvPr/>
        </p:nvGrpSpPr>
        <p:grpSpPr>
          <a:xfrm>
            <a:off x="540000" y="8654108"/>
            <a:ext cx="6048375" cy="12700"/>
            <a:chOff x="540000" y="8654108"/>
            <a:chExt cx="6048375" cy="12700"/>
          </a:xfrm>
        </p:grpSpPr>
        <p:sp>
          <p:nvSpPr>
            <p:cNvPr id="44" name="object 44"/>
            <p:cNvSpPr/>
            <p:nvPr/>
          </p:nvSpPr>
          <p:spPr>
            <a:xfrm>
              <a:off x="584547" y="8660458"/>
              <a:ext cx="5978525" cy="0"/>
            </a:xfrm>
            <a:custGeom>
              <a:avLst/>
              <a:gdLst/>
              <a:ahLst/>
              <a:cxnLst/>
              <a:rect l="l" t="t" r="r" b="b"/>
              <a:pathLst>
                <a:path w="5978525">
                  <a:moveTo>
                    <a:pt x="0" y="0"/>
                  </a:moveTo>
                  <a:lnTo>
                    <a:pt x="5978004" y="0"/>
                  </a:lnTo>
                </a:path>
              </a:pathLst>
            </a:custGeom>
            <a:ln w="12700">
              <a:solidFill>
                <a:srgbClr val="231F2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539991" y="8654110"/>
              <a:ext cx="6048375" cy="12700"/>
            </a:xfrm>
            <a:custGeom>
              <a:avLst/>
              <a:gdLst/>
              <a:ahLst/>
              <a:cxnLst/>
              <a:rect l="l" t="t" r="r" b="b"/>
              <a:pathLst>
                <a:path w="6048375" h="12700">
                  <a:moveTo>
                    <a:pt x="12700" y="6350"/>
                  </a:moveTo>
                  <a:lnTo>
                    <a:pt x="10845" y="1866"/>
                  </a:lnTo>
                  <a:lnTo>
                    <a:pt x="6350" y="0"/>
                  </a:lnTo>
                  <a:lnTo>
                    <a:pt x="1866" y="1866"/>
                  </a:lnTo>
                  <a:lnTo>
                    <a:pt x="0" y="6350"/>
                  </a:lnTo>
                  <a:lnTo>
                    <a:pt x="1866" y="10845"/>
                  </a:lnTo>
                  <a:lnTo>
                    <a:pt x="6350" y="12700"/>
                  </a:lnTo>
                  <a:lnTo>
                    <a:pt x="10845" y="10845"/>
                  </a:lnTo>
                  <a:lnTo>
                    <a:pt x="12700" y="6350"/>
                  </a:lnTo>
                  <a:close/>
                </a:path>
                <a:path w="6048375" h="12700">
                  <a:moveTo>
                    <a:pt x="6047994" y="6350"/>
                  </a:moveTo>
                  <a:lnTo>
                    <a:pt x="6046140" y="1866"/>
                  </a:lnTo>
                  <a:lnTo>
                    <a:pt x="6041644" y="0"/>
                  </a:lnTo>
                  <a:lnTo>
                    <a:pt x="6037161" y="1866"/>
                  </a:lnTo>
                  <a:lnTo>
                    <a:pt x="6035294" y="6350"/>
                  </a:lnTo>
                  <a:lnTo>
                    <a:pt x="6037161" y="10845"/>
                  </a:lnTo>
                  <a:lnTo>
                    <a:pt x="6041644" y="12700"/>
                  </a:lnTo>
                  <a:lnTo>
                    <a:pt x="6046140" y="10845"/>
                  </a:lnTo>
                  <a:lnTo>
                    <a:pt x="6047994" y="635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6" name="object 46"/>
          <p:cNvGrpSpPr/>
          <p:nvPr/>
        </p:nvGrpSpPr>
        <p:grpSpPr>
          <a:xfrm>
            <a:off x="540000" y="8898607"/>
            <a:ext cx="6048375" cy="12700"/>
            <a:chOff x="540000" y="8898607"/>
            <a:chExt cx="6048375" cy="12700"/>
          </a:xfrm>
        </p:grpSpPr>
        <p:sp>
          <p:nvSpPr>
            <p:cNvPr id="47" name="object 47"/>
            <p:cNvSpPr/>
            <p:nvPr/>
          </p:nvSpPr>
          <p:spPr>
            <a:xfrm>
              <a:off x="584547" y="8904957"/>
              <a:ext cx="5978525" cy="0"/>
            </a:xfrm>
            <a:custGeom>
              <a:avLst/>
              <a:gdLst/>
              <a:ahLst/>
              <a:cxnLst/>
              <a:rect l="l" t="t" r="r" b="b"/>
              <a:pathLst>
                <a:path w="5978525">
                  <a:moveTo>
                    <a:pt x="0" y="0"/>
                  </a:moveTo>
                  <a:lnTo>
                    <a:pt x="5978004" y="0"/>
                  </a:lnTo>
                </a:path>
              </a:pathLst>
            </a:custGeom>
            <a:ln w="12700">
              <a:solidFill>
                <a:srgbClr val="231F2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539991" y="8898610"/>
              <a:ext cx="6048375" cy="12700"/>
            </a:xfrm>
            <a:custGeom>
              <a:avLst/>
              <a:gdLst/>
              <a:ahLst/>
              <a:cxnLst/>
              <a:rect l="l" t="t" r="r" b="b"/>
              <a:pathLst>
                <a:path w="6048375" h="12700">
                  <a:moveTo>
                    <a:pt x="12700" y="6350"/>
                  </a:moveTo>
                  <a:lnTo>
                    <a:pt x="10845" y="1866"/>
                  </a:lnTo>
                  <a:lnTo>
                    <a:pt x="6350" y="0"/>
                  </a:lnTo>
                  <a:lnTo>
                    <a:pt x="1866" y="1866"/>
                  </a:lnTo>
                  <a:lnTo>
                    <a:pt x="0" y="6350"/>
                  </a:lnTo>
                  <a:lnTo>
                    <a:pt x="1866" y="10845"/>
                  </a:lnTo>
                  <a:lnTo>
                    <a:pt x="6350" y="12700"/>
                  </a:lnTo>
                  <a:lnTo>
                    <a:pt x="10845" y="10845"/>
                  </a:lnTo>
                  <a:lnTo>
                    <a:pt x="12700" y="6350"/>
                  </a:lnTo>
                  <a:close/>
                </a:path>
                <a:path w="6048375" h="12700">
                  <a:moveTo>
                    <a:pt x="6047994" y="6350"/>
                  </a:moveTo>
                  <a:lnTo>
                    <a:pt x="6046140" y="1866"/>
                  </a:lnTo>
                  <a:lnTo>
                    <a:pt x="6041644" y="0"/>
                  </a:lnTo>
                  <a:lnTo>
                    <a:pt x="6037161" y="1866"/>
                  </a:lnTo>
                  <a:lnTo>
                    <a:pt x="6035294" y="6350"/>
                  </a:lnTo>
                  <a:lnTo>
                    <a:pt x="6037161" y="10845"/>
                  </a:lnTo>
                  <a:lnTo>
                    <a:pt x="6041644" y="12700"/>
                  </a:lnTo>
                  <a:lnTo>
                    <a:pt x="6046140" y="10845"/>
                  </a:lnTo>
                  <a:lnTo>
                    <a:pt x="6047994" y="635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9" name="object 49"/>
          <p:cNvGrpSpPr/>
          <p:nvPr/>
        </p:nvGrpSpPr>
        <p:grpSpPr>
          <a:xfrm>
            <a:off x="540000" y="9143107"/>
            <a:ext cx="6048375" cy="12700"/>
            <a:chOff x="540000" y="9143107"/>
            <a:chExt cx="6048375" cy="12700"/>
          </a:xfrm>
        </p:grpSpPr>
        <p:sp>
          <p:nvSpPr>
            <p:cNvPr id="50" name="object 50"/>
            <p:cNvSpPr/>
            <p:nvPr/>
          </p:nvSpPr>
          <p:spPr>
            <a:xfrm>
              <a:off x="584547" y="9149457"/>
              <a:ext cx="5978525" cy="0"/>
            </a:xfrm>
            <a:custGeom>
              <a:avLst/>
              <a:gdLst/>
              <a:ahLst/>
              <a:cxnLst/>
              <a:rect l="l" t="t" r="r" b="b"/>
              <a:pathLst>
                <a:path w="5978525">
                  <a:moveTo>
                    <a:pt x="0" y="0"/>
                  </a:moveTo>
                  <a:lnTo>
                    <a:pt x="5978004" y="0"/>
                  </a:lnTo>
                </a:path>
              </a:pathLst>
            </a:custGeom>
            <a:ln w="12700">
              <a:solidFill>
                <a:srgbClr val="231F2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539991" y="9143110"/>
              <a:ext cx="6048375" cy="12700"/>
            </a:xfrm>
            <a:custGeom>
              <a:avLst/>
              <a:gdLst/>
              <a:ahLst/>
              <a:cxnLst/>
              <a:rect l="l" t="t" r="r" b="b"/>
              <a:pathLst>
                <a:path w="6048375" h="12700">
                  <a:moveTo>
                    <a:pt x="12700" y="6350"/>
                  </a:moveTo>
                  <a:lnTo>
                    <a:pt x="10845" y="1866"/>
                  </a:lnTo>
                  <a:lnTo>
                    <a:pt x="6350" y="0"/>
                  </a:lnTo>
                  <a:lnTo>
                    <a:pt x="1866" y="1866"/>
                  </a:lnTo>
                  <a:lnTo>
                    <a:pt x="0" y="6350"/>
                  </a:lnTo>
                  <a:lnTo>
                    <a:pt x="1866" y="10845"/>
                  </a:lnTo>
                  <a:lnTo>
                    <a:pt x="6350" y="12700"/>
                  </a:lnTo>
                  <a:lnTo>
                    <a:pt x="10845" y="10845"/>
                  </a:lnTo>
                  <a:lnTo>
                    <a:pt x="12700" y="6350"/>
                  </a:lnTo>
                  <a:close/>
                </a:path>
                <a:path w="6048375" h="12700">
                  <a:moveTo>
                    <a:pt x="6047994" y="6350"/>
                  </a:moveTo>
                  <a:lnTo>
                    <a:pt x="6046140" y="1866"/>
                  </a:lnTo>
                  <a:lnTo>
                    <a:pt x="6041644" y="0"/>
                  </a:lnTo>
                  <a:lnTo>
                    <a:pt x="6037161" y="1866"/>
                  </a:lnTo>
                  <a:lnTo>
                    <a:pt x="6035294" y="6350"/>
                  </a:lnTo>
                  <a:lnTo>
                    <a:pt x="6037161" y="10845"/>
                  </a:lnTo>
                  <a:lnTo>
                    <a:pt x="6041644" y="12700"/>
                  </a:lnTo>
                  <a:lnTo>
                    <a:pt x="6046140" y="10845"/>
                  </a:lnTo>
                  <a:lnTo>
                    <a:pt x="6047994" y="635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2" name="object 52"/>
          <p:cNvGrpSpPr/>
          <p:nvPr/>
        </p:nvGrpSpPr>
        <p:grpSpPr>
          <a:xfrm>
            <a:off x="540000" y="9387607"/>
            <a:ext cx="6048375" cy="12700"/>
            <a:chOff x="540000" y="9387607"/>
            <a:chExt cx="6048375" cy="12700"/>
          </a:xfrm>
        </p:grpSpPr>
        <p:sp>
          <p:nvSpPr>
            <p:cNvPr id="53" name="object 53"/>
            <p:cNvSpPr/>
            <p:nvPr/>
          </p:nvSpPr>
          <p:spPr>
            <a:xfrm>
              <a:off x="584547" y="9393957"/>
              <a:ext cx="5978525" cy="0"/>
            </a:xfrm>
            <a:custGeom>
              <a:avLst/>
              <a:gdLst/>
              <a:ahLst/>
              <a:cxnLst/>
              <a:rect l="l" t="t" r="r" b="b"/>
              <a:pathLst>
                <a:path w="5978525">
                  <a:moveTo>
                    <a:pt x="0" y="0"/>
                  </a:moveTo>
                  <a:lnTo>
                    <a:pt x="5978004" y="0"/>
                  </a:lnTo>
                </a:path>
              </a:pathLst>
            </a:custGeom>
            <a:ln w="12700">
              <a:solidFill>
                <a:srgbClr val="231F2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539991" y="9387611"/>
              <a:ext cx="6048375" cy="12700"/>
            </a:xfrm>
            <a:custGeom>
              <a:avLst/>
              <a:gdLst/>
              <a:ahLst/>
              <a:cxnLst/>
              <a:rect l="l" t="t" r="r" b="b"/>
              <a:pathLst>
                <a:path w="6048375" h="12700">
                  <a:moveTo>
                    <a:pt x="12700" y="6350"/>
                  </a:moveTo>
                  <a:lnTo>
                    <a:pt x="10845" y="1866"/>
                  </a:lnTo>
                  <a:lnTo>
                    <a:pt x="6350" y="0"/>
                  </a:lnTo>
                  <a:lnTo>
                    <a:pt x="1866" y="1866"/>
                  </a:lnTo>
                  <a:lnTo>
                    <a:pt x="0" y="6350"/>
                  </a:lnTo>
                  <a:lnTo>
                    <a:pt x="1866" y="10845"/>
                  </a:lnTo>
                  <a:lnTo>
                    <a:pt x="6350" y="12700"/>
                  </a:lnTo>
                  <a:lnTo>
                    <a:pt x="10845" y="10845"/>
                  </a:lnTo>
                  <a:lnTo>
                    <a:pt x="12700" y="6350"/>
                  </a:lnTo>
                  <a:close/>
                </a:path>
                <a:path w="6048375" h="12700">
                  <a:moveTo>
                    <a:pt x="6047994" y="6350"/>
                  </a:moveTo>
                  <a:lnTo>
                    <a:pt x="6046140" y="1866"/>
                  </a:lnTo>
                  <a:lnTo>
                    <a:pt x="6041644" y="0"/>
                  </a:lnTo>
                  <a:lnTo>
                    <a:pt x="6037161" y="1866"/>
                  </a:lnTo>
                  <a:lnTo>
                    <a:pt x="6035294" y="6350"/>
                  </a:lnTo>
                  <a:lnTo>
                    <a:pt x="6037161" y="10845"/>
                  </a:lnTo>
                  <a:lnTo>
                    <a:pt x="6041644" y="12700"/>
                  </a:lnTo>
                  <a:lnTo>
                    <a:pt x="6046140" y="10845"/>
                  </a:lnTo>
                  <a:lnTo>
                    <a:pt x="6047994" y="635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5" name="object 55"/>
          <p:cNvGrpSpPr/>
          <p:nvPr/>
        </p:nvGrpSpPr>
        <p:grpSpPr>
          <a:xfrm>
            <a:off x="540000" y="9632106"/>
            <a:ext cx="6048375" cy="12700"/>
            <a:chOff x="540000" y="9632106"/>
            <a:chExt cx="6048375" cy="12700"/>
          </a:xfrm>
        </p:grpSpPr>
        <p:sp>
          <p:nvSpPr>
            <p:cNvPr id="56" name="object 56"/>
            <p:cNvSpPr/>
            <p:nvPr/>
          </p:nvSpPr>
          <p:spPr>
            <a:xfrm>
              <a:off x="584547" y="9638456"/>
              <a:ext cx="5978525" cy="0"/>
            </a:xfrm>
            <a:custGeom>
              <a:avLst/>
              <a:gdLst/>
              <a:ahLst/>
              <a:cxnLst/>
              <a:rect l="l" t="t" r="r" b="b"/>
              <a:pathLst>
                <a:path w="5978525">
                  <a:moveTo>
                    <a:pt x="0" y="0"/>
                  </a:moveTo>
                  <a:lnTo>
                    <a:pt x="5978004" y="0"/>
                  </a:lnTo>
                </a:path>
              </a:pathLst>
            </a:custGeom>
            <a:ln w="12700">
              <a:solidFill>
                <a:srgbClr val="231F2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539991" y="9632111"/>
              <a:ext cx="6048375" cy="12700"/>
            </a:xfrm>
            <a:custGeom>
              <a:avLst/>
              <a:gdLst/>
              <a:ahLst/>
              <a:cxnLst/>
              <a:rect l="l" t="t" r="r" b="b"/>
              <a:pathLst>
                <a:path w="6048375" h="12700">
                  <a:moveTo>
                    <a:pt x="12700" y="6350"/>
                  </a:moveTo>
                  <a:lnTo>
                    <a:pt x="10845" y="1866"/>
                  </a:lnTo>
                  <a:lnTo>
                    <a:pt x="6350" y="0"/>
                  </a:lnTo>
                  <a:lnTo>
                    <a:pt x="1866" y="1866"/>
                  </a:lnTo>
                  <a:lnTo>
                    <a:pt x="0" y="6350"/>
                  </a:lnTo>
                  <a:lnTo>
                    <a:pt x="1866" y="10845"/>
                  </a:lnTo>
                  <a:lnTo>
                    <a:pt x="6350" y="12700"/>
                  </a:lnTo>
                  <a:lnTo>
                    <a:pt x="10845" y="10845"/>
                  </a:lnTo>
                  <a:lnTo>
                    <a:pt x="12700" y="6350"/>
                  </a:lnTo>
                  <a:close/>
                </a:path>
                <a:path w="6048375" h="12700">
                  <a:moveTo>
                    <a:pt x="6047994" y="6350"/>
                  </a:moveTo>
                  <a:lnTo>
                    <a:pt x="6046140" y="1866"/>
                  </a:lnTo>
                  <a:lnTo>
                    <a:pt x="6041644" y="0"/>
                  </a:lnTo>
                  <a:lnTo>
                    <a:pt x="6037161" y="1866"/>
                  </a:lnTo>
                  <a:lnTo>
                    <a:pt x="6035294" y="6350"/>
                  </a:lnTo>
                  <a:lnTo>
                    <a:pt x="6037161" y="10845"/>
                  </a:lnTo>
                  <a:lnTo>
                    <a:pt x="6041644" y="12700"/>
                  </a:lnTo>
                  <a:lnTo>
                    <a:pt x="6046140" y="10845"/>
                  </a:lnTo>
                  <a:lnTo>
                    <a:pt x="6047994" y="635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8" name="object 58"/>
          <p:cNvGrpSpPr/>
          <p:nvPr/>
        </p:nvGrpSpPr>
        <p:grpSpPr>
          <a:xfrm>
            <a:off x="540000" y="9876607"/>
            <a:ext cx="6048375" cy="12700"/>
            <a:chOff x="540000" y="9876607"/>
            <a:chExt cx="6048375" cy="12700"/>
          </a:xfrm>
        </p:grpSpPr>
        <p:sp>
          <p:nvSpPr>
            <p:cNvPr id="59" name="object 59"/>
            <p:cNvSpPr/>
            <p:nvPr/>
          </p:nvSpPr>
          <p:spPr>
            <a:xfrm>
              <a:off x="584547" y="9882957"/>
              <a:ext cx="5978525" cy="0"/>
            </a:xfrm>
            <a:custGeom>
              <a:avLst/>
              <a:gdLst/>
              <a:ahLst/>
              <a:cxnLst/>
              <a:rect l="l" t="t" r="r" b="b"/>
              <a:pathLst>
                <a:path w="5978525">
                  <a:moveTo>
                    <a:pt x="0" y="0"/>
                  </a:moveTo>
                  <a:lnTo>
                    <a:pt x="5978004" y="0"/>
                  </a:lnTo>
                </a:path>
              </a:pathLst>
            </a:custGeom>
            <a:ln w="12699">
              <a:solidFill>
                <a:srgbClr val="231F2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539991" y="9876612"/>
              <a:ext cx="6048375" cy="12700"/>
            </a:xfrm>
            <a:custGeom>
              <a:avLst/>
              <a:gdLst/>
              <a:ahLst/>
              <a:cxnLst/>
              <a:rect l="l" t="t" r="r" b="b"/>
              <a:pathLst>
                <a:path w="6048375" h="12700">
                  <a:moveTo>
                    <a:pt x="12700" y="6350"/>
                  </a:moveTo>
                  <a:lnTo>
                    <a:pt x="10845" y="1866"/>
                  </a:lnTo>
                  <a:lnTo>
                    <a:pt x="6350" y="0"/>
                  </a:lnTo>
                  <a:lnTo>
                    <a:pt x="1866" y="1866"/>
                  </a:lnTo>
                  <a:lnTo>
                    <a:pt x="0" y="6350"/>
                  </a:lnTo>
                  <a:lnTo>
                    <a:pt x="1866" y="10845"/>
                  </a:lnTo>
                  <a:lnTo>
                    <a:pt x="6350" y="12700"/>
                  </a:lnTo>
                  <a:lnTo>
                    <a:pt x="10845" y="10845"/>
                  </a:lnTo>
                  <a:lnTo>
                    <a:pt x="12700" y="6350"/>
                  </a:lnTo>
                  <a:close/>
                </a:path>
                <a:path w="6048375" h="12700">
                  <a:moveTo>
                    <a:pt x="6047994" y="6350"/>
                  </a:moveTo>
                  <a:lnTo>
                    <a:pt x="6046140" y="1866"/>
                  </a:lnTo>
                  <a:lnTo>
                    <a:pt x="6041644" y="0"/>
                  </a:lnTo>
                  <a:lnTo>
                    <a:pt x="6037161" y="1866"/>
                  </a:lnTo>
                  <a:lnTo>
                    <a:pt x="6035294" y="6350"/>
                  </a:lnTo>
                  <a:lnTo>
                    <a:pt x="6037161" y="10845"/>
                  </a:lnTo>
                  <a:lnTo>
                    <a:pt x="6041644" y="12700"/>
                  </a:lnTo>
                  <a:lnTo>
                    <a:pt x="6046140" y="10845"/>
                  </a:lnTo>
                  <a:lnTo>
                    <a:pt x="6047994" y="635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1" name="object 61"/>
          <p:cNvSpPr txBox="1"/>
          <p:nvPr/>
        </p:nvSpPr>
        <p:spPr>
          <a:xfrm>
            <a:off x="527300" y="6217996"/>
            <a:ext cx="3917950" cy="1248410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5"/>
              </a:spcBef>
            </a:pP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65.</a:t>
            </a:r>
            <a:r>
              <a:rPr sz="11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Question: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What</a:t>
            </a:r>
            <a:r>
              <a:rPr sz="11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is</a:t>
            </a:r>
            <a:r>
              <a:rPr sz="11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first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check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should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do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on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machine?</a:t>
            </a:r>
            <a:endParaRPr sz="11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100" u="dash" spc="-1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Franklin Gothic Book"/>
                <a:cs typeface="Franklin Gothic Book"/>
              </a:rPr>
              <a:t>nswer:</a:t>
            </a:r>
            <a:endParaRPr sz="11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Walk</a:t>
            </a:r>
            <a:r>
              <a:rPr sz="11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around</a:t>
            </a:r>
            <a:r>
              <a:rPr sz="11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1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haul</a:t>
            </a:r>
            <a:r>
              <a:rPr sz="11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truck</a:t>
            </a:r>
            <a:r>
              <a:rPr sz="11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1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see</a:t>
            </a:r>
            <a:r>
              <a:rPr sz="11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any</a:t>
            </a:r>
            <a:r>
              <a:rPr sz="11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obvious</a:t>
            </a:r>
            <a:r>
              <a:rPr sz="11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problems.</a:t>
            </a:r>
            <a:endParaRPr sz="11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</a:pPr>
            <a:endParaRPr sz="12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</a:pP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endParaRPr sz="1100">
              <a:latin typeface="Franklin Gothic Book"/>
              <a:cs typeface="Franklin Gothic Book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527300" y="5613463"/>
            <a:ext cx="31813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30" dirty="0">
                <a:solidFill>
                  <a:srgbClr val="00305E"/>
                </a:solidFill>
                <a:latin typeface="Franklin Gothic Book"/>
                <a:cs typeface="Franklin Gothic Book"/>
              </a:rPr>
              <a:t>Notes</a:t>
            </a:r>
            <a:endParaRPr sz="1000">
              <a:latin typeface="Franklin Gothic Book"/>
              <a:cs typeface="Franklin Gothic Book"/>
            </a:endParaRPr>
          </a:p>
        </p:txBody>
      </p:sp>
      <p:pic>
        <p:nvPicPr>
          <p:cNvPr id="63" name="object 6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93540" y="5151239"/>
            <a:ext cx="1086452" cy="1038220"/>
          </a:xfrm>
          <a:prstGeom prst="rect">
            <a:avLst/>
          </a:prstGeom>
        </p:spPr>
      </p:pic>
      <p:sp>
        <p:nvSpPr>
          <p:cNvPr id="64" name="object 6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6</a:t>
            </a:fld>
            <a:endParaRPr spc="-25" dirty="0"/>
          </a:p>
        </p:txBody>
      </p:sp>
      <p:sp>
        <p:nvSpPr>
          <p:cNvPr id="65" name="object 6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10" dirty="0"/>
              <a:t> </a:t>
            </a:r>
            <a:r>
              <a:rPr dirty="0"/>
              <a:t>be</a:t>
            </a:r>
            <a:r>
              <a:rPr spc="-10" dirty="0"/>
              <a:t> reproduced</a:t>
            </a:r>
          </a:p>
        </p:txBody>
      </p:sp>
      <p:sp>
        <p:nvSpPr>
          <p:cNvPr id="66" name="object 6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Pty.</a:t>
            </a:r>
            <a:r>
              <a:rPr spc="-5" dirty="0"/>
              <a:t> </a:t>
            </a:r>
            <a:r>
              <a:rPr spc="-20" dirty="0"/>
              <a:t>Ltd.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E082A674-1CB9-5B8B-965A-A7D2107CEC1C}"/>
              </a:ext>
            </a:extLst>
          </p:cNvPr>
          <p:cNvSpPr/>
          <p:nvPr/>
        </p:nvSpPr>
        <p:spPr>
          <a:xfrm>
            <a:off x="318362" y="6814384"/>
            <a:ext cx="6654536" cy="4583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9008"/>
            <a:ext cx="7200265" cy="153035"/>
          </a:xfrm>
          <a:custGeom>
            <a:avLst/>
            <a:gdLst/>
            <a:ahLst/>
            <a:cxnLst/>
            <a:rect l="l" t="t" r="r" b="b"/>
            <a:pathLst>
              <a:path w="7200265" h="153035">
                <a:moveTo>
                  <a:pt x="7199998" y="0"/>
                </a:moveTo>
                <a:lnTo>
                  <a:pt x="7128002" y="0"/>
                </a:lnTo>
                <a:lnTo>
                  <a:pt x="71996" y="0"/>
                </a:lnTo>
                <a:lnTo>
                  <a:pt x="0" y="0"/>
                </a:lnTo>
                <a:lnTo>
                  <a:pt x="0" y="152996"/>
                </a:lnTo>
                <a:lnTo>
                  <a:pt x="71996" y="152996"/>
                </a:lnTo>
                <a:lnTo>
                  <a:pt x="7128002" y="152996"/>
                </a:lnTo>
                <a:lnTo>
                  <a:pt x="7199998" y="152996"/>
                </a:lnTo>
                <a:lnTo>
                  <a:pt x="719999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828018" y="72011"/>
            <a:ext cx="224028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OPERATE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ARTICULATED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HAUL</a:t>
            </a:r>
            <a:r>
              <a:rPr sz="1100" spc="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TRUCK</a:t>
            </a:r>
            <a:endParaRPr sz="1100">
              <a:latin typeface="Franklin Gothic Medium"/>
              <a:cs typeface="Franklin Gothic Medium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139299" y="423004"/>
            <a:ext cx="4883785" cy="4539615"/>
            <a:chOff x="2139299" y="423004"/>
            <a:chExt cx="4883785" cy="4539615"/>
          </a:xfrm>
        </p:grpSpPr>
        <p:sp>
          <p:nvSpPr>
            <p:cNvPr id="5" name="object 5"/>
            <p:cNvSpPr/>
            <p:nvPr/>
          </p:nvSpPr>
          <p:spPr>
            <a:xfrm>
              <a:off x="2139299" y="426179"/>
              <a:ext cx="4883785" cy="0"/>
            </a:xfrm>
            <a:custGeom>
              <a:avLst/>
              <a:gdLst/>
              <a:ahLst/>
              <a:cxnLst/>
              <a:rect l="l" t="t" r="r" b="b"/>
              <a:pathLst>
                <a:path w="4883784">
                  <a:moveTo>
                    <a:pt x="0" y="0"/>
                  </a:moveTo>
                  <a:lnTo>
                    <a:pt x="4883404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019525" y="429347"/>
              <a:ext cx="0" cy="4526915"/>
            </a:xfrm>
            <a:custGeom>
              <a:avLst/>
              <a:gdLst/>
              <a:ahLst/>
              <a:cxnLst/>
              <a:rect l="l" t="t" r="r" b="b"/>
              <a:pathLst>
                <a:path h="4526915">
                  <a:moveTo>
                    <a:pt x="0" y="4526305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139299" y="4958828"/>
              <a:ext cx="4883785" cy="0"/>
            </a:xfrm>
            <a:custGeom>
              <a:avLst/>
              <a:gdLst/>
              <a:ahLst/>
              <a:cxnLst/>
              <a:rect l="l" t="t" r="r" b="b"/>
              <a:pathLst>
                <a:path w="4883784">
                  <a:moveTo>
                    <a:pt x="0" y="0"/>
                  </a:moveTo>
                  <a:lnTo>
                    <a:pt x="4883404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25255" y="1186472"/>
              <a:ext cx="2341174" cy="329292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50838" y="1469242"/>
              <a:ext cx="1999960" cy="1997862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542696" y="422999"/>
            <a:ext cx="1597660" cy="4539615"/>
          </a:xfrm>
          <a:prstGeom prst="rect">
            <a:avLst/>
          </a:prstGeom>
          <a:solidFill>
            <a:srgbClr val="D5D8E4"/>
          </a:solidFill>
        </p:spPr>
        <p:txBody>
          <a:bodyPr vert="horz" wrap="square" lIns="0" tIns="99060" rIns="0" bIns="0" rtlCol="0">
            <a:spAutoFit/>
          </a:bodyPr>
          <a:lstStyle/>
          <a:p>
            <a:pPr marL="104775">
              <a:lnSpc>
                <a:spcPct val="100000"/>
              </a:lnSpc>
              <a:spcBef>
                <a:spcPts val="780"/>
              </a:spcBef>
            </a:pPr>
            <a:r>
              <a:rPr sz="1100" b="1" spc="-10" dirty="0">
                <a:solidFill>
                  <a:srgbClr val="231F20"/>
                </a:solidFill>
                <a:latin typeface="Franklin Gothic Demi"/>
                <a:cs typeface="Franklin Gothic Demi"/>
              </a:rPr>
              <a:t>QUESTION</a:t>
            </a:r>
            <a:endParaRPr sz="1100">
              <a:latin typeface="Franklin Gothic Demi"/>
              <a:cs typeface="Franklin Gothic Demi"/>
            </a:endParaRPr>
          </a:p>
          <a:p>
            <a:pPr marL="104775" marR="433705">
              <a:lnSpc>
                <a:spcPct val="113599"/>
              </a:lnSpc>
              <a:spcBef>
                <a:spcPts val="495"/>
              </a:spcBef>
            </a:pP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How</a:t>
            </a:r>
            <a:r>
              <a:rPr sz="11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do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safely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get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in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out</a:t>
            </a:r>
            <a:endParaRPr sz="1100">
              <a:latin typeface="Franklin Gothic Book"/>
              <a:cs typeface="Franklin Gothic Book"/>
            </a:endParaRPr>
          </a:p>
          <a:p>
            <a:pPr marL="104775" marR="635635">
              <a:lnSpc>
                <a:spcPct val="113599"/>
              </a:lnSpc>
            </a:pP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of the 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loader’s cabin?</a:t>
            </a:r>
            <a:endParaRPr sz="1100">
              <a:latin typeface="Franklin Gothic Book"/>
              <a:cs typeface="Franklin Gothic Book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139299" y="450559"/>
            <a:ext cx="4877435" cy="478790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69850">
              <a:lnSpc>
                <a:spcPct val="100000"/>
              </a:lnSpc>
              <a:spcBef>
                <a:spcPts val="560"/>
              </a:spcBef>
            </a:pP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Always</a:t>
            </a:r>
            <a:r>
              <a:rPr sz="11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use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three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(3)</a:t>
            </a:r>
            <a:r>
              <a:rPr sz="11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points</a:t>
            </a:r>
            <a:r>
              <a:rPr sz="11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of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contact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facing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machine.</a:t>
            </a:r>
            <a:endParaRPr sz="1100">
              <a:latin typeface="Franklin Gothic Book"/>
              <a:cs typeface="Franklin Gothic Book"/>
            </a:endParaRPr>
          </a:p>
          <a:p>
            <a:pPr marL="69850">
              <a:lnSpc>
                <a:spcPct val="100000"/>
              </a:lnSpc>
              <a:spcBef>
                <a:spcPts val="465"/>
              </a:spcBef>
            </a:pP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For</a:t>
            </a:r>
            <a:r>
              <a:rPr sz="11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example,</a:t>
            </a:r>
            <a:r>
              <a:rPr sz="11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use</a:t>
            </a:r>
            <a:r>
              <a:rPr sz="11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two</a:t>
            </a:r>
            <a:r>
              <a:rPr sz="11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hands</a:t>
            </a:r>
            <a:r>
              <a:rPr sz="11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1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one</a:t>
            </a:r>
            <a:r>
              <a:rPr sz="11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foot</a:t>
            </a:r>
            <a:r>
              <a:rPr sz="11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or</a:t>
            </a:r>
            <a:r>
              <a:rPr sz="11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two</a:t>
            </a:r>
            <a:r>
              <a:rPr sz="11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feet</a:t>
            </a:r>
            <a:r>
              <a:rPr sz="11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1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one</a:t>
            </a:r>
            <a:r>
              <a:rPr sz="11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hand.</a:t>
            </a:r>
            <a:endParaRPr sz="1100">
              <a:latin typeface="Franklin Gothic Book"/>
              <a:cs typeface="Franklin Gothic Book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278551" y="3705352"/>
            <a:ext cx="1260475" cy="39814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51435" rIns="0" bIns="0" rtlCol="0">
            <a:spAutoFit/>
          </a:bodyPr>
          <a:lstStyle/>
          <a:p>
            <a:pPr marL="81915" marR="74930" indent="162560">
              <a:lnSpc>
                <a:spcPts val="1140"/>
              </a:lnSpc>
              <a:spcBef>
                <a:spcPts val="405"/>
              </a:spcBef>
            </a:pPr>
            <a:r>
              <a:rPr sz="10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3</a:t>
            </a:r>
            <a:r>
              <a:rPr sz="10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point</a:t>
            </a:r>
            <a:r>
              <a:rPr sz="10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contact </a:t>
            </a:r>
            <a:r>
              <a:rPr sz="10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(both</a:t>
            </a:r>
            <a:r>
              <a:rPr sz="10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hands</a:t>
            </a:r>
            <a:r>
              <a:rPr sz="10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and</a:t>
            </a:r>
            <a:r>
              <a:rPr sz="10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foot)</a:t>
            </a:r>
            <a:endParaRPr sz="1000">
              <a:latin typeface="Franklin Gothic Medium"/>
              <a:cs typeface="Franklin Gothic Medium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29099" y="147376"/>
            <a:ext cx="299720" cy="125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50" i="1" dirty="0">
                <a:solidFill>
                  <a:srgbClr val="FFFFFF"/>
                </a:solidFill>
                <a:latin typeface="Verdana"/>
                <a:cs typeface="Verdana"/>
              </a:rPr>
              <a:t>PC </a:t>
            </a:r>
            <a:r>
              <a:rPr sz="650" i="1" spc="-25" dirty="0">
                <a:solidFill>
                  <a:srgbClr val="FFFFFF"/>
                </a:solidFill>
                <a:latin typeface="Verdana"/>
                <a:cs typeface="Verdana"/>
              </a:rPr>
              <a:t>2.4</a:t>
            </a:r>
            <a:endParaRPr sz="650">
              <a:latin typeface="Verdana"/>
              <a:cs typeface="Verdana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528299" y="6107171"/>
            <a:ext cx="6048375" cy="257810"/>
            <a:chOff x="528299" y="6107171"/>
            <a:chExt cx="6048375" cy="257810"/>
          </a:xfrm>
        </p:grpSpPr>
        <p:sp>
          <p:nvSpPr>
            <p:cNvPr id="15" name="object 15"/>
            <p:cNvSpPr/>
            <p:nvPr/>
          </p:nvSpPr>
          <p:spPr>
            <a:xfrm>
              <a:off x="572847" y="6113521"/>
              <a:ext cx="5978525" cy="0"/>
            </a:xfrm>
            <a:custGeom>
              <a:avLst/>
              <a:gdLst/>
              <a:ahLst/>
              <a:cxnLst/>
              <a:rect l="l" t="t" r="r" b="b"/>
              <a:pathLst>
                <a:path w="5978525">
                  <a:moveTo>
                    <a:pt x="0" y="0"/>
                  </a:moveTo>
                  <a:lnTo>
                    <a:pt x="5978004" y="0"/>
                  </a:lnTo>
                </a:path>
              </a:pathLst>
            </a:custGeom>
            <a:ln w="12700">
              <a:solidFill>
                <a:srgbClr val="231F2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28294" y="6107175"/>
              <a:ext cx="6048375" cy="12700"/>
            </a:xfrm>
            <a:custGeom>
              <a:avLst/>
              <a:gdLst/>
              <a:ahLst/>
              <a:cxnLst/>
              <a:rect l="l" t="t" r="r" b="b"/>
              <a:pathLst>
                <a:path w="6048375" h="12700">
                  <a:moveTo>
                    <a:pt x="12700" y="6350"/>
                  </a:moveTo>
                  <a:lnTo>
                    <a:pt x="10833" y="1866"/>
                  </a:lnTo>
                  <a:lnTo>
                    <a:pt x="6350" y="0"/>
                  </a:lnTo>
                  <a:lnTo>
                    <a:pt x="1854" y="1866"/>
                  </a:lnTo>
                  <a:lnTo>
                    <a:pt x="0" y="6350"/>
                  </a:lnTo>
                  <a:lnTo>
                    <a:pt x="1854" y="10845"/>
                  </a:lnTo>
                  <a:lnTo>
                    <a:pt x="6350" y="12700"/>
                  </a:lnTo>
                  <a:lnTo>
                    <a:pt x="10833" y="10845"/>
                  </a:lnTo>
                  <a:lnTo>
                    <a:pt x="12700" y="6350"/>
                  </a:lnTo>
                  <a:close/>
                </a:path>
                <a:path w="6048375" h="12700">
                  <a:moveTo>
                    <a:pt x="6047994" y="6350"/>
                  </a:moveTo>
                  <a:lnTo>
                    <a:pt x="6046127" y="1866"/>
                  </a:lnTo>
                  <a:lnTo>
                    <a:pt x="6041644" y="0"/>
                  </a:lnTo>
                  <a:lnTo>
                    <a:pt x="6037148" y="1866"/>
                  </a:lnTo>
                  <a:lnTo>
                    <a:pt x="6035294" y="6350"/>
                  </a:lnTo>
                  <a:lnTo>
                    <a:pt x="6037148" y="10845"/>
                  </a:lnTo>
                  <a:lnTo>
                    <a:pt x="6041644" y="12700"/>
                  </a:lnTo>
                  <a:lnTo>
                    <a:pt x="6046127" y="10845"/>
                  </a:lnTo>
                  <a:lnTo>
                    <a:pt x="6047994" y="635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72847" y="6358020"/>
              <a:ext cx="5978525" cy="0"/>
            </a:xfrm>
            <a:custGeom>
              <a:avLst/>
              <a:gdLst/>
              <a:ahLst/>
              <a:cxnLst/>
              <a:rect l="l" t="t" r="r" b="b"/>
              <a:pathLst>
                <a:path w="5978525">
                  <a:moveTo>
                    <a:pt x="0" y="0"/>
                  </a:moveTo>
                  <a:lnTo>
                    <a:pt x="5978004" y="0"/>
                  </a:lnTo>
                </a:path>
              </a:pathLst>
            </a:custGeom>
            <a:ln w="12700">
              <a:solidFill>
                <a:srgbClr val="231F2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28294" y="6351676"/>
              <a:ext cx="6048375" cy="12700"/>
            </a:xfrm>
            <a:custGeom>
              <a:avLst/>
              <a:gdLst/>
              <a:ahLst/>
              <a:cxnLst/>
              <a:rect l="l" t="t" r="r" b="b"/>
              <a:pathLst>
                <a:path w="6048375" h="12700">
                  <a:moveTo>
                    <a:pt x="12700" y="6350"/>
                  </a:moveTo>
                  <a:lnTo>
                    <a:pt x="10833" y="1854"/>
                  </a:lnTo>
                  <a:lnTo>
                    <a:pt x="6350" y="0"/>
                  </a:lnTo>
                  <a:lnTo>
                    <a:pt x="1854" y="1854"/>
                  </a:lnTo>
                  <a:lnTo>
                    <a:pt x="0" y="6350"/>
                  </a:lnTo>
                  <a:lnTo>
                    <a:pt x="1854" y="10845"/>
                  </a:lnTo>
                  <a:lnTo>
                    <a:pt x="6350" y="12700"/>
                  </a:lnTo>
                  <a:lnTo>
                    <a:pt x="10833" y="10845"/>
                  </a:lnTo>
                  <a:lnTo>
                    <a:pt x="12700" y="6350"/>
                  </a:lnTo>
                  <a:close/>
                </a:path>
                <a:path w="6048375" h="12700">
                  <a:moveTo>
                    <a:pt x="6047994" y="6350"/>
                  </a:moveTo>
                  <a:lnTo>
                    <a:pt x="6046127" y="1854"/>
                  </a:lnTo>
                  <a:lnTo>
                    <a:pt x="6041644" y="0"/>
                  </a:lnTo>
                  <a:lnTo>
                    <a:pt x="6037148" y="1854"/>
                  </a:lnTo>
                  <a:lnTo>
                    <a:pt x="6035294" y="6350"/>
                  </a:lnTo>
                  <a:lnTo>
                    <a:pt x="6037148" y="10845"/>
                  </a:lnTo>
                  <a:lnTo>
                    <a:pt x="6041644" y="12700"/>
                  </a:lnTo>
                  <a:lnTo>
                    <a:pt x="6046127" y="10845"/>
                  </a:lnTo>
                  <a:lnTo>
                    <a:pt x="6047994" y="635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528299" y="6596171"/>
            <a:ext cx="6048375" cy="12700"/>
            <a:chOff x="528299" y="6596171"/>
            <a:chExt cx="6048375" cy="12700"/>
          </a:xfrm>
        </p:grpSpPr>
        <p:sp>
          <p:nvSpPr>
            <p:cNvPr id="20" name="object 20"/>
            <p:cNvSpPr/>
            <p:nvPr/>
          </p:nvSpPr>
          <p:spPr>
            <a:xfrm>
              <a:off x="572847" y="6602521"/>
              <a:ext cx="5978525" cy="0"/>
            </a:xfrm>
            <a:custGeom>
              <a:avLst/>
              <a:gdLst/>
              <a:ahLst/>
              <a:cxnLst/>
              <a:rect l="l" t="t" r="r" b="b"/>
              <a:pathLst>
                <a:path w="5978525">
                  <a:moveTo>
                    <a:pt x="0" y="0"/>
                  </a:moveTo>
                  <a:lnTo>
                    <a:pt x="5978004" y="0"/>
                  </a:lnTo>
                </a:path>
              </a:pathLst>
            </a:custGeom>
            <a:ln w="12700">
              <a:solidFill>
                <a:srgbClr val="231F2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28294" y="6596177"/>
              <a:ext cx="6048375" cy="12700"/>
            </a:xfrm>
            <a:custGeom>
              <a:avLst/>
              <a:gdLst/>
              <a:ahLst/>
              <a:cxnLst/>
              <a:rect l="l" t="t" r="r" b="b"/>
              <a:pathLst>
                <a:path w="6048375" h="12700">
                  <a:moveTo>
                    <a:pt x="12700" y="6350"/>
                  </a:moveTo>
                  <a:lnTo>
                    <a:pt x="10833" y="1854"/>
                  </a:lnTo>
                  <a:lnTo>
                    <a:pt x="6350" y="0"/>
                  </a:lnTo>
                  <a:lnTo>
                    <a:pt x="1854" y="1854"/>
                  </a:lnTo>
                  <a:lnTo>
                    <a:pt x="0" y="6350"/>
                  </a:lnTo>
                  <a:lnTo>
                    <a:pt x="1854" y="10845"/>
                  </a:lnTo>
                  <a:lnTo>
                    <a:pt x="6350" y="12700"/>
                  </a:lnTo>
                  <a:lnTo>
                    <a:pt x="10833" y="10845"/>
                  </a:lnTo>
                  <a:lnTo>
                    <a:pt x="12700" y="6350"/>
                  </a:lnTo>
                  <a:close/>
                </a:path>
                <a:path w="6048375" h="12700">
                  <a:moveTo>
                    <a:pt x="6047994" y="6350"/>
                  </a:moveTo>
                  <a:lnTo>
                    <a:pt x="6046127" y="1854"/>
                  </a:lnTo>
                  <a:lnTo>
                    <a:pt x="6041644" y="0"/>
                  </a:lnTo>
                  <a:lnTo>
                    <a:pt x="6037148" y="1854"/>
                  </a:lnTo>
                  <a:lnTo>
                    <a:pt x="6035294" y="6350"/>
                  </a:lnTo>
                  <a:lnTo>
                    <a:pt x="6037148" y="10845"/>
                  </a:lnTo>
                  <a:lnTo>
                    <a:pt x="6041644" y="12700"/>
                  </a:lnTo>
                  <a:lnTo>
                    <a:pt x="6046127" y="10845"/>
                  </a:lnTo>
                  <a:lnTo>
                    <a:pt x="6047994" y="635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528299" y="6840670"/>
            <a:ext cx="6048375" cy="12700"/>
            <a:chOff x="528299" y="6840670"/>
            <a:chExt cx="6048375" cy="12700"/>
          </a:xfrm>
        </p:grpSpPr>
        <p:sp>
          <p:nvSpPr>
            <p:cNvPr id="23" name="object 23"/>
            <p:cNvSpPr/>
            <p:nvPr/>
          </p:nvSpPr>
          <p:spPr>
            <a:xfrm>
              <a:off x="572847" y="6847020"/>
              <a:ext cx="5978525" cy="0"/>
            </a:xfrm>
            <a:custGeom>
              <a:avLst/>
              <a:gdLst/>
              <a:ahLst/>
              <a:cxnLst/>
              <a:rect l="l" t="t" r="r" b="b"/>
              <a:pathLst>
                <a:path w="5978525">
                  <a:moveTo>
                    <a:pt x="0" y="0"/>
                  </a:moveTo>
                  <a:lnTo>
                    <a:pt x="5978004" y="0"/>
                  </a:lnTo>
                </a:path>
              </a:pathLst>
            </a:custGeom>
            <a:ln w="12700">
              <a:solidFill>
                <a:srgbClr val="231F2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28294" y="6840676"/>
              <a:ext cx="6048375" cy="12700"/>
            </a:xfrm>
            <a:custGeom>
              <a:avLst/>
              <a:gdLst/>
              <a:ahLst/>
              <a:cxnLst/>
              <a:rect l="l" t="t" r="r" b="b"/>
              <a:pathLst>
                <a:path w="6048375" h="12700">
                  <a:moveTo>
                    <a:pt x="12700" y="6350"/>
                  </a:moveTo>
                  <a:lnTo>
                    <a:pt x="10833" y="1854"/>
                  </a:lnTo>
                  <a:lnTo>
                    <a:pt x="6350" y="0"/>
                  </a:lnTo>
                  <a:lnTo>
                    <a:pt x="1854" y="1854"/>
                  </a:lnTo>
                  <a:lnTo>
                    <a:pt x="0" y="6350"/>
                  </a:lnTo>
                  <a:lnTo>
                    <a:pt x="1854" y="10845"/>
                  </a:lnTo>
                  <a:lnTo>
                    <a:pt x="6350" y="12700"/>
                  </a:lnTo>
                  <a:lnTo>
                    <a:pt x="10833" y="10845"/>
                  </a:lnTo>
                  <a:lnTo>
                    <a:pt x="12700" y="6350"/>
                  </a:lnTo>
                  <a:close/>
                </a:path>
                <a:path w="6048375" h="12700">
                  <a:moveTo>
                    <a:pt x="6047994" y="6350"/>
                  </a:moveTo>
                  <a:lnTo>
                    <a:pt x="6046127" y="1854"/>
                  </a:lnTo>
                  <a:lnTo>
                    <a:pt x="6041644" y="0"/>
                  </a:lnTo>
                  <a:lnTo>
                    <a:pt x="6037148" y="1854"/>
                  </a:lnTo>
                  <a:lnTo>
                    <a:pt x="6035294" y="6350"/>
                  </a:lnTo>
                  <a:lnTo>
                    <a:pt x="6037148" y="10845"/>
                  </a:lnTo>
                  <a:lnTo>
                    <a:pt x="6041644" y="12700"/>
                  </a:lnTo>
                  <a:lnTo>
                    <a:pt x="6046127" y="10845"/>
                  </a:lnTo>
                  <a:lnTo>
                    <a:pt x="6047994" y="635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528299" y="7085169"/>
            <a:ext cx="6048375" cy="12700"/>
            <a:chOff x="528299" y="7085169"/>
            <a:chExt cx="6048375" cy="12700"/>
          </a:xfrm>
        </p:grpSpPr>
        <p:sp>
          <p:nvSpPr>
            <p:cNvPr id="26" name="object 26"/>
            <p:cNvSpPr/>
            <p:nvPr/>
          </p:nvSpPr>
          <p:spPr>
            <a:xfrm>
              <a:off x="572847" y="7091519"/>
              <a:ext cx="5978525" cy="0"/>
            </a:xfrm>
            <a:custGeom>
              <a:avLst/>
              <a:gdLst/>
              <a:ahLst/>
              <a:cxnLst/>
              <a:rect l="l" t="t" r="r" b="b"/>
              <a:pathLst>
                <a:path w="5978525">
                  <a:moveTo>
                    <a:pt x="0" y="0"/>
                  </a:moveTo>
                  <a:lnTo>
                    <a:pt x="5978004" y="0"/>
                  </a:lnTo>
                </a:path>
              </a:pathLst>
            </a:custGeom>
            <a:ln w="12700">
              <a:solidFill>
                <a:srgbClr val="231F2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28294" y="7085177"/>
              <a:ext cx="6048375" cy="12700"/>
            </a:xfrm>
            <a:custGeom>
              <a:avLst/>
              <a:gdLst/>
              <a:ahLst/>
              <a:cxnLst/>
              <a:rect l="l" t="t" r="r" b="b"/>
              <a:pathLst>
                <a:path w="6048375" h="12700">
                  <a:moveTo>
                    <a:pt x="12700" y="6350"/>
                  </a:moveTo>
                  <a:lnTo>
                    <a:pt x="10833" y="1854"/>
                  </a:lnTo>
                  <a:lnTo>
                    <a:pt x="6350" y="0"/>
                  </a:lnTo>
                  <a:lnTo>
                    <a:pt x="1854" y="1854"/>
                  </a:lnTo>
                  <a:lnTo>
                    <a:pt x="0" y="6350"/>
                  </a:lnTo>
                  <a:lnTo>
                    <a:pt x="1854" y="10833"/>
                  </a:lnTo>
                  <a:lnTo>
                    <a:pt x="6350" y="12700"/>
                  </a:lnTo>
                  <a:lnTo>
                    <a:pt x="10833" y="10833"/>
                  </a:lnTo>
                  <a:lnTo>
                    <a:pt x="12700" y="6350"/>
                  </a:lnTo>
                  <a:close/>
                </a:path>
                <a:path w="6048375" h="12700">
                  <a:moveTo>
                    <a:pt x="6047994" y="6350"/>
                  </a:moveTo>
                  <a:lnTo>
                    <a:pt x="6046127" y="1854"/>
                  </a:lnTo>
                  <a:lnTo>
                    <a:pt x="6041644" y="0"/>
                  </a:lnTo>
                  <a:lnTo>
                    <a:pt x="6037148" y="1854"/>
                  </a:lnTo>
                  <a:lnTo>
                    <a:pt x="6035294" y="6350"/>
                  </a:lnTo>
                  <a:lnTo>
                    <a:pt x="6037148" y="10833"/>
                  </a:lnTo>
                  <a:lnTo>
                    <a:pt x="6041644" y="12700"/>
                  </a:lnTo>
                  <a:lnTo>
                    <a:pt x="6046127" y="10833"/>
                  </a:lnTo>
                  <a:lnTo>
                    <a:pt x="6047994" y="635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528299" y="7329670"/>
            <a:ext cx="6048375" cy="12700"/>
            <a:chOff x="528299" y="7329670"/>
            <a:chExt cx="6048375" cy="12700"/>
          </a:xfrm>
        </p:grpSpPr>
        <p:sp>
          <p:nvSpPr>
            <p:cNvPr id="29" name="object 29"/>
            <p:cNvSpPr/>
            <p:nvPr/>
          </p:nvSpPr>
          <p:spPr>
            <a:xfrm>
              <a:off x="572847" y="7336020"/>
              <a:ext cx="5978525" cy="0"/>
            </a:xfrm>
            <a:custGeom>
              <a:avLst/>
              <a:gdLst/>
              <a:ahLst/>
              <a:cxnLst/>
              <a:rect l="l" t="t" r="r" b="b"/>
              <a:pathLst>
                <a:path w="5978525">
                  <a:moveTo>
                    <a:pt x="0" y="0"/>
                  </a:moveTo>
                  <a:lnTo>
                    <a:pt x="5978004" y="0"/>
                  </a:lnTo>
                </a:path>
              </a:pathLst>
            </a:custGeom>
            <a:ln w="12700">
              <a:solidFill>
                <a:srgbClr val="231F2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28294" y="7329677"/>
              <a:ext cx="6048375" cy="12700"/>
            </a:xfrm>
            <a:custGeom>
              <a:avLst/>
              <a:gdLst/>
              <a:ahLst/>
              <a:cxnLst/>
              <a:rect l="l" t="t" r="r" b="b"/>
              <a:pathLst>
                <a:path w="6048375" h="12700">
                  <a:moveTo>
                    <a:pt x="12700" y="6350"/>
                  </a:moveTo>
                  <a:lnTo>
                    <a:pt x="10833" y="1854"/>
                  </a:lnTo>
                  <a:lnTo>
                    <a:pt x="6350" y="0"/>
                  </a:lnTo>
                  <a:lnTo>
                    <a:pt x="1854" y="1854"/>
                  </a:lnTo>
                  <a:lnTo>
                    <a:pt x="0" y="6350"/>
                  </a:lnTo>
                  <a:lnTo>
                    <a:pt x="1854" y="10833"/>
                  </a:lnTo>
                  <a:lnTo>
                    <a:pt x="6350" y="12700"/>
                  </a:lnTo>
                  <a:lnTo>
                    <a:pt x="10833" y="10833"/>
                  </a:lnTo>
                  <a:lnTo>
                    <a:pt x="12700" y="6350"/>
                  </a:lnTo>
                  <a:close/>
                </a:path>
                <a:path w="6048375" h="12700">
                  <a:moveTo>
                    <a:pt x="6047994" y="6350"/>
                  </a:moveTo>
                  <a:lnTo>
                    <a:pt x="6046127" y="1854"/>
                  </a:lnTo>
                  <a:lnTo>
                    <a:pt x="6041644" y="0"/>
                  </a:lnTo>
                  <a:lnTo>
                    <a:pt x="6037148" y="1854"/>
                  </a:lnTo>
                  <a:lnTo>
                    <a:pt x="6035294" y="6350"/>
                  </a:lnTo>
                  <a:lnTo>
                    <a:pt x="6037148" y="10833"/>
                  </a:lnTo>
                  <a:lnTo>
                    <a:pt x="6041644" y="12700"/>
                  </a:lnTo>
                  <a:lnTo>
                    <a:pt x="6046127" y="10833"/>
                  </a:lnTo>
                  <a:lnTo>
                    <a:pt x="6047994" y="635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528299" y="7574171"/>
            <a:ext cx="6048375" cy="12700"/>
            <a:chOff x="528299" y="7574171"/>
            <a:chExt cx="6048375" cy="12700"/>
          </a:xfrm>
        </p:grpSpPr>
        <p:sp>
          <p:nvSpPr>
            <p:cNvPr id="32" name="object 32"/>
            <p:cNvSpPr/>
            <p:nvPr/>
          </p:nvSpPr>
          <p:spPr>
            <a:xfrm>
              <a:off x="572847" y="7580521"/>
              <a:ext cx="5978525" cy="0"/>
            </a:xfrm>
            <a:custGeom>
              <a:avLst/>
              <a:gdLst/>
              <a:ahLst/>
              <a:cxnLst/>
              <a:rect l="l" t="t" r="r" b="b"/>
              <a:pathLst>
                <a:path w="5978525">
                  <a:moveTo>
                    <a:pt x="0" y="0"/>
                  </a:moveTo>
                  <a:lnTo>
                    <a:pt x="5978004" y="0"/>
                  </a:lnTo>
                </a:path>
              </a:pathLst>
            </a:custGeom>
            <a:ln w="12700">
              <a:solidFill>
                <a:srgbClr val="231F2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28294" y="7574178"/>
              <a:ext cx="6048375" cy="12700"/>
            </a:xfrm>
            <a:custGeom>
              <a:avLst/>
              <a:gdLst/>
              <a:ahLst/>
              <a:cxnLst/>
              <a:rect l="l" t="t" r="r" b="b"/>
              <a:pathLst>
                <a:path w="6048375" h="12700">
                  <a:moveTo>
                    <a:pt x="12700" y="6350"/>
                  </a:moveTo>
                  <a:lnTo>
                    <a:pt x="10833" y="1854"/>
                  </a:lnTo>
                  <a:lnTo>
                    <a:pt x="6350" y="0"/>
                  </a:lnTo>
                  <a:lnTo>
                    <a:pt x="1854" y="1854"/>
                  </a:lnTo>
                  <a:lnTo>
                    <a:pt x="0" y="6350"/>
                  </a:lnTo>
                  <a:lnTo>
                    <a:pt x="1854" y="10833"/>
                  </a:lnTo>
                  <a:lnTo>
                    <a:pt x="6350" y="12700"/>
                  </a:lnTo>
                  <a:lnTo>
                    <a:pt x="10833" y="10833"/>
                  </a:lnTo>
                  <a:lnTo>
                    <a:pt x="12700" y="6350"/>
                  </a:lnTo>
                  <a:close/>
                </a:path>
                <a:path w="6048375" h="12700">
                  <a:moveTo>
                    <a:pt x="6047994" y="6350"/>
                  </a:moveTo>
                  <a:lnTo>
                    <a:pt x="6046127" y="1854"/>
                  </a:lnTo>
                  <a:lnTo>
                    <a:pt x="6041644" y="0"/>
                  </a:lnTo>
                  <a:lnTo>
                    <a:pt x="6037148" y="1854"/>
                  </a:lnTo>
                  <a:lnTo>
                    <a:pt x="6035294" y="6350"/>
                  </a:lnTo>
                  <a:lnTo>
                    <a:pt x="6037148" y="10833"/>
                  </a:lnTo>
                  <a:lnTo>
                    <a:pt x="6041644" y="12700"/>
                  </a:lnTo>
                  <a:lnTo>
                    <a:pt x="6046127" y="10833"/>
                  </a:lnTo>
                  <a:lnTo>
                    <a:pt x="6047994" y="635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4" name="object 34"/>
          <p:cNvGrpSpPr/>
          <p:nvPr/>
        </p:nvGrpSpPr>
        <p:grpSpPr>
          <a:xfrm>
            <a:off x="528299" y="7818670"/>
            <a:ext cx="6048375" cy="12700"/>
            <a:chOff x="528299" y="7818670"/>
            <a:chExt cx="6048375" cy="12700"/>
          </a:xfrm>
        </p:grpSpPr>
        <p:sp>
          <p:nvSpPr>
            <p:cNvPr id="35" name="object 35"/>
            <p:cNvSpPr/>
            <p:nvPr/>
          </p:nvSpPr>
          <p:spPr>
            <a:xfrm>
              <a:off x="572847" y="7825020"/>
              <a:ext cx="5978525" cy="0"/>
            </a:xfrm>
            <a:custGeom>
              <a:avLst/>
              <a:gdLst/>
              <a:ahLst/>
              <a:cxnLst/>
              <a:rect l="l" t="t" r="r" b="b"/>
              <a:pathLst>
                <a:path w="5978525">
                  <a:moveTo>
                    <a:pt x="0" y="0"/>
                  </a:moveTo>
                  <a:lnTo>
                    <a:pt x="5978004" y="0"/>
                  </a:lnTo>
                </a:path>
              </a:pathLst>
            </a:custGeom>
            <a:ln w="12700">
              <a:solidFill>
                <a:srgbClr val="231F2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28294" y="7818678"/>
              <a:ext cx="6048375" cy="12700"/>
            </a:xfrm>
            <a:custGeom>
              <a:avLst/>
              <a:gdLst/>
              <a:ahLst/>
              <a:cxnLst/>
              <a:rect l="l" t="t" r="r" b="b"/>
              <a:pathLst>
                <a:path w="6048375" h="12700">
                  <a:moveTo>
                    <a:pt x="12700" y="6350"/>
                  </a:moveTo>
                  <a:lnTo>
                    <a:pt x="10833" y="1854"/>
                  </a:lnTo>
                  <a:lnTo>
                    <a:pt x="6350" y="0"/>
                  </a:lnTo>
                  <a:lnTo>
                    <a:pt x="1854" y="1854"/>
                  </a:lnTo>
                  <a:lnTo>
                    <a:pt x="0" y="6350"/>
                  </a:lnTo>
                  <a:lnTo>
                    <a:pt x="1854" y="10833"/>
                  </a:lnTo>
                  <a:lnTo>
                    <a:pt x="6350" y="12700"/>
                  </a:lnTo>
                  <a:lnTo>
                    <a:pt x="10833" y="10833"/>
                  </a:lnTo>
                  <a:lnTo>
                    <a:pt x="12700" y="6350"/>
                  </a:lnTo>
                  <a:close/>
                </a:path>
                <a:path w="6048375" h="12700">
                  <a:moveTo>
                    <a:pt x="6047994" y="6350"/>
                  </a:moveTo>
                  <a:lnTo>
                    <a:pt x="6046127" y="1854"/>
                  </a:lnTo>
                  <a:lnTo>
                    <a:pt x="6041644" y="0"/>
                  </a:lnTo>
                  <a:lnTo>
                    <a:pt x="6037148" y="1854"/>
                  </a:lnTo>
                  <a:lnTo>
                    <a:pt x="6035294" y="6350"/>
                  </a:lnTo>
                  <a:lnTo>
                    <a:pt x="6037148" y="10833"/>
                  </a:lnTo>
                  <a:lnTo>
                    <a:pt x="6041644" y="12700"/>
                  </a:lnTo>
                  <a:lnTo>
                    <a:pt x="6046127" y="10833"/>
                  </a:lnTo>
                  <a:lnTo>
                    <a:pt x="6047994" y="635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7" name="object 37"/>
          <p:cNvGrpSpPr/>
          <p:nvPr/>
        </p:nvGrpSpPr>
        <p:grpSpPr>
          <a:xfrm>
            <a:off x="528299" y="8063170"/>
            <a:ext cx="6048375" cy="12700"/>
            <a:chOff x="528299" y="8063170"/>
            <a:chExt cx="6048375" cy="12700"/>
          </a:xfrm>
        </p:grpSpPr>
        <p:sp>
          <p:nvSpPr>
            <p:cNvPr id="38" name="object 38"/>
            <p:cNvSpPr/>
            <p:nvPr/>
          </p:nvSpPr>
          <p:spPr>
            <a:xfrm>
              <a:off x="572847" y="8069520"/>
              <a:ext cx="5978525" cy="0"/>
            </a:xfrm>
            <a:custGeom>
              <a:avLst/>
              <a:gdLst/>
              <a:ahLst/>
              <a:cxnLst/>
              <a:rect l="l" t="t" r="r" b="b"/>
              <a:pathLst>
                <a:path w="5978525">
                  <a:moveTo>
                    <a:pt x="0" y="0"/>
                  </a:moveTo>
                  <a:lnTo>
                    <a:pt x="5978004" y="0"/>
                  </a:lnTo>
                </a:path>
              </a:pathLst>
            </a:custGeom>
            <a:ln w="12700">
              <a:solidFill>
                <a:srgbClr val="231F2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28294" y="8063179"/>
              <a:ext cx="6048375" cy="12700"/>
            </a:xfrm>
            <a:custGeom>
              <a:avLst/>
              <a:gdLst/>
              <a:ahLst/>
              <a:cxnLst/>
              <a:rect l="l" t="t" r="r" b="b"/>
              <a:pathLst>
                <a:path w="6048375" h="12700">
                  <a:moveTo>
                    <a:pt x="12700" y="6350"/>
                  </a:moveTo>
                  <a:lnTo>
                    <a:pt x="10833" y="1854"/>
                  </a:lnTo>
                  <a:lnTo>
                    <a:pt x="6350" y="0"/>
                  </a:lnTo>
                  <a:lnTo>
                    <a:pt x="1854" y="1854"/>
                  </a:lnTo>
                  <a:lnTo>
                    <a:pt x="0" y="6350"/>
                  </a:lnTo>
                  <a:lnTo>
                    <a:pt x="1854" y="10833"/>
                  </a:lnTo>
                  <a:lnTo>
                    <a:pt x="6350" y="12700"/>
                  </a:lnTo>
                  <a:lnTo>
                    <a:pt x="10833" y="10833"/>
                  </a:lnTo>
                  <a:lnTo>
                    <a:pt x="12700" y="6350"/>
                  </a:lnTo>
                  <a:close/>
                </a:path>
                <a:path w="6048375" h="12700">
                  <a:moveTo>
                    <a:pt x="6047994" y="6350"/>
                  </a:moveTo>
                  <a:lnTo>
                    <a:pt x="6046127" y="1854"/>
                  </a:lnTo>
                  <a:lnTo>
                    <a:pt x="6041644" y="0"/>
                  </a:lnTo>
                  <a:lnTo>
                    <a:pt x="6037148" y="1854"/>
                  </a:lnTo>
                  <a:lnTo>
                    <a:pt x="6035294" y="6350"/>
                  </a:lnTo>
                  <a:lnTo>
                    <a:pt x="6037148" y="10833"/>
                  </a:lnTo>
                  <a:lnTo>
                    <a:pt x="6041644" y="12700"/>
                  </a:lnTo>
                  <a:lnTo>
                    <a:pt x="6046127" y="10833"/>
                  </a:lnTo>
                  <a:lnTo>
                    <a:pt x="6047994" y="635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0" name="object 40"/>
          <p:cNvGrpSpPr/>
          <p:nvPr/>
        </p:nvGrpSpPr>
        <p:grpSpPr>
          <a:xfrm>
            <a:off x="528299" y="8307671"/>
            <a:ext cx="6048375" cy="12700"/>
            <a:chOff x="528299" y="8307671"/>
            <a:chExt cx="6048375" cy="12700"/>
          </a:xfrm>
        </p:grpSpPr>
        <p:sp>
          <p:nvSpPr>
            <p:cNvPr id="41" name="object 41"/>
            <p:cNvSpPr/>
            <p:nvPr/>
          </p:nvSpPr>
          <p:spPr>
            <a:xfrm>
              <a:off x="572847" y="8314021"/>
              <a:ext cx="5978525" cy="0"/>
            </a:xfrm>
            <a:custGeom>
              <a:avLst/>
              <a:gdLst/>
              <a:ahLst/>
              <a:cxnLst/>
              <a:rect l="l" t="t" r="r" b="b"/>
              <a:pathLst>
                <a:path w="5978525">
                  <a:moveTo>
                    <a:pt x="0" y="0"/>
                  </a:moveTo>
                  <a:lnTo>
                    <a:pt x="5978004" y="0"/>
                  </a:lnTo>
                </a:path>
              </a:pathLst>
            </a:custGeom>
            <a:ln w="12700">
              <a:solidFill>
                <a:srgbClr val="231F2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528294" y="8307679"/>
              <a:ext cx="6048375" cy="12700"/>
            </a:xfrm>
            <a:custGeom>
              <a:avLst/>
              <a:gdLst/>
              <a:ahLst/>
              <a:cxnLst/>
              <a:rect l="l" t="t" r="r" b="b"/>
              <a:pathLst>
                <a:path w="6048375" h="12700">
                  <a:moveTo>
                    <a:pt x="12700" y="6350"/>
                  </a:moveTo>
                  <a:lnTo>
                    <a:pt x="10833" y="1854"/>
                  </a:lnTo>
                  <a:lnTo>
                    <a:pt x="6350" y="0"/>
                  </a:lnTo>
                  <a:lnTo>
                    <a:pt x="1854" y="1854"/>
                  </a:lnTo>
                  <a:lnTo>
                    <a:pt x="0" y="6350"/>
                  </a:lnTo>
                  <a:lnTo>
                    <a:pt x="1854" y="10833"/>
                  </a:lnTo>
                  <a:lnTo>
                    <a:pt x="6350" y="12700"/>
                  </a:lnTo>
                  <a:lnTo>
                    <a:pt x="10833" y="10833"/>
                  </a:lnTo>
                  <a:lnTo>
                    <a:pt x="12700" y="6350"/>
                  </a:lnTo>
                  <a:close/>
                </a:path>
                <a:path w="6048375" h="12700">
                  <a:moveTo>
                    <a:pt x="6047994" y="6350"/>
                  </a:moveTo>
                  <a:lnTo>
                    <a:pt x="6046127" y="1854"/>
                  </a:lnTo>
                  <a:lnTo>
                    <a:pt x="6041644" y="0"/>
                  </a:lnTo>
                  <a:lnTo>
                    <a:pt x="6037148" y="1854"/>
                  </a:lnTo>
                  <a:lnTo>
                    <a:pt x="6035294" y="6350"/>
                  </a:lnTo>
                  <a:lnTo>
                    <a:pt x="6037148" y="10833"/>
                  </a:lnTo>
                  <a:lnTo>
                    <a:pt x="6041644" y="12700"/>
                  </a:lnTo>
                  <a:lnTo>
                    <a:pt x="6046127" y="10833"/>
                  </a:lnTo>
                  <a:lnTo>
                    <a:pt x="6047994" y="635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3" name="object 43"/>
          <p:cNvGrpSpPr/>
          <p:nvPr/>
        </p:nvGrpSpPr>
        <p:grpSpPr>
          <a:xfrm>
            <a:off x="528299" y="8552170"/>
            <a:ext cx="6048375" cy="12700"/>
            <a:chOff x="528299" y="8552170"/>
            <a:chExt cx="6048375" cy="12700"/>
          </a:xfrm>
        </p:grpSpPr>
        <p:sp>
          <p:nvSpPr>
            <p:cNvPr id="44" name="object 44"/>
            <p:cNvSpPr/>
            <p:nvPr/>
          </p:nvSpPr>
          <p:spPr>
            <a:xfrm>
              <a:off x="572847" y="8558520"/>
              <a:ext cx="5978525" cy="0"/>
            </a:xfrm>
            <a:custGeom>
              <a:avLst/>
              <a:gdLst/>
              <a:ahLst/>
              <a:cxnLst/>
              <a:rect l="l" t="t" r="r" b="b"/>
              <a:pathLst>
                <a:path w="5978525">
                  <a:moveTo>
                    <a:pt x="0" y="0"/>
                  </a:moveTo>
                  <a:lnTo>
                    <a:pt x="5978004" y="0"/>
                  </a:lnTo>
                </a:path>
              </a:pathLst>
            </a:custGeom>
            <a:ln w="12700">
              <a:solidFill>
                <a:srgbClr val="231F2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528294" y="8552180"/>
              <a:ext cx="6048375" cy="12700"/>
            </a:xfrm>
            <a:custGeom>
              <a:avLst/>
              <a:gdLst/>
              <a:ahLst/>
              <a:cxnLst/>
              <a:rect l="l" t="t" r="r" b="b"/>
              <a:pathLst>
                <a:path w="6048375" h="12700">
                  <a:moveTo>
                    <a:pt x="12700" y="6350"/>
                  </a:moveTo>
                  <a:lnTo>
                    <a:pt x="10833" y="1854"/>
                  </a:lnTo>
                  <a:lnTo>
                    <a:pt x="6350" y="0"/>
                  </a:lnTo>
                  <a:lnTo>
                    <a:pt x="1854" y="1854"/>
                  </a:lnTo>
                  <a:lnTo>
                    <a:pt x="0" y="6350"/>
                  </a:lnTo>
                  <a:lnTo>
                    <a:pt x="1854" y="10833"/>
                  </a:lnTo>
                  <a:lnTo>
                    <a:pt x="6350" y="12700"/>
                  </a:lnTo>
                  <a:lnTo>
                    <a:pt x="10833" y="10833"/>
                  </a:lnTo>
                  <a:lnTo>
                    <a:pt x="12700" y="6350"/>
                  </a:lnTo>
                  <a:close/>
                </a:path>
                <a:path w="6048375" h="12700">
                  <a:moveTo>
                    <a:pt x="6047994" y="6350"/>
                  </a:moveTo>
                  <a:lnTo>
                    <a:pt x="6046127" y="1854"/>
                  </a:lnTo>
                  <a:lnTo>
                    <a:pt x="6041644" y="0"/>
                  </a:lnTo>
                  <a:lnTo>
                    <a:pt x="6037148" y="1854"/>
                  </a:lnTo>
                  <a:lnTo>
                    <a:pt x="6035294" y="6350"/>
                  </a:lnTo>
                  <a:lnTo>
                    <a:pt x="6037148" y="10833"/>
                  </a:lnTo>
                  <a:lnTo>
                    <a:pt x="6041644" y="12700"/>
                  </a:lnTo>
                  <a:lnTo>
                    <a:pt x="6046127" y="10833"/>
                  </a:lnTo>
                  <a:lnTo>
                    <a:pt x="6047994" y="635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6" name="object 46"/>
          <p:cNvGrpSpPr/>
          <p:nvPr/>
        </p:nvGrpSpPr>
        <p:grpSpPr>
          <a:xfrm>
            <a:off x="528299" y="8796670"/>
            <a:ext cx="6048375" cy="12700"/>
            <a:chOff x="528299" y="8796670"/>
            <a:chExt cx="6048375" cy="12700"/>
          </a:xfrm>
        </p:grpSpPr>
        <p:sp>
          <p:nvSpPr>
            <p:cNvPr id="47" name="object 47"/>
            <p:cNvSpPr/>
            <p:nvPr/>
          </p:nvSpPr>
          <p:spPr>
            <a:xfrm>
              <a:off x="572847" y="8803020"/>
              <a:ext cx="5978525" cy="0"/>
            </a:xfrm>
            <a:custGeom>
              <a:avLst/>
              <a:gdLst/>
              <a:ahLst/>
              <a:cxnLst/>
              <a:rect l="l" t="t" r="r" b="b"/>
              <a:pathLst>
                <a:path w="5978525">
                  <a:moveTo>
                    <a:pt x="0" y="0"/>
                  </a:moveTo>
                  <a:lnTo>
                    <a:pt x="5978004" y="0"/>
                  </a:lnTo>
                </a:path>
              </a:pathLst>
            </a:custGeom>
            <a:ln w="12700">
              <a:solidFill>
                <a:srgbClr val="231F2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528294" y="8796680"/>
              <a:ext cx="6048375" cy="12700"/>
            </a:xfrm>
            <a:custGeom>
              <a:avLst/>
              <a:gdLst/>
              <a:ahLst/>
              <a:cxnLst/>
              <a:rect l="l" t="t" r="r" b="b"/>
              <a:pathLst>
                <a:path w="6048375" h="12700">
                  <a:moveTo>
                    <a:pt x="12700" y="6350"/>
                  </a:moveTo>
                  <a:lnTo>
                    <a:pt x="10833" y="1854"/>
                  </a:lnTo>
                  <a:lnTo>
                    <a:pt x="6350" y="0"/>
                  </a:lnTo>
                  <a:lnTo>
                    <a:pt x="1854" y="1854"/>
                  </a:lnTo>
                  <a:lnTo>
                    <a:pt x="0" y="6350"/>
                  </a:lnTo>
                  <a:lnTo>
                    <a:pt x="1854" y="10833"/>
                  </a:lnTo>
                  <a:lnTo>
                    <a:pt x="6350" y="12700"/>
                  </a:lnTo>
                  <a:lnTo>
                    <a:pt x="10833" y="10833"/>
                  </a:lnTo>
                  <a:lnTo>
                    <a:pt x="12700" y="6350"/>
                  </a:lnTo>
                  <a:close/>
                </a:path>
                <a:path w="6048375" h="12700">
                  <a:moveTo>
                    <a:pt x="6047994" y="6350"/>
                  </a:moveTo>
                  <a:lnTo>
                    <a:pt x="6046127" y="1854"/>
                  </a:lnTo>
                  <a:lnTo>
                    <a:pt x="6041644" y="0"/>
                  </a:lnTo>
                  <a:lnTo>
                    <a:pt x="6037148" y="1854"/>
                  </a:lnTo>
                  <a:lnTo>
                    <a:pt x="6035294" y="6350"/>
                  </a:lnTo>
                  <a:lnTo>
                    <a:pt x="6037148" y="10833"/>
                  </a:lnTo>
                  <a:lnTo>
                    <a:pt x="6041644" y="12700"/>
                  </a:lnTo>
                  <a:lnTo>
                    <a:pt x="6046127" y="10833"/>
                  </a:lnTo>
                  <a:lnTo>
                    <a:pt x="6047994" y="635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9" name="object 49"/>
          <p:cNvGrpSpPr/>
          <p:nvPr/>
        </p:nvGrpSpPr>
        <p:grpSpPr>
          <a:xfrm>
            <a:off x="528299" y="9041170"/>
            <a:ext cx="6048375" cy="12700"/>
            <a:chOff x="528299" y="9041170"/>
            <a:chExt cx="6048375" cy="12700"/>
          </a:xfrm>
        </p:grpSpPr>
        <p:sp>
          <p:nvSpPr>
            <p:cNvPr id="50" name="object 50"/>
            <p:cNvSpPr/>
            <p:nvPr/>
          </p:nvSpPr>
          <p:spPr>
            <a:xfrm>
              <a:off x="572847" y="9047520"/>
              <a:ext cx="5978525" cy="0"/>
            </a:xfrm>
            <a:custGeom>
              <a:avLst/>
              <a:gdLst/>
              <a:ahLst/>
              <a:cxnLst/>
              <a:rect l="l" t="t" r="r" b="b"/>
              <a:pathLst>
                <a:path w="5978525">
                  <a:moveTo>
                    <a:pt x="0" y="0"/>
                  </a:moveTo>
                  <a:lnTo>
                    <a:pt x="5978004" y="0"/>
                  </a:lnTo>
                </a:path>
              </a:pathLst>
            </a:custGeom>
            <a:ln w="12700">
              <a:solidFill>
                <a:srgbClr val="231F2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528294" y="9041180"/>
              <a:ext cx="6048375" cy="12700"/>
            </a:xfrm>
            <a:custGeom>
              <a:avLst/>
              <a:gdLst/>
              <a:ahLst/>
              <a:cxnLst/>
              <a:rect l="l" t="t" r="r" b="b"/>
              <a:pathLst>
                <a:path w="6048375" h="12700">
                  <a:moveTo>
                    <a:pt x="12700" y="6350"/>
                  </a:moveTo>
                  <a:lnTo>
                    <a:pt x="10833" y="1854"/>
                  </a:lnTo>
                  <a:lnTo>
                    <a:pt x="6350" y="0"/>
                  </a:lnTo>
                  <a:lnTo>
                    <a:pt x="1854" y="1854"/>
                  </a:lnTo>
                  <a:lnTo>
                    <a:pt x="0" y="6350"/>
                  </a:lnTo>
                  <a:lnTo>
                    <a:pt x="1854" y="10833"/>
                  </a:lnTo>
                  <a:lnTo>
                    <a:pt x="6350" y="12700"/>
                  </a:lnTo>
                  <a:lnTo>
                    <a:pt x="10833" y="10833"/>
                  </a:lnTo>
                  <a:lnTo>
                    <a:pt x="12700" y="6350"/>
                  </a:lnTo>
                  <a:close/>
                </a:path>
                <a:path w="6048375" h="12700">
                  <a:moveTo>
                    <a:pt x="6047994" y="6350"/>
                  </a:moveTo>
                  <a:lnTo>
                    <a:pt x="6046127" y="1854"/>
                  </a:lnTo>
                  <a:lnTo>
                    <a:pt x="6041644" y="0"/>
                  </a:lnTo>
                  <a:lnTo>
                    <a:pt x="6037148" y="1854"/>
                  </a:lnTo>
                  <a:lnTo>
                    <a:pt x="6035294" y="6350"/>
                  </a:lnTo>
                  <a:lnTo>
                    <a:pt x="6037148" y="10833"/>
                  </a:lnTo>
                  <a:lnTo>
                    <a:pt x="6041644" y="12700"/>
                  </a:lnTo>
                  <a:lnTo>
                    <a:pt x="6046127" y="10833"/>
                  </a:lnTo>
                  <a:lnTo>
                    <a:pt x="6047994" y="635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2" name="object 52"/>
          <p:cNvGrpSpPr/>
          <p:nvPr/>
        </p:nvGrpSpPr>
        <p:grpSpPr>
          <a:xfrm>
            <a:off x="528299" y="9285671"/>
            <a:ext cx="6048375" cy="12700"/>
            <a:chOff x="528299" y="9285671"/>
            <a:chExt cx="6048375" cy="12700"/>
          </a:xfrm>
        </p:grpSpPr>
        <p:sp>
          <p:nvSpPr>
            <p:cNvPr id="53" name="object 53"/>
            <p:cNvSpPr/>
            <p:nvPr/>
          </p:nvSpPr>
          <p:spPr>
            <a:xfrm>
              <a:off x="572847" y="9292021"/>
              <a:ext cx="5978525" cy="0"/>
            </a:xfrm>
            <a:custGeom>
              <a:avLst/>
              <a:gdLst/>
              <a:ahLst/>
              <a:cxnLst/>
              <a:rect l="l" t="t" r="r" b="b"/>
              <a:pathLst>
                <a:path w="5978525">
                  <a:moveTo>
                    <a:pt x="0" y="0"/>
                  </a:moveTo>
                  <a:lnTo>
                    <a:pt x="5978004" y="0"/>
                  </a:lnTo>
                </a:path>
              </a:pathLst>
            </a:custGeom>
            <a:ln w="12700">
              <a:solidFill>
                <a:srgbClr val="231F2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528294" y="9285681"/>
              <a:ext cx="6048375" cy="12700"/>
            </a:xfrm>
            <a:custGeom>
              <a:avLst/>
              <a:gdLst/>
              <a:ahLst/>
              <a:cxnLst/>
              <a:rect l="l" t="t" r="r" b="b"/>
              <a:pathLst>
                <a:path w="6048375" h="12700">
                  <a:moveTo>
                    <a:pt x="12700" y="6350"/>
                  </a:moveTo>
                  <a:lnTo>
                    <a:pt x="10833" y="1854"/>
                  </a:lnTo>
                  <a:lnTo>
                    <a:pt x="6350" y="0"/>
                  </a:lnTo>
                  <a:lnTo>
                    <a:pt x="1854" y="1854"/>
                  </a:lnTo>
                  <a:lnTo>
                    <a:pt x="0" y="6350"/>
                  </a:lnTo>
                  <a:lnTo>
                    <a:pt x="1854" y="10833"/>
                  </a:lnTo>
                  <a:lnTo>
                    <a:pt x="6350" y="12700"/>
                  </a:lnTo>
                  <a:lnTo>
                    <a:pt x="10833" y="10833"/>
                  </a:lnTo>
                  <a:lnTo>
                    <a:pt x="12700" y="6350"/>
                  </a:lnTo>
                  <a:close/>
                </a:path>
                <a:path w="6048375" h="12700">
                  <a:moveTo>
                    <a:pt x="6047994" y="6350"/>
                  </a:moveTo>
                  <a:lnTo>
                    <a:pt x="6046127" y="1854"/>
                  </a:lnTo>
                  <a:lnTo>
                    <a:pt x="6041644" y="0"/>
                  </a:lnTo>
                  <a:lnTo>
                    <a:pt x="6037148" y="1854"/>
                  </a:lnTo>
                  <a:lnTo>
                    <a:pt x="6035294" y="6350"/>
                  </a:lnTo>
                  <a:lnTo>
                    <a:pt x="6037148" y="10833"/>
                  </a:lnTo>
                  <a:lnTo>
                    <a:pt x="6041644" y="12700"/>
                  </a:lnTo>
                  <a:lnTo>
                    <a:pt x="6046127" y="10833"/>
                  </a:lnTo>
                  <a:lnTo>
                    <a:pt x="6047994" y="635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5" name="object 55"/>
          <p:cNvGrpSpPr/>
          <p:nvPr/>
        </p:nvGrpSpPr>
        <p:grpSpPr>
          <a:xfrm>
            <a:off x="528299" y="9530170"/>
            <a:ext cx="6048375" cy="12700"/>
            <a:chOff x="528299" y="9530170"/>
            <a:chExt cx="6048375" cy="12700"/>
          </a:xfrm>
        </p:grpSpPr>
        <p:sp>
          <p:nvSpPr>
            <p:cNvPr id="56" name="object 56"/>
            <p:cNvSpPr/>
            <p:nvPr/>
          </p:nvSpPr>
          <p:spPr>
            <a:xfrm>
              <a:off x="572847" y="9536520"/>
              <a:ext cx="5978525" cy="0"/>
            </a:xfrm>
            <a:custGeom>
              <a:avLst/>
              <a:gdLst/>
              <a:ahLst/>
              <a:cxnLst/>
              <a:rect l="l" t="t" r="r" b="b"/>
              <a:pathLst>
                <a:path w="5978525">
                  <a:moveTo>
                    <a:pt x="0" y="0"/>
                  </a:moveTo>
                  <a:lnTo>
                    <a:pt x="5978004" y="0"/>
                  </a:lnTo>
                </a:path>
              </a:pathLst>
            </a:custGeom>
            <a:ln w="12700">
              <a:solidFill>
                <a:srgbClr val="231F2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528294" y="9530181"/>
              <a:ext cx="6048375" cy="12700"/>
            </a:xfrm>
            <a:custGeom>
              <a:avLst/>
              <a:gdLst/>
              <a:ahLst/>
              <a:cxnLst/>
              <a:rect l="l" t="t" r="r" b="b"/>
              <a:pathLst>
                <a:path w="6048375" h="12700">
                  <a:moveTo>
                    <a:pt x="12700" y="6350"/>
                  </a:moveTo>
                  <a:lnTo>
                    <a:pt x="10833" y="1854"/>
                  </a:lnTo>
                  <a:lnTo>
                    <a:pt x="6350" y="0"/>
                  </a:lnTo>
                  <a:lnTo>
                    <a:pt x="1854" y="1854"/>
                  </a:lnTo>
                  <a:lnTo>
                    <a:pt x="0" y="6350"/>
                  </a:lnTo>
                  <a:lnTo>
                    <a:pt x="1854" y="10833"/>
                  </a:lnTo>
                  <a:lnTo>
                    <a:pt x="6350" y="12700"/>
                  </a:lnTo>
                  <a:lnTo>
                    <a:pt x="10833" y="10833"/>
                  </a:lnTo>
                  <a:lnTo>
                    <a:pt x="12700" y="6350"/>
                  </a:lnTo>
                  <a:close/>
                </a:path>
                <a:path w="6048375" h="12700">
                  <a:moveTo>
                    <a:pt x="6047994" y="6350"/>
                  </a:moveTo>
                  <a:lnTo>
                    <a:pt x="6046127" y="1854"/>
                  </a:lnTo>
                  <a:lnTo>
                    <a:pt x="6041644" y="0"/>
                  </a:lnTo>
                  <a:lnTo>
                    <a:pt x="6037148" y="1854"/>
                  </a:lnTo>
                  <a:lnTo>
                    <a:pt x="6035294" y="6350"/>
                  </a:lnTo>
                  <a:lnTo>
                    <a:pt x="6037148" y="10833"/>
                  </a:lnTo>
                  <a:lnTo>
                    <a:pt x="6041644" y="12700"/>
                  </a:lnTo>
                  <a:lnTo>
                    <a:pt x="6046127" y="10833"/>
                  </a:lnTo>
                  <a:lnTo>
                    <a:pt x="6047994" y="635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8" name="object 58"/>
          <p:cNvGrpSpPr/>
          <p:nvPr/>
        </p:nvGrpSpPr>
        <p:grpSpPr>
          <a:xfrm>
            <a:off x="528299" y="9774670"/>
            <a:ext cx="6048375" cy="12700"/>
            <a:chOff x="528299" y="9774670"/>
            <a:chExt cx="6048375" cy="12700"/>
          </a:xfrm>
        </p:grpSpPr>
        <p:sp>
          <p:nvSpPr>
            <p:cNvPr id="59" name="object 59"/>
            <p:cNvSpPr/>
            <p:nvPr/>
          </p:nvSpPr>
          <p:spPr>
            <a:xfrm>
              <a:off x="572847" y="9781020"/>
              <a:ext cx="5978525" cy="0"/>
            </a:xfrm>
            <a:custGeom>
              <a:avLst/>
              <a:gdLst/>
              <a:ahLst/>
              <a:cxnLst/>
              <a:rect l="l" t="t" r="r" b="b"/>
              <a:pathLst>
                <a:path w="5978525">
                  <a:moveTo>
                    <a:pt x="0" y="0"/>
                  </a:moveTo>
                  <a:lnTo>
                    <a:pt x="5978004" y="0"/>
                  </a:lnTo>
                </a:path>
              </a:pathLst>
            </a:custGeom>
            <a:ln w="12700">
              <a:solidFill>
                <a:srgbClr val="231F2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528294" y="9774682"/>
              <a:ext cx="6048375" cy="12700"/>
            </a:xfrm>
            <a:custGeom>
              <a:avLst/>
              <a:gdLst/>
              <a:ahLst/>
              <a:cxnLst/>
              <a:rect l="l" t="t" r="r" b="b"/>
              <a:pathLst>
                <a:path w="6048375" h="12700">
                  <a:moveTo>
                    <a:pt x="12700" y="6350"/>
                  </a:moveTo>
                  <a:lnTo>
                    <a:pt x="10833" y="1854"/>
                  </a:lnTo>
                  <a:lnTo>
                    <a:pt x="6350" y="0"/>
                  </a:lnTo>
                  <a:lnTo>
                    <a:pt x="1854" y="1854"/>
                  </a:lnTo>
                  <a:lnTo>
                    <a:pt x="0" y="6350"/>
                  </a:lnTo>
                  <a:lnTo>
                    <a:pt x="1854" y="10833"/>
                  </a:lnTo>
                  <a:lnTo>
                    <a:pt x="6350" y="12700"/>
                  </a:lnTo>
                  <a:lnTo>
                    <a:pt x="10833" y="10833"/>
                  </a:lnTo>
                  <a:lnTo>
                    <a:pt x="12700" y="6350"/>
                  </a:lnTo>
                  <a:close/>
                </a:path>
                <a:path w="6048375" h="12700">
                  <a:moveTo>
                    <a:pt x="6047994" y="6350"/>
                  </a:moveTo>
                  <a:lnTo>
                    <a:pt x="6046127" y="1854"/>
                  </a:lnTo>
                  <a:lnTo>
                    <a:pt x="6041644" y="0"/>
                  </a:lnTo>
                  <a:lnTo>
                    <a:pt x="6037148" y="1854"/>
                  </a:lnTo>
                  <a:lnTo>
                    <a:pt x="6035294" y="6350"/>
                  </a:lnTo>
                  <a:lnTo>
                    <a:pt x="6037148" y="10833"/>
                  </a:lnTo>
                  <a:lnTo>
                    <a:pt x="6041644" y="12700"/>
                  </a:lnTo>
                  <a:lnTo>
                    <a:pt x="6046127" y="10833"/>
                  </a:lnTo>
                  <a:lnTo>
                    <a:pt x="6047994" y="635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1" name="object 61"/>
          <p:cNvGrpSpPr/>
          <p:nvPr/>
        </p:nvGrpSpPr>
        <p:grpSpPr>
          <a:xfrm>
            <a:off x="528299" y="10019171"/>
            <a:ext cx="6048375" cy="12700"/>
            <a:chOff x="528299" y="10019171"/>
            <a:chExt cx="6048375" cy="12700"/>
          </a:xfrm>
        </p:grpSpPr>
        <p:sp>
          <p:nvSpPr>
            <p:cNvPr id="62" name="object 62"/>
            <p:cNvSpPr/>
            <p:nvPr/>
          </p:nvSpPr>
          <p:spPr>
            <a:xfrm>
              <a:off x="572847" y="10025521"/>
              <a:ext cx="5978525" cy="0"/>
            </a:xfrm>
            <a:custGeom>
              <a:avLst/>
              <a:gdLst/>
              <a:ahLst/>
              <a:cxnLst/>
              <a:rect l="l" t="t" r="r" b="b"/>
              <a:pathLst>
                <a:path w="5978525">
                  <a:moveTo>
                    <a:pt x="0" y="0"/>
                  </a:moveTo>
                  <a:lnTo>
                    <a:pt x="5978004" y="0"/>
                  </a:lnTo>
                </a:path>
              </a:pathLst>
            </a:custGeom>
            <a:ln w="12700">
              <a:solidFill>
                <a:srgbClr val="231F2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528294" y="10019182"/>
              <a:ext cx="6048375" cy="12700"/>
            </a:xfrm>
            <a:custGeom>
              <a:avLst/>
              <a:gdLst/>
              <a:ahLst/>
              <a:cxnLst/>
              <a:rect l="l" t="t" r="r" b="b"/>
              <a:pathLst>
                <a:path w="6048375" h="12700">
                  <a:moveTo>
                    <a:pt x="12700" y="6350"/>
                  </a:moveTo>
                  <a:lnTo>
                    <a:pt x="10833" y="1854"/>
                  </a:lnTo>
                  <a:lnTo>
                    <a:pt x="6350" y="0"/>
                  </a:lnTo>
                  <a:lnTo>
                    <a:pt x="1854" y="1854"/>
                  </a:lnTo>
                  <a:lnTo>
                    <a:pt x="0" y="6350"/>
                  </a:lnTo>
                  <a:lnTo>
                    <a:pt x="1854" y="10833"/>
                  </a:lnTo>
                  <a:lnTo>
                    <a:pt x="6350" y="12700"/>
                  </a:lnTo>
                  <a:lnTo>
                    <a:pt x="10833" y="10833"/>
                  </a:lnTo>
                  <a:lnTo>
                    <a:pt x="12700" y="6350"/>
                  </a:lnTo>
                  <a:close/>
                </a:path>
                <a:path w="6048375" h="12700">
                  <a:moveTo>
                    <a:pt x="6047994" y="6350"/>
                  </a:moveTo>
                  <a:lnTo>
                    <a:pt x="6046127" y="1854"/>
                  </a:lnTo>
                  <a:lnTo>
                    <a:pt x="6041644" y="0"/>
                  </a:lnTo>
                  <a:lnTo>
                    <a:pt x="6037148" y="1854"/>
                  </a:lnTo>
                  <a:lnTo>
                    <a:pt x="6035294" y="6350"/>
                  </a:lnTo>
                  <a:lnTo>
                    <a:pt x="6037148" y="10833"/>
                  </a:lnTo>
                  <a:lnTo>
                    <a:pt x="6041644" y="12700"/>
                  </a:lnTo>
                  <a:lnTo>
                    <a:pt x="6046127" y="10833"/>
                  </a:lnTo>
                  <a:lnTo>
                    <a:pt x="6047994" y="635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4" name="object 64"/>
          <p:cNvSpPr txBox="1"/>
          <p:nvPr/>
        </p:nvSpPr>
        <p:spPr>
          <a:xfrm>
            <a:off x="515599" y="6360560"/>
            <a:ext cx="5697855" cy="5149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5800"/>
              </a:lnSpc>
              <a:spcBef>
                <a:spcPts val="100"/>
              </a:spcBef>
            </a:pPr>
            <a:r>
              <a:rPr sz="11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74.</a:t>
            </a:r>
            <a:r>
              <a:rPr sz="11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Question: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How</a:t>
            </a:r>
            <a:r>
              <a:rPr sz="11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many</a:t>
            </a:r>
            <a:r>
              <a:rPr sz="11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points</a:t>
            </a:r>
            <a:r>
              <a:rPr sz="11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of</a:t>
            </a:r>
            <a:r>
              <a:rPr sz="11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contact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should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have</a:t>
            </a:r>
            <a:r>
              <a:rPr sz="11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if</a:t>
            </a:r>
            <a:r>
              <a:rPr sz="11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get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in</a:t>
            </a:r>
            <a:r>
              <a:rPr sz="11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or</a:t>
            </a:r>
            <a:r>
              <a:rPr sz="11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out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front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end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loader?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Answer:</a:t>
            </a:r>
            <a:r>
              <a:rPr sz="11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1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should</a:t>
            </a:r>
            <a:r>
              <a:rPr sz="11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have</a:t>
            </a:r>
            <a:r>
              <a:rPr sz="11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3</a:t>
            </a:r>
            <a:r>
              <a:rPr sz="11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points</a:t>
            </a:r>
            <a:r>
              <a:rPr sz="11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of</a:t>
            </a:r>
            <a:r>
              <a:rPr sz="11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contact.</a:t>
            </a:r>
            <a:endParaRPr sz="1100">
              <a:latin typeface="Franklin Gothic Book"/>
              <a:cs typeface="Franklin Gothic Book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515599" y="7415421"/>
            <a:ext cx="6032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endParaRPr sz="1100">
              <a:latin typeface="Franklin Gothic Book"/>
              <a:cs typeface="Franklin Gothic Book"/>
            </a:endParaRPr>
          </a:p>
        </p:txBody>
      </p:sp>
      <p:pic>
        <p:nvPicPr>
          <p:cNvPr id="66" name="object 6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81840" y="5293803"/>
            <a:ext cx="1086459" cy="1038223"/>
          </a:xfrm>
          <a:prstGeom prst="rect">
            <a:avLst/>
          </a:prstGeom>
        </p:spPr>
      </p:pic>
      <p:sp>
        <p:nvSpPr>
          <p:cNvPr id="67" name="object 6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7</a:t>
            </a:fld>
            <a:endParaRPr spc="-25" dirty="0"/>
          </a:p>
        </p:txBody>
      </p:sp>
      <p:sp>
        <p:nvSpPr>
          <p:cNvPr id="68" name="object 6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10" dirty="0"/>
              <a:t> </a:t>
            </a:r>
            <a:r>
              <a:rPr dirty="0"/>
              <a:t>be</a:t>
            </a:r>
            <a:r>
              <a:rPr spc="-10" dirty="0"/>
              <a:t> reproduced</a:t>
            </a:r>
          </a:p>
        </p:txBody>
      </p:sp>
      <p:sp>
        <p:nvSpPr>
          <p:cNvPr id="69" name="object 6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Pty.</a:t>
            </a:r>
            <a:r>
              <a:rPr spc="-5" dirty="0"/>
              <a:t> </a:t>
            </a:r>
            <a:r>
              <a:rPr spc="-20" dirty="0"/>
              <a:t>Ltd.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5E515F3C-894B-4DF3-C162-EA05D7EB72FF}"/>
              </a:ext>
            </a:extLst>
          </p:cNvPr>
          <p:cNvSpPr/>
          <p:nvPr/>
        </p:nvSpPr>
        <p:spPr>
          <a:xfrm>
            <a:off x="354615" y="6701096"/>
            <a:ext cx="6654536" cy="4583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9008"/>
            <a:ext cx="7200265" cy="153035"/>
          </a:xfrm>
          <a:custGeom>
            <a:avLst/>
            <a:gdLst/>
            <a:ahLst/>
            <a:cxnLst/>
            <a:rect l="l" t="t" r="r" b="b"/>
            <a:pathLst>
              <a:path w="7200265" h="153035">
                <a:moveTo>
                  <a:pt x="7199998" y="0"/>
                </a:moveTo>
                <a:lnTo>
                  <a:pt x="7128002" y="0"/>
                </a:lnTo>
                <a:lnTo>
                  <a:pt x="71996" y="0"/>
                </a:lnTo>
                <a:lnTo>
                  <a:pt x="0" y="0"/>
                </a:lnTo>
                <a:lnTo>
                  <a:pt x="0" y="152996"/>
                </a:lnTo>
                <a:lnTo>
                  <a:pt x="71996" y="152996"/>
                </a:lnTo>
                <a:lnTo>
                  <a:pt x="7128002" y="152996"/>
                </a:lnTo>
                <a:lnTo>
                  <a:pt x="7199998" y="152996"/>
                </a:lnTo>
                <a:lnTo>
                  <a:pt x="719999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95799" y="8097"/>
            <a:ext cx="6572884" cy="92964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  <a:tabLst>
                <a:tab pos="4344670" algn="l"/>
              </a:tabLst>
            </a:pP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2.3,</a:t>
            </a:r>
            <a:r>
              <a:rPr sz="1100" i="1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2.5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	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OPERATE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ARTICULATED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HAUL</a:t>
            </a:r>
            <a:r>
              <a:rPr sz="1100" spc="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TRUCK</a:t>
            </a:r>
            <a:endParaRPr sz="110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1400" b="1" dirty="0">
                <a:solidFill>
                  <a:srgbClr val="802B28"/>
                </a:solidFill>
                <a:latin typeface="Franklin Gothic Demi"/>
                <a:cs typeface="Franklin Gothic Demi"/>
              </a:rPr>
              <a:t>Blind</a:t>
            </a:r>
            <a:r>
              <a:rPr sz="1400" b="1" spc="-60" dirty="0">
                <a:solidFill>
                  <a:srgbClr val="802B28"/>
                </a:solidFill>
                <a:latin typeface="Franklin Gothic Demi"/>
                <a:cs typeface="Franklin Gothic Demi"/>
              </a:rPr>
              <a:t> </a:t>
            </a:r>
            <a:r>
              <a:rPr sz="1400" b="1" spc="-10" dirty="0">
                <a:solidFill>
                  <a:srgbClr val="802B28"/>
                </a:solidFill>
                <a:latin typeface="Franklin Gothic Demi"/>
                <a:cs typeface="Franklin Gothic Demi"/>
              </a:rPr>
              <a:t>spots</a:t>
            </a:r>
            <a:endParaRPr sz="1400">
              <a:latin typeface="Franklin Gothic Demi"/>
              <a:cs typeface="Franklin Gothic Demi"/>
            </a:endParaRPr>
          </a:p>
          <a:p>
            <a:pPr marL="12700">
              <a:lnSpc>
                <a:spcPct val="100000"/>
              </a:lnSpc>
              <a:spcBef>
                <a:spcPts val="35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Be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aware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your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machine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will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have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blind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spots.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won't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be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able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see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all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of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road.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This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is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blind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spot.</a:t>
            </a:r>
            <a:endParaRPr sz="1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1000" spc="-60" dirty="0">
                <a:solidFill>
                  <a:srgbClr val="231F20"/>
                </a:solidFill>
                <a:latin typeface="Franklin Gothic Book"/>
                <a:cs typeface="Franklin Gothic Book"/>
              </a:rPr>
              <a:t>Take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extra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care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especially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when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reversing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or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when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path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is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rough.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Look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ahead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check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path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of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travel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for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hazards.</a:t>
            </a:r>
            <a:endParaRPr sz="1000">
              <a:latin typeface="Franklin Gothic Book"/>
              <a:cs typeface="Franklin Gothic Book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88809" y="1046100"/>
            <a:ext cx="4319381" cy="3869619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540000" y="5964607"/>
            <a:ext cx="6048375" cy="257810"/>
            <a:chOff x="540000" y="5964607"/>
            <a:chExt cx="6048375" cy="257810"/>
          </a:xfrm>
        </p:grpSpPr>
        <p:sp>
          <p:nvSpPr>
            <p:cNvPr id="6" name="object 6"/>
            <p:cNvSpPr/>
            <p:nvPr/>
          </p:nvSpPr>
          <p:spPr>
            <a:xfrm>
              <a:off x="584547" y="5970957"/>
              <a:ext cx="5978525" cy="0"/>
            </a:xfrm>
            <a:custGeom>
              <a:avLst/>
              <a:gdLst/>
              <a:ahLst/>
              <a:cxnLst/>
              <a:rect l="l" t="t" r="r" b="b"/>
              <a:pathLst>
                <a:path w="5978525">
                  <a:moveTo>
                    <a:pt x="0" y="0"/>
                  </a:moveTo>
                  <a:lnTo>
                    <a:pt x="5978004" y="0"/>
                  </a:lnTo>
                </a:path>
              </a:pathLst>
            </a:custGeom>
            <a:ln w="12700">
              <a:solidFill>
                <a:srgbClr val="231F2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39991" y="5964618"/>
              <a:ext cx="6048375" cy="12700"/>
            </a:xfrm>
            <a:custGeom>
              <a:avLst/>
              <a:gdLst/>
              <a:ahLst/>
              <a:cxnLst/>
              <a:rect l="l" t="t" r="r" b="b"/>
              <a:pathLst>
                <a:path w="6048375" h="12700">
                  <a:moveTo>
                    <a:pt x="12700" y="6350"/>
                  </a:moveTo>
                  <a:lnTo>
                    <a:pt x="10845" y="1854"/>
                  </a:lnTo>
                  <a:lnTo>
                    <a:pt x="6350" y="0"/>
                  </a:lnTo>
                  <a:lnTo>
                    <a:pt x="1866" y="1854"/>
                  </a:lnTo>
                  <a:lnTo>
                    <a:pt x="0" y="6350"/>
                  </a:lnTo>
                  <a:lnTo>
                    <a:pt x="1866" y="10833"/>
                  </a:lnTo>
                  <a:lnTo>
                    <a:pt x="6350" y="12700"/>
                  </a:lnTo>
                  <a:lnTo>
                    <a:pt x="10845" y="10833"/>
                  </a:lnTo>
                  <a:lnTo>
                    <a:pt x="12700" y="6350"/>
                  </a:lnTo>
                  <a:close/>
                </a:path>
                <a:path w="6048375" h="12700">
                  <a:moveTo>
                    <a:pt x="6047994" y="6350"/>
                  </a:moveTo>
                  <a:lnTo>
                    <a:pt x="6046140" y="1854"/>
                  </a:lnTo>
                  <a:lnTo>
                    <a:pt x="6041644" y="0"/>
                  </a:lnTo>
                  <a:lnTo>
                    <a:pt x="6037161" y="1854"/>
                  </a:lnTo>
                  <a:lnTo>
                    <a:pt x="6035294" y="6350"/>
                  </a:lnTo>
                  <a:lnTo>
                    <a:pt x="6037161" y="10833"/>
                  </a:lnTo>
                  <a:lnTo>
                    <a:pt x="6041644" y="12700"/>
                  </a:lnTo>
                  <a:lnTo>
                    <a:pt x="6046140" y="10833"/>
                  </a:lnTo>
                  <a:lnTo>
                    <a:pt x="6047994" y="635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84547" y="6215457"/>
              <a:ext cx="5978525" cy="0"/>
            </a:xfrm>
            <a:custGeom>
              <a:avLst/>
              <a:gdLst/>
              <a:ahLst/>
              <a:cxnLst/>
              <a:rect l="l" t="t" r="r" b="b"/>
              <a:pathLst>
                <a:path w="5978525">
                  <a:moveTo>
                    <a:pt x="0" y="0"/>
                  </a:moveTo>
                  <a:lnTo>
                    <a:pt x="5978004" y="0"/>
                  </a:lnTo>
                </a:path>
              </a:pathLst>
            </a:custGeom>
            <a:ln w="12700">
              <a:solidFill>
                <a:srgbClr val="231F2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39991" y="6209118"/>
              <a:ext cx="6048375" cy="12700"/>
            </a:xfrm>
            <a:custGeom>
              <a:avLst/>
              <a:gdLst/>
              <a:ahLst/>
              <a:cxnLst/>
              <a:rect l="l" t="t" r="r" b="b"/>
              <a:pathLst>
                <a:path w="6048375" h="12700">
                  <a:moveTo>
                    <a:pt x="12700" y="6350"/>
                  </a:moveTo>
                  <a:lnTo>
                    <a:pt x="10845" y="1854"/>
                  </a:lnTo>
                  <a:lnTo>
                    <a:pt x="6350" y="0"/>
                  </a:lnTo>
                  <a:lnTo>
                    <a:pt x="1866" y="1854"/>
                  </a:lnTo>
                  <a:lnTo>
                    <a:pt x="0" y="6350"/>
                  </a:lnTo>
                  <a:lnTo>
                    <a:pt x="1866" y="10833"/>
                  </a:lnTo>
                  <a:lnTo>
                    <a:pt x="6350" y="12700"/>
                  </a:lnTo>
                  <a:lnTo>
                    <a:pt x="10845" y="10833"/>
                  </a:lnTo>
                  <a:lnTo>
                    <a:pt x="12700" y="6350"/>
                  </a:lnTo>
                  <a:close/>
                </a:path>
                <a:path w="6048375" h="12700">
                  <a:moveTo>
                    <a:pt x="6047994" y="6350"/>
                  </a:moveTo>
                  <a:lnTo>
                    <a:pt x="6046140" y="1854"/>
                  </a:lnTo>
                  <a:lnTo>
                    <a:pt x="6041644" y="0"/>
                  </a:lnTo>
                  <a:lnTo>
                    <a:pt x="6037161" y="1854"/>
                  </a:lnTo>
                  <a:lnTo>
                    <a:pt x="6035294" y="6350"/>
                  </a:lnTo>
                  <a:lnTo>
                    <a:pt x="6037161" y="10833"/>
                  </a:lnTo>
                  <a:lnTo>
                    <a:pt x="6041644" y="12700"/>
                  </a:lnTo>
                  <a:lnTo>
                    <a:pt x="6046140" y="10833"/>
                  </a:lnTo>
                  <a:lnTo>
                    <a:pt x="6047994" y="635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540000" y="6453606"/>
            <a:ext cx="6048375" cy="12700"/>
            <a:chOff x="540000" y="6453606"/>
            <a:chExt cx="6048375" cy="12700"/>
          </a:xfrm>
        </p:grpSpPr>
        <p:sp>
          <p:nvSpPr>
            <p:cNvPr id="11" name="object 11"/>
            <p:cNvSpPr/>
            <p:nvPr/>
          </p:nvSpPr>
          <p:spPr>
            <a:xfrm>
              <a:off x="584547" y="6459956"/>
              <a:ext cx="5978525" cy="0"/>
            </a:xfrm>
            <a:custGeom>
              <a:avLst/>
              <a:gdLst/>
              <a:ahLst/>
              <a:cxnLst/>
              <a:rect l="l" t="t" r="r" b="b"/>
              <a:pathLst>
                <a:path w="5978525">
                  <a:moveTo>
                    <a:pt x="0" y="0"/>
                  </a:moveTo>
                  <a:lnTo>
                    <a:pt x="5978004" y="0"/>
                  </a:lnTo>
                </a:path>
              </a:pathLst>
            </a:custGeom>
            <a:ln w="12700">
              <a:solidFill>
                <a:srgbClr val="231F2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39991" y="6453606"/>
              <a:ext cx="6048375" cy="12700"/>
            </a:xfrm>
            <a:custGeom>
              <a:avLst/>
              <a:gdLst/>
              <a:ahLst/>
              <a:cxnLst/>
              <a:rect l="l" t="t" r="r" b="b"/>
              <a:pathLst>
                <a:path w="6048375" h="12700">
                  <a:moveTo>
                    <a:pt x="12700" y="6350"/>
                  </a:moveTo>
                  <a:lnTo>
                    <a:pt x="10845" y="1866"/>
                  </a:lnTo>
                  <a:lnTo>
                    <a:pt x="6350" y="0"/>
                  </a:lnTo>
                  <a:lnTo>
                    <a:pt x="1866" y="1866"/>
                  </a:lnTo>
                  <a:lnTo>
                    <a:pt x="0" y="6350"/>
                  </a:lnTo>
                  <a:lnTo>
                    <a:pt x="1866" y="10845"/>
                  </a:lnTo>
                  <a:lnTo>
                    <a:pt x="6350" y="12700"/>
                  </a:lnTo>
                  <a:lnTo>
                    <a:pt x="10845" y="10845"/>
                  </a:lnTo>
                  <a:lnTo>
                    <a:pt x="12700" y="6350"/>
                  </a:lnTo>
                  <a:close/>
                </a:path>
                <a:path w="6048375" h="12700">
                  <a:moveTo>
                    <a:pt x="6047994" y="6350"/>
                  </a:moveTo>
                  <a:lnTo>
                    <a:pt x="6046140" y="1866"/>
                  </a:lnTo>
                  <a:lnTo>
                    <a:pt x="6041644" y="0"/>
                  </a:lnTo>
                  <a:lnTo>
                    <a:pt x="6037161" y="1866"/>
                  </a:lnTo>
                  <a:lnTo>
                    <a:pt x="6035294" y="6350"/>
                  </a:lnTo>
                  <a:lnTo>
                    <a:pt x="6037161" y="10845"/>
                  </a:lnTo>
                  <a:lnTo>
                    <a:pt x="6041644" y="12700"/>
                  </a:lnTo>
                  <a:lnTo>
                    <a:pt x="6046140" y="10845"/>
                  </a:lnTo>
                  <a:lnTo>
                    <a:pt x="6047994" y="635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/>
          <p:nvPr/>
        </p:nvSpPr>
        <p:spPr>
          <a:xfrm>
            <a:off x="540000" y="6698107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6350"/>
                </a:moveTo>
                <a:lnTo>
                  <a:pt x="1859" y="1859"/>
                </a:lnTo>
                <a:lnTo>
                  <a:pt x="6350" y="0"/>
                </a:lnTo>
                <a:lnTo>
                  <a:pt x="10840" y="1859"/>
                </a:lnTo>
                <a:lnTo>
                  <a:pt x="12700" y="6350"/>
                </a:lnTo>
                <a:lnTo>
                  <a:pt x="10840" y="10840"/>
                </a:lnTo>
                <a:lnTo>
                  <a:pt x="6350" y="12700"/>
                </a:lnTo>
                <a:lnTo>
                  <a:pt x="1859" y="10840"/>
                </a:lnTo>
                <a:lnTo>
                  <a:pt x="0" y="63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22181" y="6698107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6350"/>
                </a:moveTo>
                <a:lnTo>
                  <a:pt x="1859" y="1859"/>
                </a:lnTo>
                <a:lnTo>
                  <a:pt x="6350" y="0"/>
                </a:lnTo>
                <a:lnTo>
                  <a:pt x="10840" y="1859"/>
                </a:lnTo>
                <a:lnTo>
                  <a:pt x="12700" y="6350"/>
                </a:lnTo>
                <a:lnTo>
                  <a:pt x="10840" y="10840"/>
                </a:lnTo>
                <a:lnTo>
                  <a:pt x="6350" y="12700"/>
                </a:lnTo>
                <a:lnTo>
                  <a:pt x="1859" y="10840"/>
                </a:lnTo>
                <a:lnTo>
                  <a:pt x="0" y="63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" name="object 15"/>
          <p:cNvGrpSpPr/>
          <p:nvPr/>
        </p:nvGrpSpPr>
        <p:grpSpPr>
          <a:xfrm>
            <a:off x="540000" y="6942607"/>
            <a:ext cx="6048375" cy="12700"/>
            <a:chOff x="540000" y="6942607"/>
            <a:chExt cx="6048375" cy="12700"/>
          </a:xfrm>
        </p:grpSpPr>
        <p:sp>
          <p:nvSpPr>
            <p:cNvPr id="16" name="object 16"/>
            <p:cNvSpPr/>
            <p:nvPr/>
          </p:nvSpPr>
          <p:spPr>
            <a:xfrm>
              <a:off x="584547" y="6948957"/>
              <a:ext cx="5978525" cy="0"/>
            </a:xfrm>
            <a:custGeom>
              <a:avLst/>
              <a:gdLst/>
              <a:ahLst/>
              <a:cxnLst/>
              <a:rect l="l" t="t" r="r" b="b"/>
              <a:pathLst>
                <a:path w="5978525">
                  <a:moveTo>
                    <a:pt x="0" y="0"/>
                  </a:moveTo>
                  <a:lnTo>
                    <a:pt x="5978004" y="0"/>
                  </a:lnTo>
                </a:path>
              </a:pathLst>
            </a:custGeom>
            <a:ln w="12700">
              <a:solidFill>
                <a:srgbClr val="231F2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39991" y="6942607"/>
              <a:ext cx="6048375" cy="12700"/>
            </a:xfrm>
            <a:custGeom>
              <a:avLst/>
              <a:gdLst/>
              <a:ahLst/>
              <a:cxnLst/>
              <a:rect l="l" t="t" r="r" b="b"/>
              <a:pathLst>
                <a:path w="6048375" h="12700">
                  <a:moveTo>
                    <a:pt x="12700" y="6350"/>
                  </a:moveTo>
                  <a:lnTo>
                    <a:pt x="10845" y="1866"/>
                  </a:lnTo>
                  <a:lnTo>
                    <a:pt x="6350" y="0"/>
                  </a:lnTo>
                  <a:lnTo>
                    <a:pt x="1866" y="1866"/>
                  </a:lnTo>
                  <a:lnTo>
                    <a:pt x="0" y="6350"/>
                  </a:lnTo>
                  <a:lnTo>
                    <a:pt x="1866" y="10845"/>
                  </a:lnTo>
                  <a:lnTo>
                    <a:pt x="6350" y="12700"/>
                  </a:lnTo>
                  <a:lnTo>
                    <a:pt x="10845" y="10845"/>
                  </a:lnTo>
                  <a:lnTo>
                    <a:pt x="12700" y="6350"/>
                  </a:lnTo>
                  <a:close/>
                </a:path>
                <a:path w="6048375" h="12700">
                  <a:moveTo>
                    <a:pt x="6047994" y="6350"/>
                  </a:moveTo>
                  <a:lnTo>
                    <a:pt x="6046140" y="1866"/>
                  </a:lnTo>
                  <a:lnTo>
                    <a:pt x="6041644" y="0"/>
                  </a:lnTo>
                  <a:lnTo>
                    <a:pt x="6037161" y="1866"/>
                  </a:lnTo>
                  <a:lnTo>
                    <a:pt x="6035294" y="6350"/>
                  </a:lnTo>
                  <a:lnTo>
                    <a:pt x="6037161" y="10845"/>
                  </a:lnTo>
                  <a:lnTo>
                    <a:pt x="6041644" y="12700"/>
                  </a:lnTo>
                  <a:lnTo>
                    <a:pt x="6046140" y="10845"/>
                  </a:lnTo>
                  <a:lnTo>
                    <a:pt x="6047994" y="635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540000" y="7187107"/>
            <a:ext cx="6048375" cy="12700"/>
            <a:chOff x="540000" y="7187107"/>
            <a:chExt cx="6048375" cy="12700"/>
          </a:xfrm>
        </p:grpSpPr>
        <p:sp>
          <p:nvSpPr>
            <p:cNvPr id="19" name="object 19"/>
            <p:cNvSpPr/>
            <p:nvPr/>
          </p:nvSpPr>
          <p:spPr>
            <a:xfrm>
              <a:off x="584547" y="7193457"/>
              <a:ext cx="5978525" cy="0"/>
            </a:xfrm>
            <a:custGeom>
              <a:avLst/>
              <a:gdLst/>
              <a:ahLst/>
              <a:cxnLst/>
              <a:rect l="l" t="t" r="r" b="b"/>
              <a:pathLst>
                <a:path w="5978525">
                  <a:moveTo>
                    <a:pt x="0" y="0"/>
                  </a:moveTo>
                  <a:lnTo>
                    <a:pt x="5978004" y="0"/>
                  </a:lnTo>
                </a:path>
              </a:pathLst>
            </a:custGeom>
            <a:ln w="12700">
              <a:solidFill>
                <a:srgbClr val="231F2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39991" y="7187108"/>
              <a:ext cx="6048375" cy="12700"/>
            </a:xfrm>
            <a:custGeom>
              <a:avLst/>
              <a:gdLst/>
              <a:ahLst/>
              <a:cxnLst/>
              <a:rect l="l" t="t" r="r" b="b"/>
              <a:pathLst>
                <a:path w="6048375" h="12700">
                  <a:moveTo>
                    <a:pt x="12700" y="6350"/>
                  </a:moveTo>
                  <a:lnTo>
                    <a:pt x="10845" y="1866"/>
                  </a:lnTo>
                  <a:lnTo>
                    <a:pt x="6350" y="0"/>
                  </a:lnTo>
                  <a:lnTo>
                    <a:pt x="1866" y="1866"/>
                  </a:lnTo>
                  <a:lnTo>
                    <a:pt x="0" y="6350"/>
                  </a:lnTo>
                  <a:lnTo>
                    <a:pt x="1866" y="10845"/>
                  </a:lnTo>
                  <a:lnTo>
                    <a:pt x="6350" y="12700"/>
                  </a:lnTo>
                  <a:lnTo>
                    <a:pt x="10845" y="10845"/>
                  </a:lnTo>
                  <a:lnTo>
                    <a:pt x="12700" y="6350"/>
                  </a:lnTo>
                  <a:close/>
                </a:path>
                <a:path w="6048375" h="12700">
                  <a:moveTo>
                    <a:pt x="6047994" y="6350"/>
                  </a:moveTo>
                  <a:lnTo>
                    <a:pt x="6046140" y="1866"/>
                  </a:lnTo>
                  <a:lnTo>
                    <a:pt x="6041644" y="0"/>
                  </a:lnTo>
                  <a:lnTo>
                    <a:pt x="6037161" y="1866"/>
                  </a:lnTo>
                  <a:lnTo>
                    <a:pt x="6035294" y="6350"/>
                  </a:lnTo>
                  <a:lnTo>
                    <a:pt x="6037161" y="10845"/>
                  </a:lnTo>
                  <a:lnTo>
                    <a:pt x="6041644" y="12700"/>
                  </a:lnTo>
                  <a:lnTo>
                    <a:pt x="6046140" y="10845"/>
                  </a:lnTo>
                  <a:lnTo>
                    <a:pt x="6047994" y="635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540000" y="7431606"/>
            <a:ext cx="6048375" cy="12700"/>
            <a:chOff x="540000" y="7431606"/>
            <a:chExt cx="6048375" cy="12700"/>
          </a:xfrm>
        </p:grpSpPr>
        <p:sp>
          <p:nvSpPr>
            <p:cNvPr id="22" name="object 22"/>
            <p:cNvSpPr/>
            <p:nvPr/>
          </p:nvSpPr>
          <p:spPr>
            <a:xfrm>
              <a:off x="584547" y="7437956"/>
              <a:ext cx="5978525" cy="0"/>
            </a:xfrm>
            <a:custGeom>
              <a:avLst/>
              <a:gdLst/>
              <a:ahLst/>
              <a:cxnLst/>
              <a:rect l="l" t="t" r="r" b="b"/>
              <a:pathLst>
                <a:path w="5978525">
                  <a:moveTo>
                    <a:pt x="0" y="0"/>
                  </a:moveTo>
                  <a:lnTo>
                    <a:pt x="5978004" y="0"/>
                  </a:lnTo>
                </a:path>
              </a:pathLst>
            </a:custGeom>
            <a:ln w="12700">
              <a:solidFill>
                <a:srgbClr val="231F2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39991" y="7431607"/>
              <a:ext cx="6048375" cy="12700"/>
            </a:xfrm>
            <a:custGeom>
              <a:avLst/>
              <a:gdLst/>
              <a:ahLst/>
              <a:cxnLst/>
              <a:rect l="l" t="t" r="r" b="b"/>
              <a:pathLst>
                <a:path w="6048375" h="12700">
                  <a:moveTo>
                    <a:pt x="12700" y="6350"/>
                  </a:moveTo>
                  <a:lnTo>
                    <a:pt x="10845" y="1866"/>
                  </a:lnTo>
                  <a:lnTo>
                    <a:pt x="6350" y="0"/>
                  </a:lnTo>
                  <a:lnTo>
                    <a:pt x="1866" y="1866"/>
                  </a:lnTo>
                  <a:lnTo>
                    <a:pt x="0" y="6350"/>
                  </a:lnTo>
                  <a:lnTo>
                    <a:pt x="1866" y="10845"/>
                  </a:lnTo>
                  <a:lnTo>
                    <a:pt x="6350" y="12700"/>
                  </a:lnTo>
                  <a:lnTo>
                    <a:pt x="10845" y="10845"/>
                  </a:lnTo>
                  <a:lnTo>
                    <a:pt x="12700" y="6350"/>
                  </a:lnTo>
                  <a:close/>
                </a:path>
                <a:path w="6048375" h="12700">
                  <a:moveTo>
                    <a:pt x="6047994" y="6350"/>
                  </a:moveTo>
                  <a:lnTo>
                    <a:pt x="6046140" y="1866"/>
                  </a:lnTo>
                  <a:lnTo>
                    <a:pt x="6041644" y="0"/>
                  </a:lnTo>
                  <a:lnTo>
                    <a:pt x="6037161" y="1866"/>
                  </a:lnTo>
                  <a:lnTo>
                    <a:pt x="6035294" y="6350"/>
                  </a:lnTo>
                  <a:lnTo>
                    <a:pt x="6037161" y="10845"/>
                  </a:lnTo>
                  <a:lnTo>
                    <a:pt x="6041644" y="12700"/>
                  </a:lnTo>
                  <a:lnTo>
                    <a:pt x="6046140" y="10845"/>
                  </a:lnTo>
                  <a:lnTo>
                    <a:pt x="6047994" y="635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540000" y="7676107"/>
            <a:ext cx="6048375" cy="12700"/>
            <a:chOff x="540000" y="7676107"/>
            <a:chExt cx="6048375" cy="12700"/>
          </a:xfrm>
        </p:grpSpPr>
        <p:sp>
          <p:nvSpPr>
            <p:cNvPr id="25" name="object 25"/>
            <p:cNvSpPr/>
            <p:nvPr/>
          </p:nvSpPr>
          <p:spPr>
            <a:xfrm>
              <a:off x="584547" y="7682457"/>
              <a:ext cx="5978525" cy="0"/>
            </a:xfrm>
            <a:custGeom>
              <a:avLst/>
              <a:gdLst/>
              <a:ahLst/>
              <a:cxnLst/>
              <a:rect l="l" t="t" r="r" b="b"/>
              <a:pathLst>
                <a:path w="5978525">
                  <a:moveTo>
                    <a:pt x="0" y="0"/>
                  </a:moveTo>
                  <a:lnTo>
                    <a:pt x="5978004" y="0"/>
                  </a:lnTo>
                </a:path>
              </a:pathLst>
            </a:custGeom>
            <a:ln w="12700">
              <a:solidFill>
                <a:srgbClr val="231F2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39991" y="7676108"/>
              <a:ext cx="6048375" cy="12700"/>
            </a:xfrm>
            <a:custGeom>
              <a:avLst/>
              <a:gdLst/>
              <a:ahLst/>
              <a:cxnLst/>
              <a:rect l="l" t="t" r="r" b="b"/>
              <a:pathLst>
                <a:path w="6048375" h="12700">
                  <a:moveTo>
                    <a:pt x="12700" y="6350"/>
                  </a:moveTo>
                  <a:lnTo>
                    <a:pt x="10845" y="1866"/>
                  </a:lnTo>
                  <a:lnTo>
                    <a:pt x="6350" y="0"/>
                  </a:lnTo>
                  <a:lnTo>
                    <a:pt x="1866" y="1866"/>
                  </a:lnTo>
                  <a:lnTo>
                    <a:pt x="0" y="6350"/>
                  </a:lnTo>
                  <a:lnTo>
                    <a:pt x="1866" y="10845"/>
                  </a:lnTo>
                  <a:lnTo>
                    <a:pt x="6350" y="12700"/>
                  </a:lnTo>
                  <a:lnTo>
                    <a:pt x="10845" y="10845"/>
                  </a:lnTo>
                  <a:lnTo>
                    <a:pt x="12700" y="6350"/>
                  </a:lnTo>
                  <a:close/>
                </a:path>
                <a:path w="6048375" h="12700">
                  <a:moveTo>
                    <a:pt x="6047994" y="6350"/>
                  </a:moveTo>
                  <a:lnTo>
                    <a:pt x="6046140" y="1866"/>
                  </a:lnTo>
                  <a:lnTo>
                    <a:pt x="6041644" y="0"/>
                  </a:lnTo>
                  <a:lnTo>
                    <a:pt x="6037161" y="1866"/>
                  </a:lnTo>
                  <a:lnTo>
                    <a:pt x="6035294" y="6350"/>
                  </a:lnTo>
                  <a:lnTo>
                    <a:pt x="6037161" y="10845"/>
                  </a:lnTo>
                  <a:lnTo>
                    <a:pt x="6041644" y="12700"/>
                  </a:lnTo>
                  <a:lnTo>
                    <a:pt x="6046140" y="10845"/>
                  </a:lnTo>
                  <a:lnTo>
                    <a:pt x="6047994" y="635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540000" y="7920606"/>
            <a:ext cx="6048375" cy="12700"/>
            <a:chOff x="540000" y="7920606"/>
            <a:chExt cx="6048375" cy="12700"/>
          </a:xfrm>
        </p:grpSpPr>
        <p:sp>
          <p:nvSpPr>
            <p:cNvPr id="28" name="object 28"/>
            <p:cNvSpPr/>
            <p:nvPr/>
          </p:nvSpPr>
          <p:spPr>
            <a:xfrm>
              <a:off x="584547" y="7926956"/>
              <a:ext cx="5978525" cy="0"/>
            </a:xfrm>
            <a:custGeom>
              <a:avLst/>
              <a:gdLst/>
              <a:ahLst/>
              <a:cxnLst/>
              <a:rect l="l" t="t" r="r" b="b"/>
              <a:pathLst>
                <a:path w="5978525">
                  <a:moveTo>
                    <a:pt x="0" y="0"/>
                  </a:moveTo>
                  <a:lnTo>
                    <a:pt x="5978004" y="0"/>
                  </a:lnTo>
                </a:path>
              </a:pathLst>
            </a:custGeom>
            <a:ln w="12700">
              <a:solidFill>
                <a:srgbClr val="231F2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39991" y="7920608"/>
              <a:ext cx="6048375" cy="12700"/>
            </a:xfrm>
            <a:custGeom>
              <a:avLst/>
              <a:gdLst/>
              <a:ahLst/>
              <a:cxnLst/>
              <a:rect l="l" t="t" r="r" b="b"/>
              <a:pathLst>
                <a:path w="6048375" h="12700">
                  <a:moveTo>
                    <a:pt x="12700" y="6350"/>
                  </a:moveTo>
                  <a:lnTo>
                    <a:pt x="10845" y="1866"/>
                  </a:lnTo>
                  <a:lnTo>
                    <a:pt x="6350" y="0"/>
                  </a:lnTo>
                  <a:lnTo>
                    <a:pt x="1866" y="1866"/>
                  </a:lnTo>
                  <a:lnTo>
                    <a:pt x="0" y="6350"/>
                  </a:lnTo>
                  <a:lnTo>
                    <a:pt x="1866" y="10845"/>
                  </a:lnTo>
                  <a:lnTo>
                    <a:pt x="6350" y="12700"/>
                  </a:lnTo>
                  <a:lnTo>
                    <a:pt x="10845" y="10845"/>
                  </a:lnTo>
                  <a:lnTo>
                    <a:pt x="12700" y="6350"/>
                  </a:lnTo>
                  <a:close/>
                </a:path>
                <a:path w="6048375" h="12700">
                  <a:moveTo>
                    <a:pt x="6047994" y="6350"/>
                  </a:moveTo>
                  <a:lnTo>
                    <a:pt x="6046140" y="1866"/>
                  </a:lnTo>
                  <a:lnTo>
                    <a:pt x="6041644" y="0"/>
                  </a:lnTo>
                  <a:lnTo>
                    <a:pt x="6037161" y="1866"/>
                  </a:lnTo>
                  <a:lnTo>
                    <a:pt x="6035294" y="6350"/>
                  </a:lnTo>
                  <a:lnTo>
                    <a:pt x="6037161" y="10845"/>
                  </a:lnTo>
                  <a:lnTo>
                    <a:pt x="6041644" y="12700"/>
                  </a:lnTo>
                  <a:lnTo>
                    <a:pt x="6046140" y="10845"/>
                  </a:lnTo>
                  <a:lnTo>
                    <a:pt x="6047994" y="635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" name="object 30"/>
          <p:cNvGrpSpPr/>
          <p:nvPr/>
        </p:nvGrpSpPr>
        <p:grpSpPr>
          <a:xfrm>
            <a:off x="540000" y="8165107"/>
            <a:ext cx="6048375" cy="12700"/>
            <a:chOff x="540000" y="8165107"/>
            <a:chExt cx="6048375" cy="12700"/>
          </a:xfrm>
        </p:grpSpPr>
        <p:sp>
          <p:nvSpPr>
            <p:cNvPr id="31" name="object 31"/>
            <p:cNvSpPr/>
            <p:nvPr/>
          </p:nvSpPr>
          <p:spPr>
            <a:xfrm>
              <a:off x="584547" y="8171457"/>
              <a:ext cx="5978525" cy="0"/>
            </a:xfrm>
            <a:custGeom>
              <a:avLst/>
              <a:gdLst/>
              <a:ahLst/>
              <a:cxnLst/>
              <a:rect l="l" t="t" r="r" b="b"/>
              <a:pathLst>
                <a:path w="5978525">
                  <a:moveTo>
                    <a:pt x="0" y="0"/>
                  </a:moveTo>
                  <a:lnTo>
                    <a:pt x="5978004" y="0"/>
                  </a:lnTo>
                </a:path>
              </a:pathLst>
            </a:custGeom>
            <a:ln w="12700">
              <a:solidFill>
                <a:srgbClr val="231F2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39991" y="8165109"/>
              <a:ext cx="6048375" cy="12700"/>
            </a:xfrm>
            <a:custGeom>
              <a:avLst/>
              <a:gdLst/>
              <a:ahLst/>
              <a:cxnLst/>
              <a:rect l="l" t="t" r="r" b="b"/>
              <a:pathLst>
                <a:path w="6048375" h="12700">
                  <a:moveTo>
                    <a:pt x="12700" y="6350"/>
                  </a:moveTo>
                  <a:lnTo>
                    <a:pt x="10845" y="1866"/>
                  </a:lnTo>
                  <a:lnTo>
                    <a:pt x="6350" y="0"/>
                  </a:lnTo>
                  <a:lnTo>
                    <a:pt x="1866" y="1866"/>
                  </a:lnTo>
                  <a:lnTo>
                    <a:pt x="0" y="6350"/>
                  </a:lnTo>
                  <a:lnTo>
                    <a:pt x="1866" y="10845"/>
                  </a:lnTo>
                  <a:lnTo>
                    <a:pt x="6350" y="12700"/>
                  </a:lnTo>
                  <a:lnTo>
                    <a:pt x="10845" y="10845"/>
                  </a:lnTo>
                  <a:lnTo>
                    <a:pt x="12700" y="6350"/>
                  </a:lnTo>
                  <a:close/>
                </a:path>
                <a:path w="6048375" h="12700">
                  <a:moveTo>
                    <a:pt x="6047994" y="6350"/>
                  </a:moveTo>
                  <a:lnTo>
                    <a:pt x="6046140" y="1866"/>
                  </a:lnTo>
                  <a:lnTo>
                    <a:pt x="6041644" y="0"/>
                  </a:lnTo>
                  <a:lnTo>
                    <a:pt x="6037161" y="1866"/>
                  </a:lnTo>
                  <a:lnTo>
                    <a:pt x="6035294" y="6350"/>
                  </a:lnTo>
                  <a:lnTo>
                    <a:pt x="6037161" y="10845"/>
                  </a:lnTo>
                  <a:lnTo>
                    <a:pt x="6041644" y="12700"/>
                  </a:lnTo>
                  <a:lnTo>
                    <a:pt x="6046140" y="10845"/>
                  </a:lnTo>
                  <a:lnTo>
                    <a:pt x="6047994" y="635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3" name="object 33"/>
          <p:cNvGrpSpPr/>
          <p:nvPr/>
        </p:nvGrpSpPr>
        <p:grpSpPr>
          <a:xfrm>
            <a:off x="540000" y="8409607"/>
            <a:ext cx="6048375" cy="12700"/>
            <a:chOff x="540000" y="8409607"/>
            <a:chExt cx="6048375" cy="12700"/>
          </a:xfrm>
        </p:grpSpPr>
        <p:sp>
          <p:nvSpPr>
            <p:cNvPr id="34" name="object 34"/>
            <p:cNvSpPr/>
            <p:nvPr/>
          </p:nvSpPr>
          <p:spPr>
            <a:xfrm>
              <a:off x="584547" y="8415957"/>
              <a:ext cx="5978525" cy="0"/>
            </a:xfrm>
            <a:custGeom>
              <a:avLst/>
              <a:gdLst/>
              <a:ahLst/>
              <a:cxnLst/>
              <a:rect l="l" t="t" r="r" b="b"/>
              <a:pathLst>
                <a:path w="5978525">
                  <a:moveTo>
                    <a:pt x="0" y="0"/>
                  </a:moveTo>
                  <a:lnTo>
                    <a:pt x="5978004" y="0"/>
                  </a:lnTo>
                </a:path>
              </a:pathLst>
            </a:custGeom>
            <a:ln w="12700">
              <a:solidFill>
                <a:srgbClr val="231F2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39991" y="8409610"/>
              <a:ext cx="6048375" cy="12700"/>
            </a:xfrm>
            <a:custGeom>
              <a:avLst/>
              <a:gdLst/>
              <a:ahLst/>
              <a:cxnLst/>
              <a:rect l="l" t="t" r="r" b="b"/>
              <a:pathLst>
                <a:path w="6048375" h="12700">
                  <a:moveTo>
                    <a:pt x="12700" y="6350"/>
                  </a:moveTo>
                  <a:lnTo>
                    <a:pt x="10845" y="1866"/>
                  </a:lnTo>
                  <a:lnTo>
                    <a:pt x="6350" y="0"/>
                  </a:lnTo>
                  <a:lnTo>
                    <a:pt x="1866" y="1866"/>
                  </a:lnTo>
                  <a:lnTo>
                    <a:pt x="0" y="6350"/>
                  </a:lnTo>
                  <a:lnTo>
                    <a:pt x="1866" y="10845"/>
                  </a:lnTo>
                  <a:lnTo>
                    <a:pt x="6350" y="12700"/>
                  </a:lnTo>
                  <a:lnTo>
                    <a:pt x="10845" y="10845"/>
                  </a:lnTo>
                  <a:lnTo>
                    <a:pt x="12700" y="6350"/>
                  </a:lnTo>
                  <a:close/>
                </a:path>
                <a:path w="6048375" h="12700">
                  <a:moveTo>
                    <a:pt x="6047994" y="6350"/>
                  </a:moveTo>
                  <a:lnTo>
                    <a:pt x="6046140" y="1866"/>
                  </a:lnTo>
                  <a:lnTo>
                    <a:pt x="6041644" y="0"/>
                  </a:lnTo>
                  <a:lnTo>
                    <a:pt x="6037161" y="1866"/>
                  </a:lnTo>
                  <a:lnTo>
                    <a:pt x="6035294" y="6350"/>
                  </a:lnTo>
                  <a:lnTo>
                    <a:pt x="6037161" y="10845"/>
                  </a:lnTo>
                  <a:lnTo>
                    <a:pt x="6041644" y="12700"/>
                  </a:lnTo>
                  <a:lnTo>
                    <a:pt x="6046140" y="10845"/>
                  </a:lnTo>
                  <a:lnTo>
                    <a:pt x="6047994" y="635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6" name="object 36"/>
          <p:cNvGrpSpPr/>
          <p:nvPr/>
        </p:nvGrpSpPr>
        <p:grpSpPr>
          <a:xfrm>
            <a:off x="540000" y="8654108"/>
            <a:ext cx="6048375" cy="12700"/>
            <a:chOff x="540000" y="8654108"/>
            <a:chExt cx="6048375" cy="12700"/>
          </a:xfrm>
        </p:grpSpPr>
        <p:sp>
          <p:nvSpPr>
            <p:cNvPr id="37" name="object 37"/>
            <p:cNvSpPr/>
            <p:nvPr/>
          </p:nvSpPr>
          <p:spPr>
            <a:xfrm>
              <a:off x="584547" y="8660458"/>
              <a:ext cx="5978525" cy="0"/>
            </a:xfrm>
            <a:custGeom>
              <a:avLst/>
              <a:gdLst/>
              <a:ahLst/>
              <a:cxnLst/>
              <a:rect l="l" t="t" r="r" b="b"/>
              <a:pathLst>
                <a:path w="5978525">
                  <a:moveTo>
                    <a:pt x="0" y="0"/>
                  </a:moveTo>
                  <a:lnTo>
                    <a:pt x="5978004" y="0"/>
                  </a:lnTo>
                </a:path>
              </a:pathLst>
            </a:custGeom>
            <a:ln w="12700">
              <a:solidFill>
                <a:srgbClr val="231F2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39991" y="8654110"/>
              <a:ext cx="6048375" cy="12700"/>
            </a:xfrm>
            <a:custGeom>
              <a:avLst/>
              <a:gdLst/>
              <a:ahLst/>
              <a:cxnLst/>
              <a:rect l="l" t="t" r="r" b="b"/>
              <a:pathLst>
                <a:path w="6048375" h="12700">
                  <a:moveTo>
                    <a:pt x="12700" y="6350"/>
                  </a:moveTo>
                  <a:lnTo>
                    <a:pt x="10845" y="1866"/>
                  </a:lnTo>
                  <a:lnTo>
                    <a:pt x="6350" y="0"/>
                  </a:lnTo>
                  <a:lnTo>
                    <a:pt x="1866" y="1866"/>
                  </a:lnTo>
                  <a:lnTo>
                    <a:pt x="0" y="6350"/>
                  </a:lnTo>
                  <a:lnTo>
                    <a:pt x="1866" y="10845"/>
                  </a:lnTo>
                  <a:lnTo>
                    <a:pt x="6350" y="12700"/>
                  </a:lnTo>
                  <a:lnTo>
                    <a:pt x="10845" y="10845"/>
                  </a:lnTo>
                  <a:lnTo>
                    <a:pt x="12700" y="6350"/>
                  </a:lnTo>
                  <a:close/>
                </a:path>
                <a:path w="6048375" h="12700">
                  <a:moveTo>
                    <a:pt x="6047994" y="6350"/>
                  </a:moveTo>
                  <a:lnTo>
                    <a:pt x="6046140" y="1866"/>
                  </a:lnTo>
                  <a:lnTo>
                    <a:pt x="6041644" y="0"/>
                  </a:lnTo>
                  <a:lnTo>
                    <a:pt x="6037161" y="1866"/>
                  </a:lnTo>
                  <a:lnTo>
                    <a:pt x="6035294" y="6350"/>
                  </a:lnTo>
                  <a:lnTo>
                    <a:pt x="6037161" y="10845"/>
                  </a:lnTo>
                  <a:lnTo>
                    <a:pt x="6041644" y="12700"/>
                  </a:lnTo>
                  <a:lnTo>
                    <a:pt x="6046140" y="10845"/>
                  </a:lnTo>
                  <a:lnTo>
                    <a:pt x="6047994" y="635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9" name="object 39"/>
          <p:cNvGrpSpPr/>
          <p:nvPr/>
        </p:nvGrpSpPr>
        <p:grpSpPr>
          <a:xfrm>
            <a:off x="540000" y="8898607"/>
            <a:ext cx="6048375" cy="12700"/>
            <a:chOff x="540000" y="8898607"/>
            <a:chExt cx="6048375" cy="12700"/>
          </a:xfrm>
        </p:grpSpPr>
        <p:sp>
          <p:nvSpPr>
            <p:cNvPr id="40" name="object 40"/>
            <p:cNvSpPr/>
            <p:nvPr/>
          </p:nvSpPr>
          <p:spPr>
            <a:xfrm>
              <a:off x="584547" y="8904957"/>
              <a:ext cx="5978525" cy="0"/>
            </a:xfrm>
            <a:custGeom>
              <a:avLst/>
              <a:gdLst/>
              <a:ahLst/>
              <a:cxnLst/>
              <a:rect l="l" t="t" r="r" b="b"/>
              <a:pathLst>
                <a:path w="5978525">
                  <a:moveTo>
                    <a:pt x="0" y="0"/>
                  </a:moveTo>
                  <a:lnTo>
                    <a:pt x="5978004" y="0"/>
                  </a:lnTo>
                </a:path>
              </a:pathLst>
            </a:custGeom>
            <a:ln w="12700">
              <a:solidFill>
                <a:srgbClr val="231F2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539991" y="8898610"/>
              <a:ext cx="6048375" cy="12700"/>
            </a:xfrm>
            <a:custGeom>
              <a:avLst/>
              <a:gdLst/>
              <a:ahLst/>
              <a:cxnLst/>
              <a:rect l="l" t="t" r="r" b="b"/>
              <a:pathLst>
                <a:path w="6048375" h="12700">
                  <a:moveTo>
                    <a:pt x="12700" y="6350"/>
                  </a:moveTo>
                  <a:lnTo>
                    <a:pt x="10845" y="1866"/>
                  </a:lnTo>
                  <a:lnTo>
                    <a:pt x="6350" y="0"/>
                  </a:lnTo>
                  <a:lnTo>
                    <a:pt x="1866" y="1866"/>
                  </a:lnTo>
                  <a:lnTo>
                    <a:pt x="0" y="6350"/>
                  </a:lnTo>
                  <a:lnTo>
                    <a:pt x="1866" y="10845"/>
                  </a:lnTo>
                  <a:lnTo>
                    <a:pt x="6350" y="12700"/>
                  </a:lnTo>
                  <a:lnTo>
                    <a:pt x="10845" y="10845"/>
                  </a:lnTo>
                  <a:lnTo>
                    <a:pt x="12700" y="6350"/>
                  </a:lnTo>
                  <a:close/>
                </a:path>
                <a:path w="6048375" h="12700">
                  <a:moveTo>
                    <a:pt x="6047994" y="6350"/>
                  </a:moveTo>
                  <a:lnTo>
                    <a:pt x="6046140" y="1866"/>
                  </a:lnTo>
                  <a:lnTo>
                    <a:pt x="6041644" y="0"/>
                  </a:lnTo>
                  <a:lnTo>
                    <a:pt x="6037161" y="1866"/>
                  </a:lnTo>
                  <a:lnTo>
                    <a:pt x="6035294" y="6350"/>
                  </a:lnTo>
                  <a:lnTo>
                    <a:pt x="6037161" y="10845"/>
                  </a:lnTo>
                  <a:lnTo>
                    <a:pt x="6041644" y="12700"/>
                  </a:lnTo>
                  <a:lnTo>
                    <a:pt x="6046140" y="10845"/>
                  </a:lnTo>
                  <a:lnTo>
                    <a:pt x="6047994" y="635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2" name="object 42"/>
          <p:cNvGrpSpPr/>
          <p:nvPr/>
        </p:nvGrpSpPr>
        <p:grpSpPr>
          <a:xfrm>
            <a:off x="540000" y="9143107"/>
            <a:ext cx="6048375" cy="12700"/>
            <a:chOff x="540000" y="9143107"/>
            <a:chExt cx="6048375" cy="12700"/>
          </a:xfrm>
        </p:grpSpPr>
        <p:sp>
          <p:nvSpPr>
            <p:cNvPr id="43" name="object 43"/>
            <p:cNvSpPr/>
            <p:nvPr/>
          </p:nvSpPr>
          <p:spPr>
            <a:xfrm>
              <a:off x="584547" y="9149457"/>
              <a:ext cx="5978525" cy="0"/>
            </a:xfrm>
            <a:custGeom>
              <a:avLst/>
              <a:gdLst/>
              <a:ahLst/>
              <a:cxnLst/>
              <a:rect l="l" t="t" r="r" b="b"/>
              <a:pathLst>
                <a:path w="5978525">
                  <a:moveTo>
                    <a:pt x="0" y="0"/>
                  </a:moveTo>
                  <a:lnTo>
                    <a:pt x="5978004" y="0"/>
                  </a:lnTo>
                </a:path>
              </a:pathLst>
            </a:custGeom>
            <a:ln w="12700">
              <a:solidFill>
                <a:srgbClr val="231F2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539991" y="9143110"/>
              <a:ext cx="6048375" cy="12700"/>
            </a:xfrm>
            <a:custGeom>
              <a:avLst/>
              <a:gdLst/>
              <a:ahLst/>
              <a:cxnLst/>
              <a:rect l="l" t="t" r="r" b="b"/>
              <a:pathLst>
                <a:path w="6048375" h="12700">
                  <a:moveTo>
                    <a:pt x="12700" y="6350"/>
                  </a:moveTo>
                  <a:lnTo>
                    <a:pt x="10845" y="1866"/>
                  </a:lnTo>
                  <a:lnTo>
                    <a:pt x="6350" y="0"/>
                  </a:lnTo>
                  <a:lnTo>
                    <a:pt x="1866" y="1866"/>
                  </a:lnTo>
                  <a:lnTo>
                    <a:pt x="0" y="6350"/>
                  </a:lnTo>
                  <a:lnTo>
                    <a:pt x="1866" y="10845"/>
                  </a:lnTo>
                  <a:lnTo>
                    <a:pt x="6350" y="12700"/>
                  </a:lnTo>
                  <a:lnTo>
                    <a:pt x="10845" y="10845"/>
                  </a:lnTo>
                  <a:lnTo>
                    <a:pt x="12700" y="6350"/>
                  </a:lnTo>
                  <a:close/>
                </a:path>
                <a:path w="6048375" h="12700">
                  <a:moveTo>
                    <a:pt x="6047994" y="6350"/>
                  </a:moveTo>
                  <a:lnTo>
                    <a:pt x="6046140" y="1866"/>
                  </a:lnTo>
                  <a:lnTo>
                    <a:pt x="6041644" y="0"/>
                  </a:lnTo>
                  <a:lnTo>
                    <a:pt x="6037161" y="1866"/>
                  </a:lnTo>
                  <a:lnTo>
                    <a:pt x="6035294" y="6350"/>
                  </a:lnTo>
                  <a:lnTo>
                    <a:pt x="6037161" y="10845"/>
                  </a:lnTo>
                  <a:lnTo>
                    <a:pt x="6041644" y="12700"/>
                  </a:lnTo>
                  <a:lnTo>
                    <a:pt x="6046140" y="10845"/>
                  </a:lnTo>
                  <a:lnTo>
                    <a:pt x="6047994" y="635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5" name="object 45"/>
          <p:cNvGrpSpPr/>
          <p:nvPr/>
        </p:nvGrpSpPr>
        <p:grpSpPr>
          <a:xfrm>
            <a:off x="540000" y="9387607"/>
            <a:ext cx="6048375" cy="12700"/>
            <a:chOff x="540000" y="9387607"/>
            <a:chExt cx="6048375" cy="12700"/>
          </a:xfrm>
        </p:grpSpPr>
        <p:sp>
          <p:nvSpPr>
            <p:cNvPr id="46" name="object 46"/>
            <p:cNvSpPr/>
            <p:nvPr/>
          </p:nvSpPr>
          <p:spPr>
            <a:xfrm>
              <a:off x="584547" y="9393957"/>
              <a:ext cx="5978525" cy="0"/>
            </a:xfrm>
            <a:custGeom>
              <a:avLst/>
              <a:gdLst/>
              <a:ahLst/>
              <a:cxnLst/>
              <a:rect l="l" t="t" r="r" b="b"/>
              <a:pathLst>
                <a:path w="5978525">
                  <a:moveTo>
                    <a:pt x="0" y="0"/>
                  </a:moveTo>
                  <a:lnTo>
                    <a:pt x="5978004" y="0"/>
                  </a:lnTo>
                </a:path>
              </a:pathLst>
            </a:custGeom>
            <a:ln w="12700">
              <a:solidFill>
                <a:srgbClr val="231F2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539991" y="9387611"/>
              <a:ext cx="6048375" cy="12700"/>
            </a:xfrm>
            <a:custGeom>
              <a:avLst/>
              <a:gdLst/>
              <a:ahLst/>
              <a:cxnLst/>
              <a:rect l="l" t="t" r="r" b="b"/>
              <a:pathLst>
                <a:path w="6048375" h="12700">
                  <a:moveTo>
                    <a:pt x="12700" y="6350"/>
                  </a:moveTo>
                  <a:lnTo>
                    <a:pt x="10845" y="1866"/>
                  </a:lnTo>
                  <a:lnTo>
                    <a:pt x="6350" y="0"/>
                  </a:lnTo>
                  <a:lnTo>
                    <a:pt x="1866" y="1866"/>
                  </a:lnTo>
                  <a:lnTo>
                    <a:pt x="0" y="6350"/>
                  </a:lnTo>
                  <a:lnTo>
                    <a:pt x="1866" y="10845"/>
                  </a:lnTo>
                  <a:lnTo>
                    <a:pt x="6350" y="12700"/>
                  </a:lnTo>
                  <a:lnTo>
                    <a:pt x="10845" y="10845"/>
                  </a:lnTo>
                  <a:lnTo>
                    <a:pt x="12700" y="6350"/>
                  </a:lnTo>
                  <a:close/>
                </a:path>
                <a:path w="6048375" h="12700">
                  <a:moveTo>
                    <a:pt x="6047994" y="6350"/>
                  </a:moveTo>
                  <a:lnTo>
                    <a:pt x="6046140" y="1866"/>
                  </a:lnTo>
                  <a:lnTo>
                    <a:pt x="6041644" y="0"/>
                  </a:lnTo>
                  <a:lnTo>
                    <a:pt x="6037161" y="1866"/>
                  </a:lnTo>
                  <a:lnTo>
                    <a:pt x="6035294" y="6350"/>
                  </a:lnTo>
                  <a:lnTo>
                    <a:pt x="6037161" y="10845"/>
                  </a:lnTo>
                  <a:lnTo>
                    <a:pt x="6041644" y="12700"/>
                  </a:lnTo>
                  <a:lnTo>
                    <a:pt x="6046140" y="10845"/>
                  </a:lnTo>
                  <a:lnTo>
                    <a:pt x="6047994" y="635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8" name="object 48"/>
          <p:cNvGrpSpPr/>
          <p:nvPr/>
        </p:nvGrpSpPr>
        <p:grpSpPr>
          <a:xfrm>
            <a:off x="540000" y="9632106"/>
            <a:ext cx="6048375" cy="12700"/>
            <a:chOff x="540000" y="9632106"/>
            <a:chExt cx="6048375" cy="12700"/>
          </a:xfrm>
        </p:grpSpPr>
        <p:sp>
          <p:nvSpPr>
            <p:cNvPr id="49" name="object 49"/>
            <p:cNvSpPr/>
            <p:nvPr/>
          </p:nvSpPr>
          <p:spPr>
            <a:xfrm>
              <a:off x="584547" y="9638456"/>
              <a:ext cx="5978525" cy="0"/>
            </a:xfrm>
            <a:custGeom>
              <a:avLst/>
              <a:gdLst/>
              <a:ahLst/>
              <a:cxnLst/>
              <a:rect l="l" t="t" r="r" b="b"/>
              <a:pathLst>
                <a:path w="5978525">
                  <a:moveTo>
                    <a:pt x="0" y="0"/>
                  </a:moveTo>
                  <a:lnTo>
                    <a:pt x="5978004" y="0"/>
                  </a:lnTo>
                </a:path>
              </a:pathLst>
            </a:custGeom>
            <a:ln w="12700">
              <a:solidFill>
                <a:srgbClr val="231F2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539991" y="9632111"/>
              <a:ext cx="6048375" cy="12700"/>
            </a:xfrm>
            <a:custGeom>
              <a:avLst/>
              <a:gdLst/>
              <a:ahLst/>
              <a:cxnLst/>
              <a:rect l="l" t="t" r="r" b="b"/>
              <a:pathLst>
                <a:path w="6048375" h="12700">
                  <a:moveTo>
                    <a:pt x="12700" y="6350"/>
                  </a:moveTo>
                  <a:lnTo>
                    <a:pt x="10845" y="1866"/>
                  </a:lnTo>
                  <a:lnTo>
                    <a:pt x="6350" y="0"/>
                  </a:lnTo>
                  <a:lnTo>
                    <a:pt x="1866" y="1866"/>
                  </a:lnTo>
                  <a:lnTo>
                    <a:pt x="0" y="6350"/>
                  </a:lnTo>
                  <a:lnTo>
                    <a:pt x="1866" y="10845"/>
                  </a:lnTo>
                  <a:lnTo>
                    <a:pt x="6350" y="12700"/>
                  </a:lnTo>
                  <a:lnTo>
                    <a:pt x="10845" y="10845"/>
                  </a:lnTo>
                  <a:lnTo>
                    <a:pt x="12700" y="6350"/>
                  </a:lnTo>
                  <a:close/>
                </a:path>
                <a:path w="6048375" h="12700">
                  <a:moveTo>
                    <a:pt x="6047994" y="6350"/>
                  </a:moveTo>
                  <a:lnTo>
                    <a:pt x="6046140" y="1866"/>
                  </a:lnTo>
                  <a:lnTo>
                    <a:pt x="6041644" y="0"/>
                  </a:lnTo>
                  <a:lnTo>
                    <a:pt x="6037161" y="1866"/>
                  </a:lnTo>
                  <a:lnTo>
                    <a:pt x="6035294" y="6350"/>
                  </a:lnTo>
                  <a:lnTo>
                    <a:pt x="6037161" y="10845"/>
                  </a:lnTo>
                  <a:lnTo>
                    <a:pt x="6041644" y="12700"/>
                  </a:lnTo>
                  <a:lnTo>
                    <a:pt x="6046140" y="10845"/>
                  </a:lnTo>
                  <a:lnTo>
                    <a:pt x="6047994" y="635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1" name="object 51"/>
          <p:cNvGrpSpPr/>
          <p:nvPr/>
        </p:nvGrpSpPr>
        <p:grpSpPr>
          <a:xfrm>
            <a:off x="540000" y="9876607"/>
            <a:ext cx="6048375" cy="12700"/>
            <a:chOff x="540000" y="9876607"/>
            <a:chExt cx="6048375" cy="12700"/>
          </a:xfrm>
        </p:grpSpPr>
        <p:sp>
          <p:nvSpPr>
            <p:cNvPr id="52" name="object 52"/>
            <p:cNvSpPr/>
            <p:nvPr/>
          </p:nvSpPr>
          <p:spPr>
            <a:xfrm>
              <a:off x="584547" y="9882957"/>
              <a:ext cx="5978525" cy="0"/>
            </a:xfrm>
            <a:custGeom>
              <a:avLst/>
              <a:gdLst/>
              <a:ahLst/>
              <a:cxnLst/>
              <a:rect l="l" t="t" r="r" b="b"/>
              <a:pathLst>
                <a:path w="5978525">
                  <a:moveTo>
                    <a:pt x="0" y="0"/>
                  </a:moveTo>
                  <a:lnTo>
                    <a:pt x="5978004" y="0"/>
                  </a:lnTo>
                </a:path>
              </a:pathLst>
            </a:custGeom>
            <a:ln w="12699">
              <a:solidFill>
                <a:srgbClr val="231F2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539991" y="9876612"/>
              <a:ext cx="6048375" cy="12700"/>
            </a:xfrm>
            <a:custGeom>
              <a:avLst/>
              <a:gdLst/>
              <a:ahLst/>
              <a:cxnLst/>
              <a:rect l="l" t="t" r="r" b="b"/>
              <a:pathLst>
                <a:path w="6048375" h="12700">
                  <a:moveTo>
                    <a:pt x="12700" y="6350"/>
                  </a:moveTo>
                  <a:lnTo>
                    <a:pt x="10845" y="1866"/>
                  </a:lnTo>
                  <a:lnTo>
                    <a:pt x="6350" y="0"/>
                  </a:lnTo>
                  <a:lnTo>
                    <a:pt x="1866" y="1866"/>
                  </a:lnTo>
                  <a:lnTo>
                    <a:pt x="0" y="6350"/>
                  </a:lnTo>
                  <a:lnTo>
                    <a:pt x="1866" y="10845"/>
                  </a:lnTo>
                  <a:lnTo>
                    <a:pt x="6350" y="12700"/>
                  </a:lnTo>
                  <a:lnTo>
                    <a:pt x="10845" y="10845"/>
                  </a:lnTo>
                  <a:lnTo>
                    <a:pt x="12700" y="6350"/>
                  </a:lnTo>
                  <a:close/>
                </a:path>
                <a:path w="6048375" h="12700">
                  <a:moveTo>
                    <a:pt x="6047994" y="6350"/>
                  </a:moveTo>
                  <a:lnTo>
                    <a:pt x="6046140" y="1866"/>
                  </a:lnTo>
                  <a:lnTo>
                    <a:pt x="6041644" y="0"/>
                  </a:lnTo>
                  <a:lnTo>
                    <a:pt x="6037161" y="1866"/>
                  </a:lnTo>
                  <a:lnTo>
                    <a:pt x="6035294" y="6350"/>
                  </a:lnTo>
                  <a:lnTo>
                    <a:pt x="6037161" y="10845"/>
                  </a:lnTo>
                  <a:lnTo>
                    <a:pt x="6041644" y="12700"/>
                  </a:lnTo>
                  <a:lnTo>
                    <a:pt x="6046140" y="10845"/>
                  </a:lnTo>
                  <a:lnTo>
                    <a:pt x="6047994" y="635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" name="object 54"/>
          <p:cNvSpPr txBox="1"/>
          <p:nvPr/>
        </p:nvSpPr>
        <p:spPr>
          <a:xfrm>
            <a:off x="527300" y="6217996"/>
            <a:ext cx="3343910" cy="12484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57175">
              <a:lnSpc>
                <a:spcPct val="145800"/>
              </a:lnSpc>
              <a:spcBef>
                <a:spcPts val="100"/>
              </a:spcBef>
            </a:pP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81.</a:t>
            </a:r>
            <a:r>
              <a:rPr sz="11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Question:</a:t>
            </a:r>
            <a:r>
              <a:rPr sz="11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What</a:t>
            </a:r>
            <a:r>
              <a:rPr sz="11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is</a:t>
            </a:r>
            <a:r>
              <a:rPr sz="11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1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blind</a:t>
            </a:r>
            <a:r>
              <a:rPr sz="11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spot</a:t>
            </a:r>
            <a:r>
              <a:rPr sz="11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on</a:t>
            </a:r>
            <a:r>
              <a:rPr sz="11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your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machine? A</a:t>
            </a:r>
            <a:r>
              <a:rPr sz="1100" u="dash" spc="-1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Franklin Gothic Book"/>
                <a:cs typeface="Franklin Gothic Book"/>
              </a:rPr>
              <a:t>nswer:</a:t>
            </a:r>
            <a:endParaRPr sz="11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1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won't</a:t>
            </a:r>
            <a:r>
              <a:rPr sz="11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be</a:t>
            </a:r>
            <a:r>
              <a:rPr sz="11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able</a:t>
            </a:r>
            <a:r>
              <a:rPr sz="11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1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see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all</a:t>
            </a:r>
            <a:r>
              <a:rPr sz="11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road.</a:t>
            </a:r>
            <a:r>
              <a:rPr sz="11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This</a:t>
            </a:r>
            <a:r>
              <a:rPr sz="11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is</a:t>
            </a:r>
            <a:r>
              <a:rPr sz="11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1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blind</a:t>
            </a:r>
            <a:r>
              <a:rPr sz="11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spot.</a:t>
            </a:r>
            <a:endParaRPr sz="11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</a:pPr>
            <a:endParaRPr sz="12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</a:pP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endParaRPr sz="1100">
              <a:latin typeface="Franklin Gothic Book"/>
              <a:cs typeface="Franklin Gothic Book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527300" y="5613463"/>
            <a:ext cx="31813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30" dirty="0">
                <a:solidFill>
                  <a:srgbClr val="00305E"/>
                </a:solidFill>
                <a:latin typeface="Franklin Gothic Book"/>
                <a:cs typeface="Franklin Gothic Book"/>
              </a:rPr>
              <a:t>Notes</a:t>
            </a:r>
            <a:endParaRPr sz="1000">
              <a:latin typeface="Franklin Gothic Book"/>
              <a:cs typeface="Franklin Gothic Book"/>
            </a:endParaRPr>
          </a:p>
        </p:txBody>
      </p:sp>
      <p:pic>
        <p:nvPicPr>
          <p:cNvPr id="56" name="object 5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93540" y="5151239"/>
            <a:ext cx="1086452" cy="1038220"/>
          </a:xfrm>
          <a:prstGeom prst="rect">
            <a:avLst/>
          </a:prstGeom>
        </p:spPr>
      </p:pic>
      <p:sp>
        <p:nvSpPr>
          <p:cNvPr id="57" name="object 5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8</a:t>
            </a:fld>
            <a:endParaRPr spc="-25" dirty="0"/>
          </a:p>
        </p:txBody>
      </p:sp>
      <p:sp>
        <p:nvSpPr>
          <p:cNvPr id="58" name="object 5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10" dirty="0"/>
              <a:t> </a:t>
            </a:r>
            <a:r>
              <a:rPr dirty="0"/>
              <a:t>be</a:t>
            </a:r>
            <a:r>
              <a:rPr spc="-10" dirty="0"/>
              <a:t> reproduced</a:t>
            </a:r>
          </a:p>
        </p:txBody>
      </p:sp>
      <p:sp>
        <p:nvSpPr>
          <p:cNvPr id="59" name="object 5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Pty.</a:t>
            </a:r>
            <a:r>
              <a:rPr spc="-5" dirty="0"/>
              <a:t> </a:t>
            </a:r>
            <a:r>
              <a:rPr spc="-20" dirty="0"/>
              <a:t>Ltd.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20AA7A6E-68B2-D7B4-2B25-2BB375DD6236}"/>
              </a:ext>
            </a:extLst>
          </p:cNvPr>
          <p:cNvSpPr/>
          <p:nvPr/>
        </p:nvSpPr>
        <p:spPr>
          <a:xfrm>
            <a:off x="318362" y="6814384"/>
            <a:ext cx="6654536" cy="4583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"/>
            <a:ext cx="7560309" cy="3348354"/>
          </a:xfrm>
          <a:custGeom>
            <a:avLst/>
            <a:gdLst/>
            <a:ahLst/>
            <a:cxnLst/>
            <a:rect l="l" t="t" r="r" b="b"/>
            <a:pathLst>
              <a:path w="7560309" h="3348354">
                <a:moveTo>
                  <a:pt x="7559992" y="0"/>
                </a:moveTo>
                <a:lnTo>
                  <a:pt x="0" y="0"/>
                </a:lnTo>
                <a:lnTo>
                  <a:pt x="0" y="3347999"/>
                </a:lnTo>
                <a:lnTo>
                  <a:pt x="7559992" y="152184"/>
                </a:lnTo>
                <a:lnTo>
                  <a:pt x="7559992" y="0"/>
                </a:lnTo>
                <a:close/>
              </a:path>
            </a:pathLst>
          </a:custGeom>
          <a:solidFill>
            <a:srgbClr val="802B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0" y="648004"/>
            <a:ext cx="7308215" cy="1325245"/>
          </a:xfrm>
          <a:prstGeom prst="rect">
            <a:avLst/>
          </a:prstGeom>
          <a:solidFill>
            <a:srgbClr val="231F20"/>
          </a:solidFill>
        </p:spPr>
        <p:txBody>
          <a:bodyPr vert="horz" wrap="square" lIns="0" tIns="424815" rIns="0" bIns="0" rtlCol="0">
            <a:spAutoFit/>
          </a:bodyPr>
          <a:lstStyle/>
          <a:p>
            <a:pPr marL="1069340" algn="ctr">
              <a:lnSpc>
                <a:spcPct val="100000"/>
              </a:lnSpc>
              <a:spcBef>
                <a:spcPts val="3345"/>
              </a:spcBef>
            </a:pPr>
            <a:r>
              <a:rPr spc="-190" dirty="0"/>
              <a:t>Load,</a:t>
            </a:r>
            <a:r>
              <a:rPr spc="-285" dirty="0"/>
              <a:t> </a:t>
            </a:r>
            <a:r>
              <a:rPr spc="-95" dirty="0"/>
              <a:t>haul</a:t>
            </a:r>
            <a:r>
              <a:rPr spc="-280" dirty="0"/>
              <a:t> </a:t>
            </a:r>
            <a:r>
              <a:rPr spc="-45" dirty="0"/>
              <a:t>and</a:t>
            </a:r>
            <a:r>
              <a:rPr spc="-285" dirty="0"/>
              <a:t> </a:t>
            </a:r>
            <a:r>
              <a:rPr dirty="0"/>
              <a:t>dump</a:t>
            </a:r>
            <a:r>
              <a:rPr spc="-280" dirty="0"/>
              <a:t> </a:t>
            </a:r>
            <a:r>
              <a:rPr spc="-45" dirty="0"/>
              <a:t>materials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346800" y="2103318"/>
            <a:ext cx="79375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802B28"/>
                </a:solidFill>
                <a:latin typeface="Franklin Gothic Demi"/>
                <a:cs typeface="Franklin Gothic Demi"/>
              </a:rPr>
              <a:t>Chapter</a:t>
            </a:r>
            <a:r>
              <a:rPr sz="1400" b="1" spc="-70" dirty="0">
                <a:solidFill>
                  <a:srgbClr val="802B28"/>
                </a:solidFill>
                <a:latin typeface="Franklin Gothic Demi"/>
                <a:cs typeface="Franklin Gothic Demi"/>
              </a:rPr>
              <a:t> </a:t>
            </a:r>
            <a:r>
              <a:rPr sz="1400" b="1" spc="-50" dirty="0">
                <a:solidFill>
                  <a:srgbClr val="802B28"/>
                </a:solidFill>
                <a:latin typeface="Franklin Gothic Demi"/>
                <a:cs typeface="Franklin Gothic Demi"/>
              </a:rPr>
              <a:t>3</a:t>
            </a:r>
            <a:endParaRPr sz="1400">
              <a:latin typeface="Franklin Gothic Demi"/>
              <a:cs typeface="Franklin Gothic Dem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8511" y="5123510"/>
            <a:ext cx="6600770" cy="2562263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9</a:t>
            </a:fld>
            <a:endParaRPr spc="-25" dirty="0"/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10" dirty="0"/>
              <a:t> </a:t>
            </a:r>
            <a:r>
              <a:rPr dirty="0"/>
              <a:t>be</a:t>
            </a:r>
            <a:r>
              <a:rPr spc="-10" dirty="0"/>
              <a:t> reproduced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Pty.</a:t>
            </a:r>
            <a:r>
              <a:rPr spc="-5" dirty="0"/>
              <a:t> </a:t>
            </a:r>
            <a:r>
              <a:rPr spc="-20" dirty="0"/>
              <a:t>Ltd.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</TotalTime>
  <Words>847</Words>
  <Application>Microsoft Office PowerPoint</Application>
  <PresentationFormat>Custom</PresentationFormat>
  <Paragraphs>121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Calibri</vt:lpstr>
      <vt:lpstr>Franklin Gothic Book</vt:lpstr>
      <vt:lpstr>Franklin Gothic Demi</vt:lpstr>
      <vt:lpstr>Franklin Gothic Medium</vt:lpstr>
      <vt:lpstr>Times New Roman</vt:lpstr>
      <vt:lpstr>Trebuchet MS</vt:lpstr>
      <vt:lpstr>Verdana</vt:lpstr>
      <vt:lpstr>Office Theme</vt:lpstr>
      <vt:lpstr>Learner Workbook Marking Guide</vt:lpstr>
      <vt:lpstr>Contents</vt:lpstr>
      <vt:lpstr>Introduction to Articulated Haul Truck</vt:lpstr>
      <vt:lpstr>PowerPoint Presentation</vt:lpstr>
      <vt:lpstr>Operate articulated haul truck</vt:lpstr>
      <vt:lpstr>PowerPoint Presentation</vt:lpstr>
      <vt:lpstr>PowerPoint Presentation</vt:lpstr>
      <vt:lpstr>PowerPoint Presentation</vt:lpstr>
      <vt:lpstr>Load, haul and dump materials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Learner Workbook Marking Guide</dc:title>
  <cp:lastModifiedBy>James Tennant</cp:lastModifiedBy>
  <cp:revision>3</cp:revision>
  <dcterms:created xsi:type="dcterms:W3CDTF">2022-10-17T00:49:59Z</dcterms:created>
  <dcterms:modified xsi:type="dcterms:W3CDTF">2022-10-17T03:55:09Z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2022-10-17T00:00:00Z</vt:filetime>
  </property>
  <property fmtid="{D5CDD505-2E9C-101B-9397-08002B2CF9AE}" pid="3" name="Creator">
    <vt:lpwstr>Adobe InDesign 17.4 (Windows)</vt:lpwstr>
  </property>
  <property fmtid="{D5CDD505-2E9C-101B-9397-08002B2CF9AE}" pid="4" name="LastSaved">
    <vt:filetime>2022-10-17T00:00:00Z</vt:filetime>
  </property>
  <property fmtid="{D5CDD505-2E9C-101B-9397-08002B2CF9AE}" pid="5" name="Producer">
    <vt:lpwstr>Adobe PDF Library 16.0.7</vt:lpwstr>
  </property>
</Properties>
</file>