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71461" y="485457"/>
            <a:ext cx="999489" cy="238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2224" y="1656109"/>
            <a:ext cx="6368415" cy="74841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asyguides.com.a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0309" cy="4311015"/>
          </a:xfrm>
          <a:custGeom>
            <a:avLst/>
            <a:gdLst/>
            <a:ahLst/>
            <a:cxnLst/>
            <a:rect l="l" t="t" r="r" b="b"/>
            <a:pathLst>
              <a:path w="7560309" h="4311015">
                <a:moveTo>
                  <a:pt x="7559992" y="0"/>
                </a:moveTo>
                <a:lnTo>
                  <a:pt x="0" y="0"/>
                </a:lnTo>
                <a:lnTo>
                  <a:pt x="0" y="4310811"/>
                </a:lnTo>
                <a:lnTo>
                  <a:pt x="7559992" y="4310811"/>
                </a:lnTo>
                <a:lnTo>
                  <a:pt x="7559992" y="0"/>
                </a:lnTo>
                <a:close/>
              </a:path>
            </a:pathLst>
          </a:custGeom>
          <a:solidFill>
            <a:srgbClr val="4D9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31000" y="9804575"/>
            <a:ext cx="230949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0" dirty="0">
                <a:solidFill>
                  <a:srgbClr val="231F20"/>
                </a:solidFill>
                <a:latin typeface="Franklin Gothic Medium"/>
                <a:cs typeface="Franklin Gothic Medium"/>
                <a:hlinkClick r:id="rId2"/>
              </a:rPr>
              <a:t>www.easyguides.com.au</a:t>
            </a:r>
            <a:endParaRPr sz="1700">
              <a:latin typeface="Franklin Gothic Medium"/>
              <a:cs typeface="Franklin Gothic Medium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37060" y="4724806"/>
            <a:ext cx="6265545" cy="5035550"/>
            <a:chOff x="737060" y="4724806"/>
            <a:chExt cx="6265545" cy="503555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7060" y="8587769"/>
              <a:ext cx="2657584" cy="117240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887560" y="4724806"/>
              <a:ext cx="4114800" cy="3941445"/>
            </a:xfrm>
            <a:custGeom>
              <a:avLst/>
              <a:gdLst/>
              <a:ahLst/>
              <a:cxnLst/>
              <a:rect l="l" t="t" r="r" b="b"/>
              <a:pathLst>
                <a:path w="4114800" h="3941445">
                  <a:moveTo>
                    <a:pt x="4114800" y="0"/>
                  </a:moveTo>
                  <a:lnTo>
                    <a:pt x="0" y="0"/>
                  </a:lnTo>
                  <a:lnTo>
                    <a:pt x="0" y="3941064"/>
                  </a:lnTo>
                  <a:lnTo>
                    <a:pt x="4114800" y="3941064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231F2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82603" y="4778821"/>
              <a:ext cx="3981187" cy="380486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567544" y="9610382"/>
            <a:ext cx="2524760" cy="47244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 indent="989330">
              <a:lnSpc>
                <a:spcPts val="1600"/>
              </a:lnSpc>
              <a:spcBef>
                <a:spcPts val="420"/>
              </a:spcBef>
            </a:pPr>
            <a:r>
              <a:rPr sz="1600" b="1" dirty="0">
                <a:solidFill>
                  <a:srgbClr val="636466"/>
                </a:solidFill>
                <a:latin typeface="Franklin Gothic Demi"/>
                <a:cs typeface="Franklin Gothic Demi"/>
              </a:rPr>
              <a:t>National</a:t>
            </a:r>
            <a:r>
              <a:rPr sz="1600" b="1" spc="-15" dirty="0">
                <a:solidFill>
                  <a:srgbClr val="636466"/>
                </a:solidFill>
                <a:latin typeface="Franklin Gothic Demi"/>
                <a:cs typeface="Franklin Gothic Demi"/>
              </a:rPr>
              <a:t> </a:t>
            </a:r>
            <a:r>
              <a:rPr sz="1600" b="1" spc="-10" dirty="0">
                <a:solidFill>
                  <a:srgbClr val="636466"/>
                </a:solidFill>
                <a:latin typeface="Franklin Gothic Demi"/>
                <a:cs typeface="Franklin Gothic Demi"/>
              </a:rPr>
              <a:t>Licence RTO-</a:t>
            </a:r>
            <a:r>
              <a:rPr sz="1600" b="1" dirty="0">
                <a:solidFill>
                  <a:srgbClr val="636466"/>
                </a:solidFill>
                <a:latin typeface="Franklin Gothic Demi"/>
                <a:cs typeface="Franklin Gothic Demi"/>
              </a:rPr>
              <a:t>VET Learning </a:t>
            </a:r>
            <a:r>
              <a:rPr sz="1600" b="1" spc="-10" dirty="0">
                <a:solidFill>
                  <a:srgbClr val="636466"/>
                </a:solidFill>
                <a:latin typeface="Franklin Gothic Demi"/>
                <a:cs typeface="Franklin Gothic Demi"/>
              </a:rPr>
              <a:t>Materials</a:t>
            </a:r>
            <a:endParaRPr sz="1600">
              <a:latin typeface="Franklin Gothic Demi"/>
              <a:cs typeface="Franklin Gothic Dem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12999" y="752874"/>
            <a:ext cx="2392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0" dirty="0">
                <a:solidFill>
                  <a:srgbClr val="FFFFFF"/>
                </a:solidFill>
                <a:latin typeface="Bebas Neue Bold"/>
                <a:cs typeface="Bebas Neue Bold"/>
              </a:rPr>
              <a:t>FORKLIFT</a:t>
            </a:r>
            <a:r>
              <a:rPr sz="3600" spc="15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3600" spc="50" dirty="0">
                <a:solidFill>
                  <a:srgbClr val="FFFFFF"/>
                </a:solidFill>
                <a:latin typeface="Bebas Neue Bold"/>
                <a:cs typeface="Bebas Neue Bold"/>
              </a:rPr>
              <a:t>TRUCK</a:t>
            </a:r>
            <a:endParaRPr sz="3600">
              <a:latin typeface="Bebas Neue Bold"/>
              <a:cs typeface="Bebas Neue 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2999" y="1027446"/>
            <a:ext cx="4933950" cy="2912110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z="3600" b="1" spc="60" dirty="0">
                <a:solidFill>
                  <a:srgbClr val="FFFFFF"/>
                </a:solidFill>
                <a:latin typeface="Bebas Neue Bold"/>
                <a:cs typeface="Bebas Neue Bold"/>
              </a:rPr>
              <a:t>LEARNER</a:t>
            </a:r>
            <a:r>
              <a:rPr sz="3600" b="1" spc="14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3600" b="1" spc="60" dirty="0">
                <a:solidFill>
                  <a:srgbClr val="FFFFFF"/>
                </a:solidFill>
                <a:latin typeface="Bebas Neue Bold"/>
                <a:cs typeface="Bebas Neue Bold"/>
              </a:rPr>
              <a:t>WORKBOOK</a:t>
            </a:r>
            <a:endParaRPr sz="3600">
              <a:latin typeface="Bebas Neue Bold"/>
              <a:cs typeface="Bebas Neue Bold"/>
            </a:endParaRPr>
          </a:p>
          <a:p>
            <a:pPr marL="12700" marR="5080">
              <a:lnSpc>
                <a:spcPts val="4600"/>
              </a:lnSpc>
              <a:spcBef>
                <a:spcPts val="2760"/>
              </a:spcBef>
            </a:pPr>
            <a:r>
              <a:rPr sz="4600" b="1" spc="75" dirty="0">
                <a:solidFill>
                  <a:srgbClr val="FFFFFF"/>
                </a:solidFill>
                <a:latin typeface="Bebas Neue Bold"/>
                <a:cs typeface="Bebas Neue Bold"/>
              </a:rPr>
              <a:t>TRAINER’S</a:t>
            </a:r>
            <a:r>
              <a:rPr sz="4600" b="1" spc="195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600" b="1" spc="75" dirty="0">
                <a:solidFill>
                  <a:srgbClr val="FFFFFF"/>
                </a:solidFill>
                <a:latin typeface="Bebas Neue Bold"/>
                <a:cs typeface="Bebas Neue Bold"/>
              </a:rPr>
              <a:t>MARKING</a:t>
            </a:r>
            <a:r>
              <a:rPr sz="4600" b="1" spc="20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600" b="1" spc="80" dirty="0">
                <a:solidFill>
                  <a:srgbClr val="FFFFFF"/>
                </a:solidFill>
                <a:latin typeface="Bebas Neue Bold"/>
                <a:cs typeface="Bebas Neue Bold"/>
              </a:rPr>
              <a:t>GUIDE </a:t>
            </a:r>
            <a:r>
              <a:rPr sz="4600" b="1" spc="65" dirty="0">
                <a:solidFill>
                  <a:srgbClr val="FFFFFF"/>
                </a:solidFill>
                <a:latin typeface="Bebas Neue Bold"/>
                <a:cs typeface="Bebas Neue Bold"/>
              </a:rPr>
              <a:t>WITH</a:t>
            </a:r>
            <a:r>
              <a:rPr sz="4600" b="1" spc="19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600" b="1" spc="70" dirty="0">
                <a:solidFill>
                  <a:srgbClr val="FFFFFF"/>
                </a:solidFill>
                <a:latin typeface="Bebas Neue Bold"/>
                <a:cs typeface="Bebas Neue Bold"/>
              </a:rPr>
              <a:t>MODEL</a:t>
            </a:r>
            <a:r>
              <a:rPr sz="4600" b="1" spc="19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600" b="1" spc="80" dirty="0">
                <a:solidFill>
                  <a:srgbClr val="FFFFFF"/>
                </a:solidFill>
                <a:latin typeface="Bebas Neue Bold"/>
                <a:cs typeface="Bebas Neue Bold"/>
              </a:rPr>
              <a:t>ANSWERS</a:t>
            </a:r>
            <a:endParaRPr sz="4600">
              <a:latin typeface="Bebas Neue Bold"/>
              <a:cs typeface="Bebas Neue Bold"/>
            </a:endParaRPr>
          </a:p>
          <a:p>
            <a:pPr marL="30480">
              <a:lnSpc>
                <a:spcPts val="2300"/>
              </a:lnSpc>
              <a:spcBef>
                <a:spcPts val="409"/>
              </a:spcBef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TLILIC0003</a:t>
            </a:r>
            <a:endParaRPr sz="2000">
              <a:latin typeface="Verdana"/>
              <a:cs typeface="Verdana"/>
            </a:endParaRPr>
          </a:p>
          <a:p>
            <a:pPr marL="30480">
              <a:lnSpc>
                <a:spcPts val="2300"/>
              </a:lnSpc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Licence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operate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forklift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truck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72000" y="756018"/>
            <a:ext cx="1288881" cy="12710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9031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31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8494" y="10230070"/>
            <a:ext cx="12058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May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not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reproduced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399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719841" y="1990986"/>
            <a:ext cx="3994150" cy="9525"/>
            <a:chOff x="719841" y="1990986"/>
            <a:chExt cx="3994150" cy="9525"/>
          </a:xfrm>
        </p:grpSpPr>
        <p:sp>
          <p:nvSpPr>
            <p:cNvPr id="6" name="object 6"/>
            <p:cNvSpPr/>
            <p:nvPr/>
          </p:nvSpPr>
          <p:spPr>
            <a:xfrm>
              <a:off x="743666" y="1995749"/>
              <a:ext cx="3956050" cy="0"/>
            </a:xfrm>
            <a:custGeom>
              <a:avLst/>
              <a:gdLst/>
              <a:ahLst/>
              <a:cxnLst/>
              <a:rect l="l" t="t" r="r" b="b"/>
              <a:pathLst>
                <a:path w="3956050">
                  <a:moveTo>
                    <a:pt x="0" y="0"/>
                  </a:moveTo>
                  <a:lnTo>
                    <a:pt x="3955630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19836" y="1990991"/>
              <a:ext cx="3994150" cy="9525"/>
            </a:xfrm>
            <a:custGeom>
              <a:avLst/>
              <a:gdLst/>
              <a:ahLst/>
              <a:cxnLst/>
              <a:rect l="l" t="t" r="r" b="b"/>
              <a:pathLst>
                <a:path w="39941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994150" h="9525">
                  <a:moveTo>
                    <a:pt x="3993743" y="4762"/>
                  </a:moveTo>
                  <a:lnTo>
                    <a:pt x="3992346" y="1397"/>
                  </a:lnTo>
                  <a:lnTo>
                    <a:pt x="3988981" y="0"/>
                  </a:lnTo>
                  <a:lnTo>
                    <a:pt x="3985615" y="1397"/>
                  </a:lnTo>
                  <a:lnTo>
                    <a:pt x="3984218" y="4762"/>
                  </a:lnTo>
                  <a:lnTo>
                    <a:pt x="3985615" y="8128"/>
                  </a:lnTo>
                  <a:lnTo>
                    <a:pt x="3988981" y="9525"/>
                  </a:lnTo>
                  <a:lnTo>
                    <a:pt x="3992346" y="8128"/>
                  </a:lnTo>
                  <a:lnTo>
                    <a:pt x="399374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719841" y="2244986"/>
            <a:ext cx="3994150" cy="9525"/>
            <a:chOff x="719841" y="2244986"/>
            <a:chExt cx="3994150" cy="9525"/>
          </a:xfrm>
        </p:grpSpPr>
        <p:sp>
          <p:nvSpPr>
            <p:cNvPr id="9" name="object 9"/>
            <p:cNvSpPr/>
            <p:nvPr/>
          </p:nvSpPr>
          <p:spPr>
            <a:xfrm>
              <a:off x="743666" y="2249749"/>
              <a:ext cx="3956050" cy="0"/>
            </a:xfrm>
            <a:custGeom>
              <a:avLst/>
              <a:gdLst/>
              <a:ahLst/>
              <a:cxnLst/>
              <a:rect l="l" t="t" r="r" b="b"/>
              <a:pathLst>
                <a:path w="3956050">
                  <a:moveTo>
                    <a:pt x="0" y="0"/>
                  </a:moveTo>
                  <a:lnTo>
                    <a:pt x="3955630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19836" y="2244991"/>
              <a:ext cx="3994150" cy="9525"/>
            </a:xfrm>
            <a:custGeom>
              <a:avLst/>
              <a:gdLst/>
              <a:ahLst/>
              <a:cxnLst/>
              <a:rect l="l" t="t" r="r" b="b"/>
              <a:pathLst>
                <a:path w="39941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994150" h="9525">
                  <a:moveTo>
                    <a:pt x="3993743" y="4762"/>
                  </a:moveTo>
                  <a:lnTo>
                    <a:pt x="3992346" y="1397"/>
                  </a:lnTo>
                  <a:lnTo>
                    <a:pt x="3988981" y="0"/>
                  </a:lnTo>
                  <a:lnTo>
                    <a:pt x="3985615" y="1397"/>
                  </a:lnTo>
                  <a:lnTo>
                    <a:pt x="3984218" y="4762"/>
                  </a:lnTo>
                  <a:lnTo>
                    <a:pt x="3985615" y="8128"/>
                  </a:lnTo>
                  <a:lnTo>
                    <a:pt x="3988981" y="9525"/>
                  </a:lnTo>
                  <a:lnTo>
                    <a:pt x="3992346" y="8128"/>
                  </a:lnTo>
                  <a:lnTo>
                    <a:pt x="399374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719841" y="2498986"/>
            <a:ext cx="3994150" cy="9525"/>
            <a:chOff x="719841" y="2498986"/>
            <a:chExt cx="3994150" cy="9525"/>
          </a:xfrm>
        </p:grpSpPr>
        <p:sp>
          <p:nvSpPr>
            <p:cNvPr id="12" name="object 12"/>
            <p:cNvSpPr/>
            <p:nvPr/>
          </p:nvSpPr>
          <p:spPr>
            <a:xfrm>
              <a:off x="743666" y="2503749"/>
              <a:ext cx="3956050" cy="0"/>
            </a:xfrm>
            <a:custGeom>
              <a:avLst/>
              <a:gdLst/>
              <a:ahLst/>
              <a:cxnLst/>
              <a:rect l="l" t="t" r="r" b="b"/>
              <a:pathLst>
                <a:path w="3956050">
                  <a:moveTo>
                    <a:pt x="0" y="0"/>
                  </a:moveTo>
                  <a:lnTo>
                    <a:pt x="3955630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19836" y="2498991"/>
              <a:ext cx="3994150" cy="9525"/>
            </a:xfrm>
            <a:custGeom>
              <a:avLst/>
              <a:gdLst/>
              <a:ahLst/>
              <a:cxnLst/>
              <a:rect l="l" t="t" r="r" b="b"/>
              <a:pathLst>
                <a:path w="39941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994150" h="9525">
                  <a:moveTo>
                    <a:pt x="3993743" y="4762"/>
                  </a:moveTo>
                  <a:lnTo>
                    <a:pt x="3992346" y="1397"/>
                  </a:lnTo>
                  <a:lnTo>
                    <a:pt x="3988981" y="0"/>
                  </a:lnTo>
                  <a:lnTo>
                    <a:pt x="3985615" y="1397"/>
                  </a:lnTo>
                  <a:lnTo>
                    <a:pt x="3984218" y="4762"/>
                  </a:lnTo>
                  <a:lnTo>
                    <a:pt x="3985615" y="8128"/>
                  </a:lnTo>
                  <a:lnTo>
                    <a:pt x="3988981" y="9525"/>
                  </a:lnTo>
                  <a:lnTo>
                    <a:pt x="3992346" y="8128"/>
                  </a:lnTo>
                  <a:lnTo>
                    <a:pt x="399374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719841" y="2752986"/>
            <a:ext cx="3994150" cy="9525"/>
            <a:chOff x="719841" y="2752986"/>
            <a:chExt cx="3994150" cy="9525"/>
          </a:xfrm>
        </p:grpSpPr>
        <p:sp>
          <p:nvSpPr>
            <p:cNvPr id="15" name="object 15"/>
            <p:cNvSpPr/>
            <p:nvPr/>
          </p:nvSpPr>
          <p:spPr>
            <a:xfrm>
              <a:off x="743666" y="2757749"/>
              <a:ext cx="3956050" cy="0"/>
            </a:xfrm>
            <a:custGeom>
              <a:avLst/>
              <a:gdLst/>
              <a:ahLst/>
              <a:cxnLst/>
              <a:rect l="l" t="t" r="r" b="b"/>
              <a:pathLst>
                <a:path w="3956050">
                  <a:moveTo>
                    <a:pt x="0" y="0"/>
                  </a:moveTo>
                  <a:lnTo>
                    <a:pt x="3955630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19836" y="2752991"/>
              <a:ext cx="3994150" cy="9525"/>
            </a:xfrm>
            <a:custGeom>
              <a:avLst/>
              <a:gdLst/>
              <a:ahLst/>
              <a:cxnLst/>
              <a:rect l="l" t="t" r="r" b="b"/>
              <a:pathLst>
                <a:path w="39941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994150" h="9525">
                  <a:moveTo>
                    <a:pt x="3993743" y="4762"/>
                  </a:moveTo>
                  <a:lnTo>
                    <a:pt x="3992346" y="1397"/>
                  </a:lnTo>
                  <a:lnTo>
                    <a:pt x="3988981" y="0"/>
                  </a:lnTo>
                  <a:lnTo>
                    <a:pt x="3985615" y="1397"/>
                  </a:lnTo>
                  <a:lnTo>
                    <a:pt x="3984218" y="4762"/>
                  </a:lnTo>
                  <a:lnTo>
                    <a:pt x="3985615" y="8128"/>
                  </a:lnTo>
                  <a:lnTo>
                    <a:pt x="3988981" y="9525"/>
                  </a:lnTo>
                  <a:lnTo>
                    <a:pt x="3992346" y="8128"/>
                  </a:lnTo>
                  <a:lnTo>
                    <a:pt x="399374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719841" y="3006986"/>
            <a:ext cx="3994150" cy="9525"/>
            <a:chOff x="719841" y="3006986"/>
            <a:chExt cx="3994150" cy="9525"/>
          </a:xfrm>
        </p:grpSpPr>
        <p:sp>
          <p:nvSpPr>
            <p:cNvPr id="18" name="object 18"/>
            <p:cNvSpPr/>
            <p:nvPr/>
          </p:nvSpPr>
          <p:spPr>
            <a:xfrm>
              <a:off x="743666" y="3011749"/>
              <a:ext cx="3956050" cy="0"/>
            </a:xfrm>
            <a:custGeom>
              <a:avLst/>
              <a:gdLst/>
              <a:ahLst/>
              <a:cxnLst/>
              <a:rect l="l" t="t" r="r" b="b"/>
              <a:pathLst>
                <a:path w="3956050">
                  <a:moveTo>
                    <a:pt x="0" y="0"/>
                  </a:moveTo>
                  <a:lnTo>
                    <a:pt x="3955630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19836" y="3006991"/>
              <a:ext cx="3994150" cy="9525"/>
            </a:xfrm>
            <a:custGeom>
              <a:avLst/>
              <a:gdLst/>
              <a:ahLst/>
              <a:cxnLst/>
              <a:rect l="l" t="t" r="r" b="b"/>
              <a:pathLst>
                <a:path w="39941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994150" h="9525">
                  <a:moveTo>
                    <a:pt x="3993743" y="4762"/>
                  </a:moveTo>
                  <a:lnTo>
                    <a:pt x="3992346" y="1397"/>
                  </a:lnTo>
                  <a:lnTo>
                    <a:pt x="3988981" y="0"/>
                  </a:lnTo>
                  <a:lnTo>
                    <a:pt x="3985615" y="1397"/>
                  </a:lnTo>
                  <a:lnTo>
                    <a:pt x="3984218" y="4762"/>
                  </a:lnTo>
                  <a:lnTo>
                    <a:pt x="3985615" y="8128"/>
                  </a:lnTo>
                  <a:lnTo>
                    <a:pt x="3988981" y="9525"/>
                  </a:lnTo>
                  <a:lnTo>
                    <a:pt x="3992346" y="8128"/>
                  </a:lnTo>
                  <a:lnTo>
                    <a:pt x="399374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719841" y="3260986"/>
            <a:ext cx="3994150" cy="9525"/>
            <a:chOff x="719841" y="3260986"/>
            <a:chExt cx="3994150" cy="9525"/>
          </a:xfrm>
        </p:grpSpPr>
        <p:sp>
          <p:nvSpPr>
            <p:cNvPr id="21" name="object 21"/>
            <p:cNvSpPr/>
            <p:nvPr/>
          </p:nvSpPr>
          <p:spPr>
            <a:xfrm>
              <a:off x="743666" y="3265749"/>
              <a:ext cx="3956050" cy="0"/>
            </a:xfrm>
            <a:custGeom>
              <a:avLst/>
              <a:gdLst/>
              <a:ahLst/>
              <a:cxnLst/>
              <a:rect l="l" t="t" r="r" b="b"/>
              <a:pathLst>
                <a:path w="3956050">
                  <a:moveTo>
                    <a:pt x="0" y="0"/>
                  </a:moveTo>
                  <a:lnTo>
                    <a:pt x="3955630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19836" y="3260991"/>
              <a:ext cx="3994150" cy="9525"/>
            </a:xfrm>
            <a:custGeom>
              <a:avLst/>
              <a:gdLst/>
              <a:ahLst/>
              <a:cxnLst/>
              <a:rect l="l" t="t" r="r" b="b"/>
              <a:pathLst>
                <a:path w="39941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994150" h="9525">
                  <a:moveTo>
                    <a:pt x="3993743" y="4762"/>
                  </a:moveTo>
                  <a:lnTo>
                    <a:pt x="3992346" y="1397"/>
                  </a:lnTo>
                  <a:lnTo>
                    <a:pt x="3988981" y="0"/>
                  </a:lnTo>
                  <a:lnTo>
                    <a:pt x="3985615" y="1397"/>
                  </a:lnTo>
                  <a:lnTo>
                    <a:pt x="3984218" y="4762"/>
                  </a:lnTo>
                  <a:lnTo>
                    <a:pt x="3985615" y="8128"/>
                  </a:lnTo>
                  <a:lnTo>
                    <a:pt x="3988981" y="9525"/>
                  </a:lnTo>
                  <a:lnTo>
                    <a:pt x="3992346" y="8128"/>
                  </a:lnTo>
                  <a:lnTo>
                    <a:pt x="399374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719841" y="3514986"/>
            <a:ext cx="3994150" cy="9525"/>
            <a:chOff x="719841" y="3514986"/>
            <a:chExt cx="3994150" cy="9525"/>
          </a:xfrm>
        </p:grpSpPr>
        <p:sp>
          <p:nvSpPr>
            <p:cNvPr id="24" name="object 24"/>
            <p:cNvSpPr/>
            <p:nvPr/>
          </p:nvSpPr>
          <p:spPr>
            <a:xfrm>
              <a:off x="743666" y="3519749"/>
              <a:ext cx="3956050" cy="0"/>
            </a:xfrm>
            <a:custGeom>
              <a:avLst/>
              <a:gdLst/>
              <a:ahLst/>
              <a:cxnLst/>
              <a:rect l="l" t="t" r="r" b="b"/>
              <a:pathLst>
                <a:path w="3956050">
                  <a:moveTo>
                    <a:pt x="0" y="0"/>
                  </a:moveTo>
                  <a:lnTo>
                    <a:pt x="3955630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19836" y="3514991"/>
              <a:ext cx="3994150" cy="9525"/>
            </a:xfrm>
            <a:custGeom>
              <a:avLst/>
              <a:gdLst/>
              <a:ahLst/>
              <a:cxnLst/>
              <a:rect l="l" t="t" r="r" b="b"/>
              <a:pathLst>
                <a:path w="39941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994150" h="9525">
                  <a:moveTo>
                    <a:pt x="3993743" y="4762"/>
                  </a:moveTo>
                  <a:lnTo>
                    <a:pt x="3992346" y="1397"/>
                  </a:lnTo>
                  <a:lnTo>
                    <a:pt x="3988981" y="0"/>
                  </a:lnTo>
                  <a:lnTo>
                    <a:pt x="3985615" y="1397"/>
                  </a:lnTo>
                  <a:lnTo>
                    <a:pt x="3984218" y="4762"/>
                  </a:lnTo>
                  <a:lnTo>
                    <a:pt x="3985615" y="8128"/>
                  </a:lnTo>
                  <a:lnTo>
                    <a:pt x="3988981" y="9525"/>
                  </a:lnTo>
                  <a:lnTo>
                    <a:pt x="3992346" y="8128"/>
                  </a:lnTo>
                  <a:lnTo>
                    <a:pt x="399374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1511841" y="1148462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9839" y="540003"/>
            <a:ext cx="713949" cy="719999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815139" y="470563"/>
            <a:ext cx="3558540" cy="282130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696595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Verdana"/>
                <a:cs typeface="Verdana"/>
              </a:rPr>
              <a:t>10</a:t>
            </a:r>
            <a:endParaRPr sz="1800">
              <a:latin typeface="Verdana"/>
              <a:cs typeface="Verdana"/>
            </a:endParaRPr>
          </a:p>
          <a:p>
            <a:pPr marL="696595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2.3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Verdana"/>
              <a:cs typeface="Verdana"/>
            </a:endParaRPr>
          </a:p>
          <a:p>
            <a:pPr marL="696595" marR="5080">
              <a:lnSpc>
                <a:spcPct val="113700"/>
              </a:lnSpc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kinds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things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should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plan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for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before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using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forklift?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List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three.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 may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include: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5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Hazards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Unusual</a:t>
            </a:r>
            <a:r>
              <a:rPr sz="12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loads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Load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destination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racking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Light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levels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Hazardous</a:t>
            </a:r>
            <a:r>
              <a:rPr sz="12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materials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719841" y="6166987"/>
            <a:ext cx="4356735" cy="9525"/>
            <a:chOff x="719841" y="6166987"/>
            <a:chExt cx="4356735" cy="9525"/>
          </a:xfrm>
        </p:grpSpPr>
        <p:sp>
          <p:nvSpPr>
            <p:cNvPr id="30" name="object 30"/>
            <p:cNvSpPr/>
            <p:nvPr/>
          </p:nvSpPr>
          <p:spPr>
            <a:xfrm>
              <a:off x="743668" y="6171750"/>
              <a:ext cx="4318635" cy="0"/>
            </a:xfrm>
            <a:custGeom>
              <a:avLst/>
              <a:gdLst/>
              <a:ahLst/>
              <a:cxnLst/>
              <a:rect l="l" t="t" r="r" b="b"/>
              <a:pathLst>
                <a:path w="4318635">
                  <a:moveTo>
                    <a:pt x="0" y="0"/>
                  </a:moveTo>
                  <a:lnTo>
                    <a:pt x="43183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19836" y="6166992"/>
              <a:ext cx="4356735" cy="9525"/>
            </a:xfrm>
            <a:custGeom>
              <a:avLst/>
              <a:gdLst/>
              <a:ahLst/>
              <a:cxnLst/>
              <a:rect l="l" t="t" r="r" b="b"/>
              <a:pathLst>
                <a:path w="4356735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56735" h="9525">
                  <a:moveTo>
                    <a:pt x="4356430" y="4762"/>
                  </a:moveTo>
                  <a:lnTo>
                    <a:pt x="4355033" y="1397"/>
                  </a:lnTo>
                  <a:lnTo>
                    <a:pt x="4351667" y="0"/>
                  </a:lnTo>
                  <a:lnTo>
                    <a:pt x="4348302" y="1397"/>
                  </a:lnTo>
                  <a:lnTo>
                    <a:pt x="4346905" y="4762"/>
                  </a:lnTo>
                  <a:lnTo>
                    <a:pt x="4348302" y="8128"/>
                  </a:lnTo>
                  <a:lnTo>
                    <a:pt x="4351667" y="9525"/>
                  </a:lnTo>
                  <a:lnTo>
                    <a:pt x="4355033" y="8128"/>
                  </a:lnTo>
                  <a:lnTo>
                    <a:pt x="4356430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719841" y="6420987"/>
            <a:ext cx="4356735" cy="9525"/>
            <a:chOff x="719841" y="6420987"/>
            <a:chExt cx="4356735" cy="9525"/>
          </a:xfrm>
        </p:grpSpPr>
        <p:sp>
          <p:nvSpPr>
            <p:cNvPr id="33" name="object 33"/>
            <p:cNvSpPr/>
            <p:nvPr/>
          </p:nvSpPr>
          <p:spPr>
            <a:xfrm>
              <a:off x="743668" y="6425750"/>
              <a:ext cx="4318635" cy="0"/>
            </a:xfrm>
            <a:custGeom>
              <a:avLst/>
              <a:gdLst/>
              <a:ahLst/>
              <a:cxnLst/>
              <a:rect l="l" t="t" r="r" b="b"/>
              <a:pathLst>
                <a:path w="4318635">
                  <a:moveTo>
                    <a:pt x="0" y="0"/>
                  </a:moveTo>
                  <a:lnTo>
                    <a:pt x="43183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19836" y="6420992"/>
              <a:ext cx="4356735" cy="9525"/>
            </a:xfrm>
            <a:custGeom>
              <a:avLst/>
              <a:gdLst/>
              <a:ahLst/>
              <a:cxnLst/>
              <a:rect l="l" t="t" r="r" b="b"/>
              <a:pathLst>
                <a:path w="4356735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56735" h="9525">
                  <a:moveTo>
                    <a:pt x="4356430" y="4762"/>
                  </a:moveTo>
                  <a:lnTo>
                    <a:pt x="4355033" y="1397"/>
                  </a:lnTo>
                  <a:lnTo>
                    <a:pt x="4351667" y="0"/>
                  </a:lnTo>
                  <a:lnTo>
                    <a:pt x="4348302" y="1397"/>
                  </a:lnTo>
                  <a:lnTo>
                    <a:pt x="4346905" y="4762"/>
                  </a:lnTo>
                  <a:lnTo>
                    <a:pt x="4348302" y="8128"/>
                  </a:lnTo>
                  <a:lnTo>
                    <a:pt x="4351667" y="9525"/>
                  </a:lnTo>
                  <a:lnTo>
                    <a:pt x="4355033" y="8128"/>
                  </a:lnTo>
                  <a:lnTo>
                    <a:pt x="4356430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719841" y="6674987"/>
            <a:ext cx="4356735" cy="9525"/>
            <a:chOff x="719841" y="6674987"/>
            <a:chExt cx="4356735" cy="9525"/>
          </a:xfrm>
        </p:grpSpPr>
        <p:sp>
          <p:nvSpPr>
            <p:cNvPr id="36" name="object 36"/>
            <p:cNvSpPr/>
            <p:nvPr/>
          </p:nvSpPr>
          <p:spPr>
            <a:xfrm>
              <a:off x="743668" y="6679750"/>
              <a:ext cx="4318635" cy="0"/>
            </a:xfrm>
            <a:custGeom>
              <a:avLst/>
              <a:gdLst/>
              <a:ahLst/>
              <a:cxnLst/>
              <a:rect l="l" t="t" r="r" b="b"/>
              <a:pathLst>
                <a:path w="4318635">
                  <a:moveTo>
                    <a:pt x="0" y="0"/>
                  </a:moveTo>
                  <a:lnTo>
                    <a:pt x="43183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19836" y="6674992"/>
              <a:ext cx="4356735" cy="9525"/>
            </a:xfrm>
            <a:custGeom>
              <a:avLst/>
              <a:gdLst/>
              <a:ahLst/>
              <a:cxnLst/>
              <a:rect l="l" t="t" r="r" b="b"/>
              <a:pathLst>
                <a:path w="4356735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56735" h="9525">
                  <a:moveTo>
                    <a:pt x="4356430" y="4762"/>
                  </a:moveTo>
                  <a:lnTo>
                    <a:pt x="4355033" y="1397"/>
                  </a:lnTo>
                  <a:lnTo>
                    <a:pt x="4351667" y="0"/>
                  </a:lnTo>
                  <a:lnTo>
                    <a:pt x="4348302" y="1397"/>
                  </a:lnTo>
                  <a:lnTo>
                    <a:pt x="4346905" y="4762"/>
                  </a:lnTo>
                  <a:lnTo>
                    <a:pt x="4348302" y="8128"/>
                  </a:lnTo>
                  <a:lnTo>
                    <a:pt x="4351667" y="9525"/>
                  </a:lnTo>
                  <a:lnTo>
                    <a:pt x="4355033" y="8128"/>
                  </a:lnTo>
                  <a:lnTo>
                    <a:pt x="4356430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719841" y="6928987"/>
            <a:ext cx="4356735" cy="9525"/>
            <a:chOff x="719841" y="6928987"/>
            <a:chExt cx="4356735" cy="9525"/>
          </a:xfrm>
        </p:grpSpPr>
        <p:sp>
          <p:nvSpPr>
            <p:cNvPr id="39" name="object 39"/>
            <p:cNvSpPr/>
            <p:nvPr/>
          </p:nvSpPr>
          <p:spPr>
            <a:xfrm>
              <a:off x="743668" y="6933750"/>
              <a:ext cx="4318635" cy="0"/>
            </a:xfrm>
            <a:custGeom>
              <a:avLst/>
              <a:gdLst/>
              <a:ahLst/>
              <a:cxnLst/>
              <a:rect l="l" t="t" r="r" b="b"/>
              <a:pathLst>
                <a:path w="4318635">
                  <a:moveTo>
                    <a:pt x="0" y="0"/>
                  </a:moveTo>
                  <a:lnTo>
                    <a:pt x="43183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19836" y="6928992"/>
              <a:ext cx="4356735" cy="9525"/>
            </a:xfrm>
            <a:custGeom>
              <a:avLst/>
              <a:gdLst/>
              <a:ahLst/>
              <a:cxnLst/>
              <a:rect l="l" t="t" r="r" b="b"/>
              <a:pathLst>
                <a:path w="4356735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56735" h="9525">
                  <a:moveTo>
                    <a:pt x="4356430" y="4762"/>
                  </a:moveTo>
                  <a:lnTo>
                    <a:pt x="4355033" y="1397"/>
                  </a:lnTo>
                  <a:lnTo>
                    <a:pt x="4351667" y="0"/>
                  </a:lnTo>
                  <a:lnTo>
                    <a:pt x="4348302" y="1397"/>
                  </a:lnTo>
                  <a:lnTo>
                    <a:pt x="4346905" y="4762"/>
                  </a:lnTo>
                  <a:lnTo>
                    <a:pt x="4348302" y="8128"/>
                  </a:lnTo>
                  <a:lnTo>
                    <a:pt x="4351667" y="9525"/>
                  </a:lnTo>
                  <a:lnTo>
                    <a:pt x="4355033" y="8128"/>
                  </a:lnTo>
                  <a:lnTo>
                    <a:pt x="4356430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719841" y="7182987"/>
            <a:ext cx="4356735" cy="9525"/>
            <a:chOff x="719841" y="7182987"/>
            <a:chExt cx="4356735" cy="9525"/>
          </a:xfrm>
        </p:grpSpPr>
        <p:sp>
          <p:nvSpPr>
            <p:cNvPr id="42" name="object 42"/>
            <p:cNvSpPr/>
            <p:nvPr/>
          </p:nvSpPr>
          <p:spPr>
            <a:xfrm>
              <a:off x="743668" y="7187750"/>
              <a:ext cx="4318635" cy="0"/>
            </a:xfrm>
            <a:custGeom>
              <a:avLst/>
              <a:gdLst/>
              <a:ahLst/>
              <a:cxnLst/>
              <a:rect l="l" t="t" r="r" b="b"/>
              <a:pathLst>
                <a:path w="4318635">
                  <a:moveTo>
                    <a:pt x="0" y="0"/>
                  </a:moveTo>
                  <a:lnTo>
                    <a:pt x="43183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19836" y="7182992"/>
              <a:ext cx="4356735" cy="9525"/>
            </a:xfrm>
            <a:custGeom>
              <a:avLst/>
              <a:gdLst/>
              <a:ahLst/>
              <a:cxnLst/>
              <a:rect l="l" t="t" r="r" b="b"/>
              <a:pathLst>
                <a:path w="4356735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56735" h="9525">
                  <a:moveTo>
                    <a:pt x="4356430" y="4762"/>
                  </a:moveTo>
                  <a:lnTo>
                    <a:pt x="4355033" y="1397"/>
                  </a:lnTo>
                  <a:lnTo>
                    <a:pt x="4351667" y="0"/>
                  </a:lnTo>
                  <a:lnTo>
                    <a:pt x="4348302" y="1397"/>
                  </a:lnTo>
                  <a:lnTo>
                    <a:pt x="4346905" y="4762"/>
                  </a:lnTo>
                  <a:lnTo>
                    <a:pt x="4348302" y="8128"/>
                  </a:lnTo>
                  <a:lnTo>
                    <a:pt x="4351667" y="9525"/>
                  </a:lnTo>
                  <a:lnTo>
                    <a:pt x="4355033" y="8128"/>
                  </a:lnTo>
                  <a:lnTo>
                    <a:pt x="4356430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719841" y="7436987"/>
            <a:ext cx="4356735" cy="9525"/>
            <a:chOff x="719841" y="7436987"/>
            <a:chExt cx="4356735" cy="9525"/>
          </a:xfrm>
        </p:grpSpPr>
        <p:sp>
          <p:nvSpPr>
            <p:cNvPr id="45" name="object 45"/>
            <p:cNvSpPr/>
            <p:nvPr/>
          </p:nvSpPr>
          <p:spPr>
            <a:xfrm>
              <a:off x="743668" y="7441750"/>
              <a:ext cx="4318635" cy="0"/>
            </a:xfrm>
            <a:custGeom>
              <a:avLst/>
              <a:gdLst/>
              <a:ahLst/>
              <a:cxnLst/>
              <a:rect l="l" t="t" r="r" b="b"/>
              <a:pathLst>
                <a:path w="4318635">
                  <a:moveTo>
                    <a:pt x="0" y="0"/>
                  </a:moveTo>
                  <a:lnTo>
                    <a:pt x="4318304" y="0"/>
                  </a:lnTo>
                </a:path>
              </a:pathLst>
            </a:custGeom>
            <a:ln w="9524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19836" y="7436992"/>
              <a:ext cx="4356735" cy="9525"/>
            </a:xfrm>
            <a:custGeom>
              <a:avLst/>
              <a:gdLst/>
              <a:ahLst/>
              <a:cxnLst/>
              <a:rect l="l" t="t" r="r" b="b"/>
              <a:pathLst>
                <a:path w="4356735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56735" h="9525">
                  <a:moveTo>
                    <a:pt x="4356430" y="4762"/>
                  </a:moveTo>
                  <a:lnTo>
                    <a:pt x="4355033" y="1397"/>
                  </a:lnTo>
                  <a:lnTo>
                    <a:pt x="4351667" y="0"/>
                  </a:lnTo>
                  <a:lnTo>
                    <a:pt x="4348302" y="1397"/>
                  </a:lnTo>
                  <a:lnTo>
                    <a:pt x="4346905" y="4762"/>
                  </a:lnTo>
                  <a:lnTo>
                    <a:pt x="4348302" y="8128"/>
                  </a:lnTo>
                  <a:lnTo>
                    <a:pt x="4351667" y="9525"/>
                  </a:lnTo>
                  <a:lnTo>
                    <a:pt x="4355033" y="8128"/>
                  </a:lnTo>
                  <a:lnTo>
                    <a:pt x="4356430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/>
          <p:nvPr/>
        </p:nvSpPr>
        <p:spPr>
          <a:xfrm>
            <a:off x="1511841" y="5324462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" name="object 4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9839" y="4716003"/>
            <a:ext cx="713949" cy="719999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57040" y="5964009"/>
            <a:ext cx="1381415" cy="1650526"/>
          </a:xfrm>
          <a:prstGeom prst="rect">
            <a:avLst/>
          </a:prstGeom>
        </p:spPr>
      </p:pic>
      <p:sp>
        <p:nvSpPr>
          <p:cNvPr id="50" name="object 50"/>
          <p:cNvSpPr txBox="1"/>
          <p:nvPr/>
        </p:nvSpPr>
        <p:spPr>
          <a:xfrm>
            <a:off x="827331" y="4646567"/>
            <a:ext cx="5746750" cy="255905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683895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Verdana"/>
                <a:cs typeface="Verdana"/>
              </a:rPr>
              <a:t>11</a:t>
            </a:r>
            <a:endParaRPr sz="1800">
              <a:latin typeface="Verdana"/>
              <a:cs typeface="Verdana"/>
            </a:endParaRPr>
          </a:p>
          <a:p>
            <a:pPr marL="683895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2.3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Verdana"/>
              <a:cs typeface="Verdana"/>
            </a:endParaRPr>
          </a:p>
          <a:p>
            <a:pPr marL="683895" marR="5080">
              <a:lnSpc>
                <a:spcPct val="113700"/>
              </a:lnSpc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are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some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examples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information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Safety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data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sheet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(SDS)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previously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called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Materials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safety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data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sheet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(MSDA)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tells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you?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 may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include: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What the materials 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are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Why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they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are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hazardous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How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handle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them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safely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What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 do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if there is a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spill</a:t>
            </a:r>
            <a:endParaRPr sz="1200">
              <a:latin typeface="Century Gothic"/>
              <a:cs typeface="Century Gothic"/>
            </a:endParaRPr>
          </a:p>
        </p:txBody>
      </p:sp>
      <p:pic>
        <p:nvPicPr>
          <p:cNvPr id="51" name="object 5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23922" y="1408801"/>
            <a:ext cx="1606448" cy="2999686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EC36BD65-476C-3B74-0C4C-50E07C25343E}"/>
              </a:ext>
            </a:extLst>
          </p:cNvPr>
          <p:cNvSpPr/>
          <p:nvPr/>
        </p:nvSpPr>
        <p:spPr>
          <a:xfrm>
            <a:off x="489102" y="2064437"/>
            <a:ext cx="3875294" cy="1333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8BE4DC8-2022-E481-46F6-6BFEDA5542A2}"/>
              </a:ext>
            </a:extLst>
          </p:cNvPr>
          <p:cNvSpPr/>
          <p:nvPr/>
        </p:nvSpPr>
        <p:spPr>
          <a:xfrm>
            <a:off x="656761" y="6001854"/>
            <a:ext cx="4405541" cy="1333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1860" y="10230070"/>
            <a:ext cx="16579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©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Easy</a:t>
            </a:r>
            <a:r>
              <a:rPr sz="8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Guides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Australia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Pty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Ltd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32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750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7300" y="287390"/>
            <a:ext cx="122555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Element</a:t>
            </a: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1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—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Plan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231F20"/>
                </a:solidFill>
                <a:latin typeface="Verdana"/>
                <a:cs typeface="Verdana"/>
              </a:rPr>
              <a:t>Work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86474" y="287390"/>
            <a:ext cx="24745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TLILIC2001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– Licence to</a:t>
            </a:r>
            <a:r>
              <a:rPr sz="8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operate a</a:t>
            </a:r>
            <a:r>
              <a:rPr sz="8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forklift</a:t>
            </a:r>
            <a:r>
              <a:rPr sz="8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truck</a:t>
            </a:r>
            <a:endParaRPr sz="800">
              <a:latin typeface="Verdana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41340" y="551350"/>
            <a:ext cx="6297295" cy="4137025"/>
            <a:chOff x="541340" y="551350"/>
            <a:chExt cx="6297295" cy="4137025"/>
          </a:xfrm>
        </p:grpSpPr>
        <p:sp>
          <p:nvSpPr>
            <p:cNvPr id="8" name="object 8"/>
            <p:cNvSpPr/>
            <p:nvPr/>
          </p:nvSpPr>
          <p:spPr>
            <a:xfrm>
              <a:off x="544515" y="554525"/>
              <a:ext cx="6290945" cy="4130675"/>
            </a:xfrm>
            <a:custGeom>
              <a:avLst/>
              <a:gdLst/>
              <a:ahLst/>
              <a:cxnLst/>
              <a:rect l="l" t="t" r="r" b="b"/>
              <a:pathLst>
                <a:path w="6290945" h="4130675">
                  <a:moveTo>
                    <a:pt x="6110947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3950335"/>
                  </a:lnTo>
                  <a:lnTo>
                    <a:pt x="6429" y="3998187"/>
                  </a:lnTo>
                  <a:lnTo>
                    <a:pt x="24573" y="4041185"/>
                  </a:lnTo>
                  <a:lnTo>
                    <a:pt x="52717" y="4077614"/>
                  </a:lnTo>
                  <a:lnTo>
                    <a:pt x="89146" y="4105758"/>
                  </a:lnTo>
                  <a:lnTo>
                    <a:pt x="132144" y="4123902"/>
                  </a:lnTo>
                  <a:lnTo>
                    <a:pt x="179997" y="4130332"/>
                  </a:lnTo>
                  <a:lnTo>
                    <a:pt x="6110947" y="4130332"/>
                  </a:lnTo>
                  <a:lnTo>
                    <a:pt x="6158795" y="4123902"/>
                  </a:lnTo>
                  <a:lnTo>
                    <a:pt x="6201792" y="4105758"/>
                  </a:lnTo>
                  <a:lnTo>
                    <a:pt x="6238222" y="4077614"/>
                  </a:lnTo>
                  <a:lnTo>
                    <a:pt x="6266368" y="4041185"/>
                  </a:lnTo>
                  <a:lnTo>
                    <a:pt x="6284514" y="3998187"/>
                  </a:lnTo>
                  <a:lnTo>
                    <a:pt x="6290945" y="3950335"/>
                  </a:lnTo>
                  <a:lnTo>
                    <a:pt x="6290945" y="179997"/>
                  </a:lnTo>
                  <a:lnTo>
                    <a:pt x="6284514" y="132149"/>
                  </a:lnTo>
                  <a:lnTo>
                    <a:pt x="6266368" y="89152"/>
                  </a:lnTo>
                  <a:lnTo>
                    <a:pt x="6238222" y="52722"/>
                  </a:lnTo>
                  <a:lnTo>
                    <a:pt x="6201792" y="24576"/>
                  </a:lnTo>
                  <a:lnTo>
                    <a:pt x="6158795" y="6430"/>
                  </a:lnTo>
                  <a:lnTo>
                    <a:pt x="6110947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4515" y="554525"/>
              <a:ext cx="6290945" cy="4130675"/>
            </a:xfrm>
            <a:custGeom>
              <a:avLst/>
              <a:gdLst/>
              <a:ahLst/>
              <a:cxnLst/>
              <a:rect l="l" t="t" r="r" b="b"/>
              <a:pathLst>
                <a:path w="6290945" h="4130675">
                  <a:moveTo>
                    <a:pt x="179997" y="0"/>
                  </a:move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3950335"/>
                  </a:lnTo>
                  <a:lnTo>
                    <a:pt x="6429" y="3998187"/>
                  </a:lnTo>
                  <a:lnTo>
                    <a:pt x="24573" y="4041185"/>
                  </a:lnTo>
                  <a:lnTo>
                    <a:pt x="52717" y="4077614"/>
                  </a:lnTo>
                  <a:lnTo>
                    <a:pt x="89146" y="4105758"/>
                  </a:lnTo>
                  <a:lnTo>
                    <a:pt x="132144" y="4123902"/>
                  </a:lnTo>
                  <a:lnTo>
                    <a:pt x="179997" y="4130332"/>
                  </a:lnTo>
                  <a:lnTo>
                    <a:pt x="6110947" y="4130332"/>
                  </a:lnTo>
                  <a:lnTo>
                    <a:pt x="6158795" y="4123902"/>
                  </a:lnTo>
                  <a:lnTo>
                    <a:pt x="6201792" y="4105758"/>
                  </a:lnTo>
                  <a:lnTo>
                    <a:pt x="6238222" y="4077614"/>
                  </a:lnTo>
                  <a:lnTo>
                    <a:pt x="6266368" y="4041185"/>
                  </a:lnTo>
                  <a:lnTo>
                    <a:pt x="6284514" y="3998187"/>
                  </a:lnTo>
                  <a:lnTo>
                    <a:pt x="6290945" y="3950335"/>
                  </a:lnTo>
                  <a:lnTo>
                    <a:pt x="6290945" y="179997"/>
                  </a:lnTo>
                  <a:lnTo>
                    <a:pt x="6284514" y="132149"/>
                  </a:lnTo>
                  <a:lnTo>
                    <a:pt x="6266368" y="89152"/>
                  </a:lnTo>
                  <a:lnTo>
                    <a:pt x="6238222" y="52722"/>
                  </a:lnTo>
                  <a:lnTo>
                    <a:pt x="6201792" y="24576"/>
                  </a:lnTo>
                  <a:lnTo>
                    <a:pt x="6158795" y="6430"/>
                  </a:lnTo>
                  <a:lnTo>
                    <a:pt x="6110947" y="0"/>
                  </a:lnTo>
                  <a:lnTo>
                    <a:pt x="179997" y="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14029" y="649909"/>
            <a:ext cx="3186430" cy="295656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1.5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800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control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 measures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 are hazard control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measures?</a:t>
            </a:r>
            <a:endParaRPr sz="1100">
              <a:latin typeface="Verdana"/>
              <a:cs typeface="Verdana"/>
            </a:endParaRPr>
          </a:p>
          <a:p>
            <a:pPr marL="12700" marR="5080">
              <a:lnSpc>
                <a:spcPct val="113700"/>
              </a:lnSpc>
              <a:spcBef>
                <a:spcPts val="565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are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actions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take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control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or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prevent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danger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that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can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injure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(hurt)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you.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Use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controls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reduce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risk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workmates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and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property.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Set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up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controls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before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start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task.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hierarchy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of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control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tells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steps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take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so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can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reduce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danger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from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hazards.</a:t>
            </a:r>
            <a:endParaRPr sz="1100">
              <a:latin typeface="Verdana"/>
              <a:cs typeface="Verdana"/>
            </a:endParaRPr>
          </a:p>
          <a:p>
            <a:pPr marL="12700" marR="139065">
              <a:lnSpc>
                <a:spcPct val="113700"/>
              </a:lnSpc>
              <a:spcBef>
                <a:spcPts val="565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risk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chance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injuring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Verdana"/>
                <a:cs typeface="Verdana"/>
              </a:rPr>
              <a:t>a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person.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other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words,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chance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 hazard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hurting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you?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9101" y="6239449"/>
            <a:ext cx="6300470" cy="9525"/>
            <a:chOff x="539101" y="6239449"/>
            <a:chExt cx="6300470" cy="9525"/>
          </a:xfrm>
        </p:grpSpPr>
        <p:sp>
          <p:nvSpPr>
            <p:cNvPr id="12" name="object 12"/>
            <p:cNvSpPr/>
            <p:nvPr/>
          </p:nvSpPr>
          <p:spPr>
            <a:xfrm>
              <a:off x="562924" y="6244211"/>
              <a:ext cx="6262370" cy="0"/>
            </a:xfrm>
            <a:custGeom>
              <a:avLst/>
              <a:gdLst/>
              <a:ahLst/>
              <a:cxnLst/>
              <a:rect l="l" t="t" r="r" b="b"/>
              <a:pathLst>
                <a:path w="6262370">
                  <a:moveTo>
                    <a:pt x="0" y="0"/>
                  </a:moveTo>
                  <a:lnTo>
                    <a:pt x="6262039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9089" y="6239459"/>
              <a:ext cx="6300470" cy="9525"/>
            </a:xfrm>
            <a:custGeom>
              <a:avLst/>
              <a:gdLst/>
              <a:ahLst/>
              <a:cxnLst/>
              <a:rect l="l" t="t" r="r" b="b"/>
              <a:pathLst>
                <a:path w="6300470" h="9525">
                  <a:moveTo>
                    <a:pt x="9525" y="4762"/>
                  </a:moveTo>
                  <a:lnTo>
                    <a:pt x="8140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40" y="8128"/>
                  </a:lnTo>
                  <a:lnTo>
                    <a:pt x="9525" y="4762"/>
                  </a:lnTo>
                  <a:close/>
                </a:path>
                <a:path w="6300470" h="9525">
                  <a:moveTo>
                    <a:pt x="6300165" y="4762"/>
                  </a:moveTo>
                  <a:lnTo>
                    <a:pt x="6298781" y="1397"/>
                  </a:lnTo>
                  <a:lnTo>
                    <a:pt x="6295402" y="0"/>
                  </a:lnTo>
                  <a:lnTo>
                    <a:pt x="6292037" y="1397"/>
                  </a:lnTo>
                  <a:lnTo>
                    <a:pt x="6290640" y="4762"/>
                  </a:lnTo>
                  <a:lnTo>
                    <a:pt x="6292037" y="8128"/>
                  </a:lnTo>
                  <a:lnTo>
                    <a:pt x="6295402" y="9525"/>
                  </a:lnTo>
                  <a:lnTo>
                    <a:pt x="6298781" y="8128"/>
                  </a:lnTo>
                  <a:lnTo>
                    <a:pt x="6300165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539101" y="7018449"/>
            <a:ext cx="6300470" cy="9525"/>
            <a:chOff x="539101" y="7018449"/>
            <a:chExt cx="6300470" cy="9525"/>
          </a:xfrm>
        </p:grpSpPr>
        <p:sp>
          <p:nvSpPr>
            <p:cNvPr id="15" name="object 15"/>
            <p:cNvSpPr/>
            <p:nvPr/>
          </p:nvSpPr>
          <p:spPr>
            <a:xfrm>
              <a:off x="562924" y="7023211"/>
              <a:ext cx="6262370" cy="0"/>
            </a:xfrm>
            <a:custGeom>
              <a:avLst/>
              <a:gdLst/>
              <a:ahLst/>
              <a:cxnLst/>
              <a:rect l="l" t="t" r="r" b="b"/>
              <a:pathLst>
                <a:path w="6262370">
                  <a:moveTo>
                    <a:pt x="0" y="0"/>
                  </a:moveTo>
                  <a:lnTo>
                    <a:pt x="6262039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9089" y="7018451"/>
              <a:ext cx="6300470" cy="9525"/>
            </a:xfrm>
            <a:custGeom>
              <a:avLst/>
              <a:gdLst/>
              <a:ahLst/>
              <a:cxnLst/>
              <a:rect l="l" t="t" r="r" b="b"/>
              <a:pathLst>
                <a:path w="6300470" h="9525">
                  <a:moveTo>
                    <a:pt x="9525" y="4762"/>
                  </a:moveTo>
                  <a:lnTo>
                    <a:pt x="8140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40" y="8128"/>
                  </a:lnTo>
                  <a:lnTo>
                    <a:pt x="9525" y="4762"/>
                  </a:lnTo>
                  <a:close/>
                </a:path>
                <a:path w="6300470" h="9525">
                  <a:moveTo>
                    <a:pt x="6300165" y="4762"/>
                  </a:moveTo>
                  <a:lnTo>
                    <a:pt x="6298781" y="1397"/>
                  </a:lnTo>
                  <a:lnTo>
                    <a:pt x="6295402" y="0"/>
                  </a:lnTo>
                  <a:lnTo>
                    <a:pt x="6292037" y="1397"/>
                  </a:lnTo>
                  <a:lnTo>
                    <a:pt x="6290640" y="4762"/>
                  </a:lnTo>
                  <a:lnTo>
                    <a:pt x="6292037" y="8128"/>
                  </a:lnTo>
                  <a:lnTo>
                    <a:pt x="6295402" y="9525"/>
                  </a:lnTo>
                  <a:lnTo>
                    <a:pt x="6298781" y="8128"/>
                  </a:lnTo>
                  <a:lnTo>
                    <a:pt x="6300165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331100" y="5587424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102" y="4978971"/>
            <a:ext cx="713947" cy="719993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526401" y="4909526"/>
            <a:ext cx="5354320" cy="212407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804545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Verdana"/>
                <a:cs typeface="Verdana"/>
              </a:rPr>
              <a:t>12</a:t>
            </a:r>
            <a:endParaRPr sz="1800" dirty="0">
              <a:latin typeface="Verdana"/>
              <a:cs typeface="Verdana"/>
            </a:endParaRPr>
          </a:p>
          <a:p>
            <a:pPr marL="804545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2.3,</a:t>
            </a:r>
            <a:r>
              <a:rPr sz="1100" i="1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2.9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Verdana"/>
              <a:cs typeface="Verdana"/>
            </a:endParaRPr>
          </a:p>
          <a:p>
            <a:pPr marL="1092200" indent="-288290">
              <a:lnSpc>
                <a:spcPct val="100000"/>
              </a:lnSpc>
              <a:buAutoNum type="alphaLcParenR"/>
              <a:tabLst>
                <a:tab pos="1092200" algn="l"/>
                <a:tab pos="1092835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Safe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Work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Method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Statement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(SWMS)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used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for?</a:t>
            </a:r>
            <a:endParaRPr sz="1100" dirty="0">
              <a:latin typeface="Verdana"/>
              <a:cs typeface="Verdana"/>
            </a:endParaRPr>
          </a:p>
          <a:p>
            <a:pPr marL="127000">
              <a:lnSpc>
                <a:spcPct val="100000"/>
              </a:lnSpc>
              <a:spcBef>
                <a:spcPts val="1090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SWMS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is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used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record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hazards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how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they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will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controlled.</a:t>
            </a:r>
            <a:endParaRPr sz="1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 dirty="0">
              <a:latin typeface="Century Gothic"/>
              <a:cs typeface="Century Gothic"/>
            </a:endParaRPr>
          </a:p>
          <a:p>
            <a:pPr marL="300355" indent="-288290">
              <a:lnSpc>
                <a:spcPct val="100000"/>
              </a:lnSpc>
              <a:buAutoNum type="alphaLcParenR" startAt="2"/>
              <a:tabLst>
                <a:tab pos="300355" algn="l"/>
                <a:tab pos="300990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other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forms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could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use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 show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how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will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control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hazard?</a:t>
            </a:r>
            <a:endParaRPr sz="1100" dirty="0">
              <a:latin typeface="Verdana"/>
              <a:cs typeface="Verdana"/>
            </a:endParaRPr>
          </a:p>
          <a:p>
            <a:pPr marL="127000">
              <a:lnSpc>
                <a:spcPct val="100000"/>
              </a:lnSpc>
              <a:spcBef>
                <a:spcPts val="106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Job Safety Analysis Worksheet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(JSA)</a:t>
            </a:r>
            <a:endParaRPr sz="1200" dirty="0">
              <a:latin typeface="Century Gothic"/>
              <a:cs typeface="Century Gothic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1619180" y="7212021"/>
          <a:ext cx="4225287" cy="2813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8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9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1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6525">
                <a:tc gridSpan="5"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6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Safe</a:t>
                      </a:r>
                      <a:r>
                        <a:rPr sz="650" b="1" spc="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sz="650" b="1" spc="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method</a:t>
                      </a:r>
                      <a:r>
                        <a:rPr sz="650" b="1" spc="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statement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6364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765">
                <a:tc gridSpan="5"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SWMS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is</a:t>
                      </a:r>
                      <a:r>
                        <a:rPr sz="5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site-specific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statement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that</a:t>
                      </a:r>
                      <a:r>
                        <a:rPr sz="5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must be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prepared</a:t>
                      </a:r>
                      <a:r>
                        <a:rPr sz="5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before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any</a:t>
                      </a:r>
                      <a:r>
                        <a:rPr sz="5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high-risk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construction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sz="5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commenced.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DCDD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marL="31115" marR="768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Person</a:t>
                      </a:r>
                      <a:r>
                        <a:rPr sz="5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responsible</a:t>
                      </a:r>
                      <a:r>
                        <a:rPr sz="5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500" spc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ensuring</a:t>
                      </a:r>
                      <a:r>
                        <a:rPr sz="5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compliance</a:t>
                      </a:r>
                      <a:r>
                        <a:rPr sz="5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500" spc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SWMS: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Date: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715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High-</a:t>
                      </a:r>
                      <a:r>
                        <a:rPr sz="5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risk</a:t>
                      </a:r>
                      <a:r>
                        <a:rPr sz="5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job: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Location: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 gridSpan="2"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What</a:t>
                      </a:r>
                      <a:r>
                        <a:rPr sz="5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tasks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involved?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What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hazards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risks?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" marR="105410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How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hazards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risks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5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controlled?</a:t>
                      </a:r>
                      <a:r>
                        <a:rPr sz="500" spc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(describe</a:t>
                      </a:r>
                      <a:r>
                        <a:rPr sz="400" spc="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400" spc="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control</a:t>
                      </a:r>
                      <a:r>
                        <a:rPr sz="400" spc="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measures</a:t>
                      </a:r>
                      <a:r>
                        <a:rPr sz="400" spc="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400" spc="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how</a:t>
                      </a:r>
                      <a:r>
                        <a:rPr sz="400" spc="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they</a:t>
                      </a:r>
                      <a:r>
                        <a:rPr sz="400" spc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4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4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used)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715">
                <a:tc gridSpan="5">
                  <a:txBody>
                    <a:bodyPr/>
                    <a:lstStyle/>
                    <a:p>
                      <a:pPr marL="8039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Think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about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worksite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each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stage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project, including preparation </a:t>
                      </a:r>
                      <a:r>
                        <a:rPr sz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5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clean-</a:t>
                      </a:r>
                      <a:r>
                        <a:rPr sz="5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up.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solidFill>
                      <a:srgbClr val="231F2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4775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231F20"/>
                      </a:solidFill>
                      <a:prstDash val="solid"/>
                    </a:lnT>
                    <a:solidFill>
                      <a:srgbClr val="231F20">
                        <a:alpha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21" name="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31996" y="1356004"/>
            <a:ext cx="2587790" cy="288740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38BBAB8-0CCE-52C8-467B-DA77723C85FB}"/>
              </a:ext>
            </a:extLst>
          </p:cNvPr>
          <p:cNvSpPr/>
          <p:nvPr/>
        </p:nvSpPr>
        <p:spPr>
          <a:xfrm>
            <a:off x="486130" y="5999504"/>
            <a:ext cx="6339164" cy="377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421616-5080-0B3E-B55F-F11D5506AF05}"/>
              </a:ext>
            </a:extLst>
          </p:cNvPr>
          <p:cNvSpPr/>
          <p:nvPr/>
        </p:nvSpPr>
        <p:spPr>
          <a:xfrm>
            <a:off x="647348" y="6829772"/>
            <a:ext cx="5197119" cy="377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9031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33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8494" y="10230070"/>
            <a:ext cx="12058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May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not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reproduced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399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0479" y="287390"/>
            <a:ext cx="24739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TLILIC2001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– Licence to</a:t>
            </a:r>
            <a:r>
              <a:rPr sz="8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operate a</a:t>
            </a:r>
            <a:r>
              <a:rPr sz="8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forklift</a:t>
            </a:r>
            <a:r>
              <a:rPr sz="8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truck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06794" y="287390"/>
            <a:ext cx="12261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Element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1 — Plan </a:t>
            </a:r>
            <a:r>
              <a:rPr sz="800" spc="-20" dirty="0">
                <a:solidFill>
                  <a:srgbClr val="231F20"/>
                </a:solidFill>
                <a:latin typeface="Verdana"/>
                <a:cs typeface="Verdana"/>
              </a:rPr>
              <a:t>Work</a:t>
            </a:r>
            <a:endParaRPr sz="800">
              <a:latin typeface="Verdana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12080" y="5118702"/>
            <a:ext cx="6299835" cy="9525"/>
            <a:chOff x="712080" y="5118702"/>
            <a:chExt cx="6299835" cy="9525"/>
          </a:xfrm>
        </p:grpSpPr>
        <p:sp>
          <p:nvSpPr>
            <p:cNvPr id="8" name="object 8"/>
            <p:cNvSpPr/>
            <p:nvPr/>
          </p:nvSpPr>
          <p:spPr>
            <a:xfrm>
              <a:off x="735904" y="5123464"/>
              <a:ext cx="6261735" cy="0"/>
            </a:xfrm>
            <a:custGeom>
              <a:avLst/>
              <a:gdLst/>
              <a:ahLst/>
              <a:cxnLst/>
              <a:rect l="l" t="t" r="r" b="b"/>
              <a:pathLst>
                <a:path w="6261734">
                  <a:moveTo>
                    <a:pt x="0" y="0"/>
                  </a:moveTo>
                  <a:lnTo>
                    <a:pt x="6261481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12076" y="5118709"/>
              <a:ext cx="6299835" cy="9525"/>
            </a:xfrm>
            <a:custGeom>
              <a:avLst/>
              <a:gdLst/>
              <a:ahLst/>
              <a:cxnLst/>
              <a:rect l="l" t="t" r="r" b="b"/>
              <a:pathLst>
                <a:path w="6299834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299834" h="9525">
                  <a:moveTo>
                    <a:pt x="6299593" y="4762"/>
                  </a:moveTo>
                  <a:lnTo>
                    <a:pt x="6298196" y="1397"/>
                  </a:lnTo>
                  <a:lnTo>
                    <a:pt x="6294831" y="0"/>
                  </a:lnTo>
                  <a:lnTo>
                    <a:pt x="6291465" y="1397"/>
                  </a:lnTo>
                  <a:lnTo>
                    <a:pt x="6290068" y="4762"/>
                  </a:lnTo>
                  <a:lnTo>
                    <a:pt x="6291465" y="8128"/>
                  </a:lnTo>
                  <a:lnTo>
                    <a:pt x="6294831" y="9525"/>
                  </a:lnTo>
                  <a:lnTo>
                    <a:pt x="6298196" y="8128"/>
                  </a:lnTo>
                  <a:lnTo>
                    <a:pt x="6299593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1504080" y="1153176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91380" y="475281"/>
            <a:ext cx="4063365" cy="102679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Verdana"/>
                <a:cs typeface="Verdana"/>
              </a:rPr>
              <a:t>13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2.3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a)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List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rgbClr val="231F20"/>
                </a:solidFill>
                <a:latin typeface="Verdana"/>
                <a:cs typeface="Verdana"/>
              </a:rPr>
              <a:t>six</a:t>
            </a:r>
            <a:r>
              <a:rPr sz="1100" b="1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levels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Hierarchy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Control.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9420" y="4622624"/>
            <a:ext cx="4391660" cy="5213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035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b)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What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first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thing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should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try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if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find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hazard?</a:t>
            </a:r>
            <a:endParaRPr sz="1100">
              <a:latin typeface="Verdana"/>
              <a:cs typeface="Verdana"/>
            </a:endParaRPr>
          </a:p>
          <a:p>
            <a:pPr marL="134620">
              <a:lnSpc>
                <a:spcPct val="100000"/>
              </a:lnSpc>
              <a:spcBef>
                <a:spcPts val="1140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Elimination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should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try to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remove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hazard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entirely.</a:t>
            </a:r>
            <a:endParaRPr sz="1200">
              <a:latin typeface="Century Gothic"/>
              <a:cs typeface="Century Gothic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385" y="540003"/>
            <a:ext cx="713949" cy="719999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3664866" y="2669696"/>
            <a:ext cx="3347085" cy="11430"/>
            <a:chOff x="3664866" y="2669696"/>
            <a:chExt cx="3347085" cy="11430"/>
          </a:xfrm>
        </p:grpSpPr>
        <p:sp>
          <p:nvSpPr>
            <p:cNvPr id="15" name="object 15"/>
            <p:cNvSpPr/>
            <p:nvPr/>
          </p:nvSpPr>
          <p:spPr>
            <a:xfrm>
              <a:off x="3692654" y="2675246"/>
              <a:ext cx="3302635" cy="0"/>
            </a:xfrm>
            <a:custGeom>
              <a:avLst/>
              <a:gdLst/>
              <a:ahLst/>
              <a:cxnLst/>
              <a:rect l="l" t="t" r="r" b="b"/>
              <a:pathLst>
                <a:path w="3302634">
                  <a:moveTo>
                    <a:pt x="0" y="0"/>
                  </a:moveTo>
                  <a:lnTo>
                    <a:pt x="3302355" y="0"/>
                  </a:lnTo>
                </a:path>
              </a:pathLst>
            </a:custGeom>
            <a:ln w="11099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64864" y="2669704"/>
              <a:ext cx="3347085" cy="11430"/>
            </a:xfrm>
            <a:custGeom>
              <a:avLst/>
              <a:gdLst/>
              <a:ahLst/>
              <a:cxnLst/>
              <a:rect l="l" t="t" r="r" b="b"/>
              <a:pathLst>
                <a:path w="3347084" h="11430">
                  <a:moveTo>
                    <a:pt x="11099" y="5549"/>
                  </a:moveTo>
                  <a:lnTo>
                    <a:pt x="9474" y="1625"/>
                  </a:lnTo>
                  <a:lnTo>
                    <a:pt x="5549" y="0"/>
                  </a:lnTo>
                  <a:lnTo>
                    <a:pt x="1625" y="1625"/>
                  </a:lnTo>
                  <a:lnTo>
                    <a:pt x="0" y="5549"/>
                  </a:lnTo>
                  <a:lnTo>
                    <a:pt x="1625" y="9474"/>
                  </a:lnTo>
                  <a:lnTo>
                    <a:pt x="5549" y="11099"/>
                  </a:lnTo>
                  <a:lnTo>
                    <a:pt x="9474" y="9474"/>
                  </a:lnTo>
                  <a:lnTo>
                    <a:pt x="11099" y="5549"/>
                  </a:lnTo>
                  <a:close/>
                </a:path>
                <a:path w="3347084" h="11430">
                  <a:moveTo>
                    <a:pt x="3346818" y="5549"/>
                  </a:moveTo>
                  <a:lnTo>
                    <a:pt x="3345192" y="1625"/>
                  </a:lnTo>
                  <a:lnTo>
                    <a:pt x="3341268" y="0"/>
                  </a:lnTo>
                  <a:lnTo>
                    <a:pt x="3337344" y="1625"/>
                  </a:lnTo>
                  <a:lnTo>
                    <a:pt x="3335718" y="5549"/>
                  </a:lnTo>
                  <a:lnTo>
                    <a:pt x="3337344" y="9474"/>
                  </a:lnTo>
                  <a:lnTo>
                    <a:pt x="3341268" y="11099"/>
                  </a:lnTo>
                  <a:lnTo>
                    <a:pt x="3345192" y="9474"/>
                  </a:lnTo>
                  <a:lnTo>
                    <a:pt x="3346818" y="5549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3664866" y="2965606"/>
            <a:ext cx="3347085" cy="11430"/>
            <a:chOff x="3664866" y="2965606"/>
            <a:chExt cx="3347085" cy="11430"/>
          </a:xfrm>
        </p:grpSpPr>
        <p:sp>
          <p:nvSpPr>
            <p:cNvPr id="18" name="object 18"/>
            <p:cNvSpPr/>
            <p:nvPr/>
          </p:nvSpPr>
          <p:spPr>
            <a:xfrm>
              <a:off x="3692654" y="2971156"/>
              <a:ext cx="3302635" cy="0"/>
            </a:xfrm>
            <a:custGeom>
              <a:avLst/>
              <a:gdLst/>
              <a:ahLst/>
              <a:cxnLst/>
              <a:rect l="l" t="t" r="r" b="b"/>
              <a:pathLst>
                <a:path w="3302634">
                  <a:moveTo>
                    <a:pt x="0" y="0"/>
                  </a:moveTo>
                  <a:lnTo>
                    <a:pt x="3302355" y="0"/>
                  </a:lnTo>
                </a:path>
              </a:pathLst>
            </a:custGeom>
            <a:ln w="11099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664864" y="2965614"/>
              <a:ext cx="3347085" cy="11430"/>
            </a:xfrm>
            <a:custGeom>
              <a:avLst/>
              <a:gdLst/>
              <a:ahLst/>
              <a:cxnLst/>
              <a:rect l="l" t="t" r="r" b="b"/>
              <a:pathLst>
                <a:path w="3347084" h="11430">
                  <a:moveTo>
                    <a:pt x="11099" y="5549"/>
                  </a:moveTo>
                  <a:lnTo>
                    <a:pt x="9474" y="1625"/>
                  </a:lnTo>
                  <a:lnTo>
                    <a:pt x="5549" y="0"/>
                  </a:lnTo>
                  <a:lnTo>
                    <a:pt x="1625" y="1625"/>
                  </a:lnTo>
                  <a:lnTo>
                    <a:pt x="0" y="5549"/>
                  </a:lnTo>
                  <a:lnTo>
                    <a:pt x="1625" y="9474"/>
                  </a:lnTo>
                  <a:lnTo>
                    <a:pt x="5549" y="11099"/>
                  </a:lnTo>
                  <a:lnTo>
                    <a:pt x="9474" y="9474"/>
                  </a:lnTo>
                  <a:lnTo>
                    <a:pt x="11099" y="5549"/>
                  </a:lnTo>
                  <a:close/>
                </a:path>
                <a:path w="3347084" h="11430">
                  <a:moveTo>
                    <a:pt x="3346818" y="5549"/>
                  </a:moveTo>
                  <a:lnTo>
                    <a:pt x="3345192" y="1625"/>
                  </a:lnTo>
                  <a:lnTo>
                    <a:pt x="3341268" y="0"/>
                  </a:lnTo>
                  <a:lnTo>
                    <a:pt x="3337344" y="1625"/>
                  </a:lnTo>
                  <a:lnTo>
                    <a:pt x="3335718" y="5549"/>
                  </a:lnTo>
                  <a:lnTo>
                    <a:pt x="3337344" y="9474"/>
                  </a:lnTo>
                  <a:lnTo>
                    <a:pt x="3341268" y="11099"/>
                  </a:lnTo>
                  <a:lnTo>
                    <a:pt x="3345192" y="9474"/>
                  </a:lnTo>
                  <a:lnTo>
                    <a:pt x="3346818" y="5549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3664866" y="3261516"/>
            <a:ext cx="3347085" cy="11430"/>
            <a:chOff x="3664866" y="3261516"/>
            <a:chExt cx="3347085" cy="11430"/>
          </a:xfrm>
        </p:grpSpPr>
        <p:sp>
          <p:nvSpPr>
            <p:cNvPr id="21" name="object 21"/>
            <p:cNvSpPr/>
            <p:nvPr/>
          </p:nvSpPr>
          <p:spPr>
            <a:xfrm>
              <a:off x="3692654" y="3267066"/>
              <a:ext cx="3302635" cy="0"/>
            </a:xfrm>
            <a:custGeom>
              <a:avLst/>
              <a:gdLst/>
              <a:ahLst/>
              <a:cxnLst/>
              <a:rect l="l" t="t" r="r" b="b"/>
              <a:pathLst>
                <a:path w="3302634">
                  <a:moveTo>
                    <a:pt x="0" y="0"/>
                  </a:moveTo>
                  <a:lnTo>
                    <a:pt x="3302355" y="0"/>
                  </a:lnTo>
                </a:path>
              </a:pathLst>
            </a:custGeom>
            <a:ln w="11099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664864" y="3261524"/>
              <a:ext cx="3347085" cy="11430"/>
            </a:xfrm>
            <a:custGeom>
              <a:avLst/>
              <a:gdLst/>
              <a:ahLst/>
              <a:cxnLst/>
              <a:rect l="l" t="t" r="r" b="b"/>
              <a:pathLst>
                <a:path w="3347084" h="11429">
                  <a:moveTo>
                    <a:pt x="11099" y="5549"/>
                  </a:moveTo>
                  <a:lnTo>
                    <a:pt x="9474" y="1625"/>
                  </a:lnTo>
                  <a:lnTo>
                    <a:pt x="5549" y="0"/>
                  </a:lnTo>
                  <a:lnTo>
                    <a:pt x="1625" y="1625"/>
                  </a:lnTo>
                  <a:lnTo>
                    <a:pt x="0" y="5549"/>
                  </a:lnTo>
                  <a:lnTo>
                    <a:pt x="1625" y="9474"/>
                  </a:lnTo>
                  <a:lnTo>
                    <a:pt x="5549" y="11099"/>
                  </a:lnTo>
                  <a:lnTo>
                    <a:pt x="9474" y="9474"/>
                  </a:lnTo>
                  <a:lnTo>
                    <a:pt x="11099" y="5549"/>
                  </a:lnTo>
                  <a:close/>
                </a:path>
                <a:path w="3347084" h="11429">
                  <a:moveTo>
                    <a:pt x="3346818" y="5549"/>
                  </a:moveTo>
                  <a:lnTo>
                    <a:pt x="3345192" y="1625"/>
                  </a:lnTo>
                  <a:lnTo>
                    <a:pt x="3341268" y="0"/>
                  </a:lnTo>
                  <a:lnTo>
                    <a:pt x="3337344" y="1625"/>
                  </a:lnTo>
                  <a:lnTo>
                    <a:pt x="3335718" y="5549"/>
                  </a:lnTo>
                  <a:lnTo>
                    <a:pt x="3337344" y="9474"/>
                  </a:lnTo>
                  <a:lnTo>
                    <a:pt x="3341268" y="11099"/>
                  </a:lnTo>
                  <a:lnTo>
                    <a:pt x="3345192" y="9474"/>
                  </a:lnTo>
                  <a:lnTo>
                    <a:pt x="3346818" y="5549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3664866" y="3557426"/>
            <a:ext cx="3347085" cy="11430"/>
            <a:chOff x="3664866" y="3557426"/>
            <a:chExt cx="3347085" cy="11430"/>
          </a:xfrm>
        </p:grpSpPr>
        <p:sp>
          <p:nvSpPr>
            <p:cNvPr id="24" name="object 24"/>
            <p:cNvSpPr/>
            <p:nvPr/>
          </p:nvSpPr>
          <p:spPr>
            <a:xfrm>
              <a:off x="3692654" y="3562976"/>
              <a:ext cx="3302635" cy="0"/>
            </a:xfrm>
            <a:custGeom>
              <a:avLst/>
              <a:gdLst/>
              <a:ahLst/>
              <a:cxnLst/>
              <a:rect l="l" t="t" r="r" b="b"/>
              <a:pathLst>
                <a:path w="3302634">
                  <a:moveTo>
                    <a:pt x="0" y="0"/>
                  </a:moveTo>
                  <a:lnTo>
                    <a:pt x="3302355" y="0"/>
                  </a:lnTo>
                </a:path>
              </a:pathLst>
            </a:custGeom>
            <a:ln w="11099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64864" y="3557434"/>
              <a:ext cx="3347085" cy="11430"/>
            </a:xfrm>
            <a:custGeom>
              <a:avLst/>
              <a:gdLst/>
              <a:ahLst/>
              <a:cxnLst/>
              <a:rect l="l" t="t" r="r" b="b"/>
              <a:pathLst>
                <a:path w="3347084" h="11429">
                  <a:moveTo>
                    <a:pt x="11099" y="5549"/>
                  </a:moveTo>
                  <a:lnTo>
                    <a:pt x="9474" y="1625"/>
                  </a:lnTo>
                  <a:lnTo>
                    <a:pt x="5549" y="0"/>
                  </a:lnTo>
                  <a:lnTo>
                    <a:pt x="1625" y="1625"/>
                  </a:lnTo>
                  <a:lnTo>
                    <a:pt x="0" y="5549"/>
                  </a:lnTo>
                  <a:lnTo>
                    <a:pt x="1625" y="9474"/>
                  </a:lnTo>
                  <a:lnTo>
                    <a:pt x="5549" y="11099"/>
                  </a:lnTo>
                  <a:lnTo>
                    <a:pt x="9474" y="9474"/>
                  </a:lnTo>
                  <a:lnTo>
                    <a:pt x="11099" y="5549"/>
                  </a:lnTo>
                  <a:close/>
                </a:path>
                <a:path w="3347084" h="11429">
                  <a:moveTo>
                    <a:pt x="3346818" y="5549"/>
                  </a:moveTo>
                  <a:lnTo>
                    <a:pt x="3345192" y="1625"/>
                  </a:lnTo>
                  <a:lnTo>
                    <a:pt x="3341268" y="0"/>
                  </a:lnTo>
                  <a:lnTo>
                    <a:pt x="3337344" y="1625"/>
                  </a:lnTo>
                  <a:lnTo>
                    <a:pt x="3335718" y="5549"/>
                  </a:lnTo>
                  <a:lnTo>
                    <a:pt x="3337344" y="9474"/>
                  </a:lnTo>
                  <a:lnTo>
                    <a:pt x="3341268" y="11099"/>
                  </a:lnTo>
                  <a:lnTo>
                    <a:pt x="3345192" y="9474"/>
                  </a:lnTo>
                  <a:lnTo>
                    <a:pt x="3346818" y="5549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3664866" y="3853336"/>
            <a:ext cx="3347085" cy="11430"/>
            <a:chOff x="3664866" y="3853336"/>
            <a:chExt cx="3347085" cy="11430"/>
          </a:xfrm>
        </p:grpSpPr>
        <p:sp>
          <p:nvSpPr>
            <p:cNvPr id="27" name="object 27"/>
            <p:cNvSpPr/>
            <p:nvPr/>
          </p:nvSpPr>
          <p:spPr>
            <a:xfrm>
              <a:off x="3692654" y="3858886"/>
              <a:ext cx="3302635" cy="0"/>
            </a:xfrm>
            <a:custGeom>
              <a:avLst/>
              <a:gdLst/>
              <a:ahLst/>
              <a:cxnLst/>
              <a:rect l="l" t="t" r="r" b="b"/>
              <a:pathLst>
                <a:path w="3302634">
                  <a:moveTo>
                    <a:pt x="0" y="0"/>
                  </a:moveTo>
                  <a:lnTo>
                    <a:pt x="3302355" y="0"/>
                  </a:lnTo>
                </a:path>
              </a:pathLst>
            </a:custGeom>
            <a:ln w="11099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664864" y="3853345"/>
              <a:ext cx="3347085" cy="11430"/>
            </a:xfrm>
            <a:custGeom>
              <a:avLst/>
              <a:gdLst/>
              <a:ahLst/>
              <a:cxnLst/>
              <a:rect l="l" t="t" r="r" b="b"/>
              <a:pathLst>
                <a:path w="3347084" h="11429">
                  <a:moveTo>
                    <a:pt x="11099" y="5549"/>
                  </a:moveTo>
                  <a:lnTo>
                    <a:pt x="9474" y="1625"/>
                  </a:lnTo>
                  <a:lnTo>
                    <a:pt x="5549" y="0"/>
                  </a:lnTo>
                  <a:lnTo>
                    <a:pt x="1625" y="1625"/>
                  </a:lnTo>
                  <a:lnTo>
                    <a:pt x="0" y="5549"/>
                  </a:lnTo>
                  <a:lnTo>
                    <a:pt x="1625" y="9474"/>
                  </a:lnTo>
                  <a:lnTo>
                    <a:pt x="5549" y="11099"/>
                  </a:lnTo>
                  <a:lnTo>
                    <a:pt x="9474" y="9474"/>
                  </a:lnTo>
                  <a:lnTo>
                    <a:pt x="11099" y="5549"/>
                  </a:lnTo>
                  <a:close/>
                </a:path>
                <a:path w="3347084" h="11429">
                  <a:moveTo>
                    <a:pt x="3346818" y="5549"/>
                  </a:moveTo>
                  <a:lnTo>
                    <a:pt x="3345192" y="1625"/>
                  </a:lnTo>
                  <a:lnTo>
                    <a:pt x="3341268" y="0"/>
                  </a:lnTo>
                  <a:lnTo>
                    <a:pt x="3337344" y="1625"/>
                  </a:lnTo>
                  <a:lnTo>
                    <a:pt x="3335718" y="5549"/>
                  </a:lnTo>
                  <a:lnTo>
                    <a:pt x="3337344" y="9474"/>
                  </a:lnTo>
                  <a:lnTo>
                    <a:pt x="3341268" y="11099"/>
                  </a:lnTo>
                  <a:lnTo>
                    <a:pt x="3345192" y="9474"/>
                  </a:lnTo>
                  <a:lnTo>
                    <a:pt x="3346818" y="5549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3664866" y="4149246"/>
            <a:ext cx="3347085" cy="11430"/>
            <a:chOff x="3664866" y="4149246"/>
            <a:chExt cx="3347085" cy="11430"/>
          </a:xfrm>
        </p:grpSpPr>
        <p:sp>
          <p:nvSpPr>
            <p:cNvPr id="30" name="object 30"/>
            <p:cNvSpPr/>
            <p:nvPr/>
          </p:nvSpPr>
          <p:spPr>
            <a:xfrm>
              <a:off x="3692654" y="4154796"/>
              <a:ext cx="3302635" cy="0"/>
            </a:xfrm>
            <a:custGeom>
              <a:avLst/>
              <a:gdLst/>
              <a:ahLst/>
              <a:cxnLst/>
              <a:rect l="l" t="t" r="r" b="b"/>
              <a:pathLst>
                <a:path w="3302634">
                  <a:moveTo>
                    <a:pt x="0" y="0"/>
                  </a:moveTo>
                  <a:lnTo>
                    <a:pt x="3302355" y="0"/>
                  </a:lnTo>
                </a:path>
              </a:pathLst>
            </a:custGeom>
            <a:ln w="11099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664864" y="4149254"/>
              <a:ext cx="3347085" cy="11430"/>
            </a:xfrm>
            <a:custGeom>
              <a:avLst/>
              <a:gdLst/>
              <a:ahLst/>
              <a:cxnLst/>
              <a:rect l="l" t="t" r="r" b="b"/>
              <a:pathLst>
                <a:path w="3347084" h="11429">
                  <a:moveTo>
                    <a:pt x="11099" y="5549"/>
                  </a:moveTo>
                  <a:lnTo>
                    <a:pt x="9474" y="1625"/>
                  </a:lnTo>
                  <a:lnTo>
                    <a:pt x="5549" y="0"/>
                  </a:lnTo>
                  <a:lnTo>
                    <a:pt x="1625" y="1625"/>
                  </a:lnTo>
                  <a:lnTo>
                    <a:pt x="0" y="5549"/>
                  </a:lnTo>
                  <a:lnTo>
                    <a:pt x="1625" y="9474"/>
                  </a:lnTo>
                  <a:lnTo>
                    <a:pt x="5549" y="11099"/>
                  </a:lnTo>
                  <a:lnTo>
                    <a:pt x="9474" y="9474"/>
                  </a:lnTo>
                  <a:lnTo>
                    <a:pt x="11099" y="5549"/>
                  </a:lnTo>
                  <a:close/>
                </a:path>
                <a:path w="3347084" h="11429">
                  <a:moveTo>
                    <a:pt x="3346818" y="5549"/>
                  </a:moveTo>
                  <a:lnTo>
                    <a:pt x="3345192" y="1625"/>
                  </a:lnTo>
                  <a:lnTo>
                    <a:pt x="3341268" y="0"/>
                  </a:lnTo>
                  <a:lnTo>
                    <a:pt x="3337344" y="1625"/>
                  </a:lnTo>
                  <a:lnTo>
                    <a:pt x="3335718" y="5549"/>
                  </a:lnTo>
                  <a:lnTo>
                    <a:pt x="3337344" y="9474"/>
                  </a:lnTo>
                  <a:lnTo>
                    <a:pt x="3341268" y="11099"/>
                  </a:lnTo>
                  <a:lnTo>
                    <a:pt x="3345192" y="9474"/>
                  </a:lnTo>
                  <a:lnTo>
                    <a:pt x="3346818" y="5549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3652168" y="2375567"/>
            <a:ext cx="3365500" cy="180149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73685" indent="-261620">
              <a:lnSpc>
                <a:spcPct val="100000"/>
              </a:lnSpc>
              <a:spcBef>
                <a:spcPts val="750"/>
              </a:spcBef>
              <a:buFont typeface="Verdana"/>
              <a:buAutoNum type="arabicPeriod"/>
              <a:tabLst>
                <a:tab pos="274320" algn="l"/>
              </a:tabLst>
            </a:pP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Elimination</a:t>
            </a:r>
            <a:endParaRPr sz="1400">
              <a:latin typeface="Century Gothic"/>
              <a:cs typeface="Century Gothic"/>
            </a:endParaRPr>
          </a:p>
          <a:p>
            <a:pPr marL="273685" indent="-261620">
              <a:lnSpc>
                <a:spcPct val="100000"/>
              </a:lnSpc>
              <a:spcBef>
                <a:spcPts val="650"/>
              </a:spcBef>
              <a:buFont typeface="Verdana"/>
              <a:buAutoNum type="arabicPeriod"/>
              <a:tabLst>
                <a:tab pos="274320" algn="l"/>
              </a:tabLst>
            </a:pP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Substitution</a:t>
            </a:r>
            <a:endParaRPr sz="1400">
              <a:latin typeface="Century Gothic"/>
              <a:cs typeface="Century Gothic"/>
            </a:endParaRPr>
          </a:p>
          <a:p>
            <a:pPr marL="273685" indent="-261620">
              <a:lnSpc>
                <a:spcPct val="100000"/>
              </a:lnSpc>
              <a:spcBef>
                <a:spcPts val="650"/>
              </a:spcBef>
              <a:buFont typeface="Verdana"/>
              <a:buAutoNum type="arabicPeriod"/>
              <a:tabLst>
                <a:tab pos="274320" algn="l"/>
              </a:tabLst>
            </a:pP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Isolation</a:t>
            </a:r>
            <a:endParaRPr sz="1400">
              <a:latin typeface="Century Gothic"/>
              <a:cs typeface="Century Gothic"/>
            </a:endParaRPr>
          </a:p>
          <a:p>
            <a:pPr marL="273685" indent="-261620">
              <a:lnSpc>
                <a:spcPct val="100000"/>
              </a:lnSpc>
              <a:spcBef>
                <a:spcPts val="650"/>
              </a:spcBef>
              <a:buFont typeface="Verdana"/>
              <a:buAutoNum type="arabicPeriod"/>
              <a:tabLst>
                <a:tab pos="274320" algn="l"/>
              </a:tabLst>
            </a:pP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Engineering</a:t>
            </a:r>
            <a:r>
              <a:rPr sz="1400" b="1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231F20"/>
                </a:solidFill>
                <a:latin typeface="Century Gothic"/>
                <a:cs typeface="Century Gothic"/>
              </a:rPr>
              <a:t>Control</a:t>
            </a:r>
            <a:r>
              <a:rPr sz="14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Measures</a:t>
            </a:r>
            <a:endParaRPr sz="1400">
              <a:latin typeface="Century Gothic"/>
              <a:cs typeface="Century Gothic"/>
            </a:endParaRPr>
          </a:p>
          <a:p>
            <a:pPr marL="273685" indent="-261620">
              <a:lnSpc>
                <a:spcPct val="100000"/>
              </a:lnSpc>
              <a:spcBef>
                <a:spcPts val="650"/>
              </a:spcBef>
              <a:buFont typeface="Verdana"/>
              <a:buAutoNum type="arabicPeriod"/>
              <a:tabLst>
                <a:tab pos="274320" algn="l"/>
              </a:tabLst>
            </a:pPr>
            <a:r>
              <a:rPr sz="1400" b="1" dirty="0">
                <a:solidFill>
                  <a:srgbClr val="231F20"/>
                </a:solidFill>
                <a:latin typeface="Century Gothic"/>
                <a:cs typeface="Century Gothic"/>
              </a:rPr>
              <a:t>Administrative</a:t>
            </a:r>
            <a:r>
              <a:rPr sz="14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Controls</a:t>
            </a:r>
            <a:endParaRPr sz="1400">
              <a:latin typeface="Century Gothic"/>
              <a:cs typeface="Century Gothic"/>
            </a:endParaRPr>
          </a:p>
          <a:p>
            <a:pPr marL="273685" indent="-261620">
              <a:lnSpc>
                <a:spcPct val="100000"/>
              </a:lnSpc>
              <a:spcBef>
                <a:spcPts val="650"/>
              </a:spcBef>
              <a:buFont typeface="Verdana"/>
              <a:buAutoNum type="arabicPeriod"/>
              <a:tabLst>
                <a:tab pos="274320" algn="l"/>
              </a:tabLst>
            </a:pPr>
            <a:r>
              <a:rPr sz="1400" b="1" dirty="0">
                <a:solidFill>
                  <a:srgbClr val="231F20"/>
                </a:solidFill>
                <a:latin typeface="Century Gothic"/>
                <a:cs typeface="Century Gothic"/>
              </a:rPr>
              <a:t>Personal</a:t>
            </a:r>
            <a:r>
              <a:rPr sz="14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Protective</a:t>
            </a:r>
            <a:r>
              <a:rPr sz="14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Equipment</a:t>
            </a:r>
            <a:r>
              <a:rPr sz="14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(PPE)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712847" y="1623403"/>
            <a:ext cx="2794635" cy="2692400"/>
            <a:chOff x="712847" y="1623403"/>
            <a:chExt cx="2794635" cy="2692400"/>
          </a:xfrm>
        </p:grpSpPr>
        <p:sp>
          <p:nvSpPr>
            <p:cNvPr id="34" name="object 34"/>
            <p:cNvSpPr/>
            <p:nvPr/>
          </p:nvSpPr>
          <p:spPr>
            <a:xfrm>
              <a:off x="2064146" y="2093511"/>
              <a:ext cx="1414780" cy="2054225"/>
            </a:xfrm>
            <a:custGeom>
              <a:avLst/>
              <a:gdLst/>
              <a:ahLst/>
              <a:cxnLst/>
              <a:rect l="l" t="t" r="r" b="b"/>
              <a:pathLst>
                <a:path w="1414779" h="2054225">
                  <a:moveTo>
                    <a:pt x="0" y="0"/>
                  </a:moveTo>
                  <a:lnTo>
                    <a:pt x="1414373" y="0"/>
                  </a:lnTo>
                  <a:lnTo>
                    <a:pt x="1414373" y="2054225"/>
                  </a:lnTo>
                  <a:lnTo>
                    <a:pt x="1024737" y="2054225"/>
                  </a:lnTo>
                </a:path>
              </a:pathLst>
            </a:custGeom>
            <a:ln w="5773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14637" y="3520291"/>
              <a:ext cx="2332990" cy="402590"/>
            </a:xfrm>
            <a:custGeom>
              <a:avLst/>
              <a:gdLst/>
              <a:ahLst/>
              <a:cxnLst/>
              <a:rect l="l" t="t" r="r" b="b"/>
              <a:pathLst>
                <a:path w="2332990" h="402589">
                  <a:moveTo>
                    <a:pt x="2131275" y="0"/>
                  </a:moveTo>
                  <a:lnTo>
                    <a:pt x="210985" y="0"/>
                  </a:lnTo>
                  <a:lnTo>
                    <a:pt x="0" y="402539"/>
                  </a:lnTo>
                  <a:lnTo>
                    <a:pt x="2332761" y="402539"/>
                  </a:lnTo>
                  <a:lnTo>
                    <a:pt x="2131275" y="0"/>
                  </a:lnTo>
                  <a:close/>
                </a:path>
              </a:pathLst>
            </a:custGeom>
            <a:solidFill>
              <a:srgbClr val="C7C8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329058" y="2725202"/>
              <a:ext cx="1510665" cy="396240"/>
            </a:xfrm>
            <a:custGeom>
              <a:avLst/>
              <a:gdLst/>
              <a:ahLst/>
              <a:cxnLst/>
              <a:rect l="l" t="t" r="r" b="b"/>
              <a:pathLst>
                <a:path w="1510664" h="396239">
                  <a:moveTo>
                    <a:pt x="1314526" y="0"/>
                  </a:moveTo>
                  <a:lnTo>
                    <a:pt x="196684" y="0"/>
                  </a:lnTo>
                  <a:lnTo>
                    <a:pt x="0" y="393788"/>
                  </a:lnTo>
                  <a:lnTo>
                    <a:pt x="1510169" y="395668"/>
                  </a:lnTo>
                  <a:lnTo>
                    <a:pt x="1314526" y="0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22034" y="3117746"/>
              <a:ext cx="1920239" cy="402590"/>
            </a:xfrm>
            <a:custGeom>
              <a:avLst/>
              <a:gdLst/>
              <a:ahLst/>
              <a:cxnLst/>
              <a:rect l="l" t="t" r="r" b="b"/>
              <a:pathLst>
                <a:path w="1920239" h="402589">
                  <a:moveTo>
                    <a:pt x="1719694" y="0"/>
                  </a:moveTo>
                  <a:lnTo>
                    <a:pt x="208026" y="0"/>
                  </a:lnTo>
                  <a:lnTo>
                    <a:pt x="0" y="402539"/>
                  </a:lnTo>
                  <a:lnTo>
                    <a:pt x="1919706" y="400037"/>
                  </a:lnTo>
                  <a:lnTo>
                    <a:pt x="1719694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26807" y="2300144"/>
              <a:ext cx="1111885" cy="424815"/>
            </a:xfrm>
            <a:custGeom>
              <a:avLst/>
              <a:gdLst/>
              <a:ahLst/>
              <a:cxnLst/>
              <a:rect l="l" t="t" r="r" b="b"/>
              <a:pathLst>
                <a:path w="1111885" h="424814">
                  <a:moveTo>
                    <a:pt x="214109" y="0"/>
                  </a:moveTo>
                  <a:lnTo>
                    <a:pt x="0" y="424370"/>
                  </a:lnTo>
                  <a:lnTo>
                    <a:pt x="1111491" y="423011"/>
                  </a:lnTo>
                  <a:lnTo>
                    <a:pt x="901458" y="1257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4C4D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739103" y="1627571"/>
              <a:ext cx="682625" cy="673100"/>
            </a:xfrm>
            <a:custGeom>
              <a:avLst/>
              <a:gdLst/>
              <a:ahLst/>
              <a:cxnLst/>
              <a:rect l="l" t="t" r="r" b="b"/>
              <a:pathLst>
                <a:path w="682625" h="673100">
                  <a:moveTo>
                    <a:pt x="342531" y="0"/>
                  </a:moveTo>
                  <a:lnTo>
                    <a:pt x="0" y="672579"/>
                  </a:lnTo>
                  <a:lnTo>
                    <a:pt x="682574" y="672579"/>
                  </a:lnTo>
                  <a:lnTo>
                    <a:pt x="34253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20658" y="3932828"/>
              <a:ext cx="2722245" cy="377190"/>
            </a:xfrm>
            <a:custGeom>
              <a:avLst/>
              <a:gdLst/>
              <a:ahLst/>
              <a:cxnLst/>
              <a:rect l="l" t="t" r="r" b="b"/>
              <a:pathLst>
                <a:path w="2722245" h="377189">
                  <a:moveTo>
                    <a:pt x="2531618" y="0"/>
                  </a:moveTo>
                  <a:lnTo>
                    <a:pt x="197599" y="0"/>
                  </a:lnTo>
                  <a:lnTo>
                    <a:pt x="0" y="375043"/>
                  </a:lnTo>
                  <a:lnTo>
                    <a:pt x="2721965" y="376707"/>
                  </a:lnTo>
                  <a:lnTo>
                    <a:pt x="2531618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19724" y="1630280"/>
              <a:ext cx="2724785" cy="2678430"/>
            </a:xfrm>
            <a:custGeom>
              <a:avLst/>
              <a:gdLst/>
              <a:ahLst/>
              <a:cxnLst/>
              <a:rect l="l" t="t" r="r" b="b"/>
              <a:pathLst>
                <a:path w="2724785" h="2678429">
                  <a:moveTo>
                    <a:pt x="1362100" y="0"/>
                  </a:moveTo>
                  <a:lnTo>
                    <a:pt x="0" y="2678264"/>
                  </a:lnTo>
                  <a:lnTo>
                    <a:pt x="2724200" y="2678264"/>
                  </a:lnTo>
                  <a:lnTo>
                    <a:pt x="1362100" y="0"/>
                  </a:lnTo>
                  <a:close/>
                </a:path>
              </a:pathLst>
            </a:custGeom>
            <a:ln w="1375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116535" y="3519659"/>
              <a:ext cx="1932939" cy="0"/>
            </a:xfrm>
            <a:custGeom>
              <a:avLst/>
              <a:gdLst/>
              <a:ahLst/>
              <a:cxnLst/>
              <a:rect l="l" t="t" r="r" b="b"/>
              <a:pathLst>
                <a:path w="1932939">
                  <a:moveTo>
                    <a:pt x="0" y="0"/>
                  </a:moveTo>
                  <a:lnTo>
                    <a:pt x="1932711" y="0"/>
                  </a:lnTo>
                </a:path>
              </a:pathLst>
            </a:custGeom>
            <a:ln w="1375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11512" y="3924704"/>
              <a:ext cx="2343785" cy="0"/>
            </a:xfrm>
            <a:custGeom>
              <a:avLst/>
              <a:gdLst/>
              <a:ahLst/>
              <a:cxnLst/>
              <a:rect l="l" t="t" r="r" b="b"/>
              <a:pathLst>
                <a:path w="2343785">
                  <a:moveTo>
                    <a:pt x="0" y="0"/>
                  </a:moveTo>
                  <a:lnTo>
                    <a:pt x="2343759" y="0"/>
                  </a:lnTo>
                </a:path>
              </a:pathLst>
            </a:custGeom>
            <a:ln w="1375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324058" y="3115867"/>
              <a:ext cx="1513205" cy="0"/>
            </a:xfrm>
            <a:custGeom>
              <a:avLst/>
              <a:gdLst/>
              <a:ahLst/>
              <a:cxnLst/>
              <a:rect l="l" t="t" r="r" b="b"/>
              <a:pathLst>
                <a:path w="1513205">
                  <a:moveTo>
                    <a:pt x="0" y="0"/>
                  </a:moveTo>
                  <a:lnTo>
                    <a:pt x="1512671" y="0"/>
                  </a:lnTo>
                </a:path>
              </a:pathLst>
            </a:custGeom>
            <a:ln w="1375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521579" y="2725824"/>
              <a:ext cx="1118235" cy="0"/>
            </a:xfrm>
            <a:custGeom>
              <a:avLst/>
              <a:gdLst/>
              <a:ahLst/>
              <a:cxnLst/>
              <a:rect l="l" t="t" r="r" b="b"/>
              <a:pathLst>
                <a:path w="1118235">
                  <a:moveTo>
                    <a:pt x="0" y="0"/>
                  </a:moveTo>
                  <a:lnTo>
                    <a:pt x="1117625" y="0"/>
                  </a:lnTo>
                </a:path>
              </a:pathLst>
            </a:custGeom>
            <a:ln w="1375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740103" y="2299524"/>
              <a:ext cx="681990" cy="0"/>
            </a:xfrm>
            <a:custGeom>
              <a:avLst/>
              <a:gdLst/>
              <a:ahLst/>
              <a:cxnLst/>
              <a:rect l="l" t="t" r="r" b="b"/>
              <a:pathLst>
                <a:path w="681989">
                  <a:moveTo>
                    <a:pt x="0" y="0"/>
                  </a:moveTo>
                  <a:lnTo>
                    <a:pt x="681570" y="0"/>
                  </a:lnTo>
                </a:path>
              </a:pathLst>
            </a:custGeom>
            <a:ln w="1375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7" name="object 4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1542" y="6364499"/>
            <a:ext cx="6031495" cy="2449771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27D17F07-BB17-79D4-580D-3A92D0F5B0A8}"/>
              </a:ext>
            </a:extLst>
          </p:cNvPr>
          <p:cNvSpPr/>
          <p:nvPr/>
        </p:nvSpPr>
        <p:spPr>
          <a:xfrm>
            <a:off x="3634691" y="2425973"/>
            <a:ext cx="3496359" cy="1801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B542E45-1B02-B016-A08D-0A514644CFC2}"/>
              </a:ext>
            </a:extLst>
          </p:cNvPr>
          <p:cNvSpPr/>
          <p:nvPr/>
        </p:nvSpPr>
        <p:spPr>
          <a:xfrm>
            <a:off x="544589" y="4930030"/>
            <a:ext cx="5197119" cy="377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2888" y="10227082"/>
            <a:ext cx="1714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31F20"/>
                </a:solidFill>
                <a:latin typeface="Verdana"/>
                <a:cs typeface="Verdana"/>
              </a:rPr>
              <a:t>23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8494" y="10227082"/>
            <a:ext cx="13531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Verdana"/>
                <a:cs typeface="Verdana"/>
              </a:rPr>
              <a:t>May</a:t>
            </a:r>
            <a:r>
              <a:rPr sz="9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31F20"/>
                </a:solidFill>
                <a:latin typeface="Verdana"/>
                <a:cs typeface="Verdana"/>
              </a:rPr>
              <a:t>not</a:t>
            </a:r>
            <a:r>
              <a:rPr sz="9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9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Verdana"/>
                <a:cs typeface="Verdana"/>
              </a:rPr>
              <a:t>reproduced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399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Chapter </a:t>
            </a:r>
            <a:r>
              <a:rPr spc="-50" dirty="0"/>
              <a:t>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93025" y="1021331"/>
            <a:ext cx="4154804" cy="106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800" b="1" dirty="0">
                <a:solidFill>
                  <a:srgbClr val="231F20"/>
                </a:solidFill>
                <a:latin typeface="Franklin Gothic Heavy"/>
                <a:cs typeface="Franklin Gothic Heavy"/>
              </a:rPr>
              <a:t>Plan</a:t>
            </a:r>
            <a:r>
              <a:rPr sz="6800" b="1" spc="-170" dirty="0">
                <a:solidFill>
                  <a:srgbClr val="231F20"/>
                </a:solidFill>
                <a:latin typeface="Franklin Gothic Heavy"/>
                <a:cs typeface="Franklin Gothic Heavy"/>
              </a:rPr>
              <a:t> </a:t>
            </a:r>
            <a:r>
              <a:rPr sz="6800" b="1" spc="-20" dirty="0">
                <a:solidFill>
                  <a:srgbClr val="231F20"/>
                </a:solidFill>
                <a:latin typeface="Franklin Gothic Heavy"/>
                <a:cs typeface="Franklin Gothic Heavy"/>
              </a:rPr>
              <a:t>Work</a:t>
            </a:r>
            <a:endParaRPr sz="6800">
              <a:latin typeface="Franklin Gothic Heavy"/>
              <a:cs typeface="Franklin Gothic Heavy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7746" y="3421611"/>
            <a:ext cx="3869793" cy="351323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815389" y="9047482"/>
            <a:ext cx="6055995" cy="9398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Trainers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please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note:</a:t>
            </a:r>
            <a:endParaRPr sz="1200">
              <a:latin typeface="Century Gothic"/>
              <a:cs typeface="Century Gothic"/>
            </a:endParaRPr>
          </a:p>
          <a:p>
            <a:pPr marL="12700" marR="5080">
              <a:lnSpc>
                <a:spcPct val="125000"/>
              </a:lnSpc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answers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this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book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are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no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way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conclusive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are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used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as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guide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only.</a:t>
            </a:r>
            <a:r>
              <a:rPr sz="12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Use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your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own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knowledge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experience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correct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variation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answers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that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may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given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by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learners.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1860" y="10230070"/>
            <a:ext cx="16579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©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Easy</a:t>
            </a:r>
            <a:r>
              <a:rPr sz="8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Guides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Australia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Pty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Ltd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24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750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41340" y="540002"/>
            <a:ext cx="6297295" cy="3204210"/>
            <a:chOff x="541340" y="540002"/>
            <a:chExt cx="6297295" cy="3204210"/>
          </a:xfrm>
        </p:grpSpPr>
        <p:sp>
          <p:nvSpPr>
            <p:cNvPr id="6" name="object 6"/>
            <p:cNvSpPr/>
            <p:nvPr/>
          </p:nvSpPr>
          <p:spPr>
            <a:xfrm>
              <a:off x="544515" y="543177"/>
              <a:ext cx="6290945" cy="3197860"/>
            </a:xfrm>
            <a:custGeom>
              <a:avLst/>
              <a:gdLst/>
              <a:ahLst/>
              <a:cxnLst/>
              <a:rect l="l" t="t" r="r" b="b"/>
              <a:pathLst>
                <a:path w="6290945" h="3197860">
                  <a:moveTo>
                    <a:pt x="6110947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3017647"/>
                  </a:lnTo>
                  <a:lnTo>
                    <a:pt x="6429" y="3065495"/>
                  </a:lnTo>
                  <a:lnTo>
                    <a:pt x="24573" y="3108491"/>
                  </a:lnTo>
                  <a:lnTo>
                    <a:pt x="52717" y="3144921"/>
                  </a:lnTo>
                  <a:lnTo>
                    <a:pt x="89146" y="3173067"/>
                  </a:lnTo>
                  <a:lnTo>
                    <a:pt x="132144" y="3191213"/>
                  </a:lnTo>
                  <a:lnTo>
                    <a:pt x="179997" y="3197644"/>
                  </a:lnTo>
                  <a:lnTo>
                    <a:pt x="6110947" y="3197644"/>
                  </a:lnTo>
                  <a:lnTo>
                    <a:pt x="6158795" y="3191213"/>
                  </a:lnTo>
                  <a:lnTo>
                    <a:pt x="6201792" y="3173067"/>
                  </a:lnTo>
                  <a:lnTo>
                    <a:pt x="6238222" y="3144921"/>
                  </a:lnTo>
                  <a:lnTo>
                    <a:pt x="6266368" y="3108491"/>
                  </a:lnTo>
                  <a:lnTo>
                    <a:pt x="6284514" y="3065495"/>
                  </a:lnTo>
                  <a:lnTo>
                    <a:pt x="6290945" y="3017647"/>
                  </a:lnTo>
                  <a:lnTo>
                    <a:pt x="6290945" y="179997"/>
                  </a:lnTo>
                  <a:lnTo>
                    <a:pt x="6284514" y="132149"/>
                  </a:lnTo>
                  <a:lnTo>
                    <a:pt x="6266368" y="89152"/>
                  </a:lnTo>
                  <a:lnTo>
                    <a:pt x="6238222" y="52722"/>
                  </a:lnTo>
                  <a:lnTo>
                    <a:pt x="6201792" y="24576"/>
                  </a:lnTo>
                  <a:lnTo>
                    <a:pt x="6158795" y="6430"/>
                  </a:lnTo>
                  <a:lnTo>
                    <a:pt x="6110947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25999" y="2043638"/>
              <a:ext cx="2027187" cy="15407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44515" y="543177"/>
              <a:ext cx="6290945" cy="3197860"/>
            </a:xfrm>
            <a:custGeom>
              <a:avLst/>
              <a:gdLst/>
              <a:ahLst/>
              <a:cxnLst/>
              <a:rect l="l" t="t" r="r" b="b"/>
              <a:pathLst>
                <a:path w="6290945" h="3197860">
                  <a:moveTo>
                    <a:pt x="179997" y="0"/>
                  </a:move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3017647"/>
                  </a:lnTo>
                  <a:lnTo>
                    <a:pt x="6429" y="3065495"/>
                  </a:lnTo>
                  <a:lnTo>
                    <a:pt x="24573" y="3108491"/>
                  </a:lnTo>
                  <a:lnTo>
                    <a:pt x="52717" y="3144921"/>
                  </a:lnTo>
                  <a:lnTo>
                    <a:pt x="89146" y="3173067"/>
                  </a:lnTo>
                  <a:lnTo>
                    <a:pt x="132144" y="3191213"/>
                  </a:lnTo>
                  <a:lnTo>
                    <a:pt x="179997" y="3197644"/>
                  </a:lnTo>
                  <a:lnTo>
                    <a:pt x="6110947" y="3197644"/>
                  </a:lnTo>
                  <a:lnTo>
                    <a:pt x="6158795" y="3191213"/>
                  </a:lnTo>
                  <a:lnTo>
                    <a:pt x="6201792" y="3173067"/>
                  </a:lnTo>
                  <a:lnTo>
                    <a:pt x="6238222" y="3144921"/>
                  </a:lnTo>
                  <a:lnTo>
                    <a:pt x="6266368" y="3108491"/>
                  </a:lnTo>
                  <a:lnTo>
                    <a:pt x="6284514" y="3065495"/>
                  </a:lnTo>
                  <a:lnTo>
                    <a:pt x="6290945" y="3017647"/>
                  </a:lnTo>
                  <a:lnTo>
                    <a:pt x="6290945" y="179997"/>
                  </a:lnTo>
                  <a:lnTo>
                    <a:pt x="6284514" y="132149"/>
                  </a:lnTo>
                  <a:lnTo>
                    <a:pt x="6266368" y="89152"/>
                  </a:lnTo>
                  <a:lnTo>
                    <a:pt x="6238222" y="52722"/>
                  </a:lnTo>
                  <a:lnTo>
                    <a:pt x="6201792" y="24576"/>
                  </a:lnTo>
                  <a:lnTo>
                    <a:pt x="6158795" y="6430"/>
                  </a:lnTo>
                  <a:lnTo>
                    <a:pt x="6110947" y="0"/>
                  </a:lnTo>
                  <a:lnTo>
                    <a:pt x="179997" y="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14029" y="638558"/>
            <a:ext cx="4942840" cy="1885314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1.5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Identify</a:t>
            </a:r>
            <a:r>
              <a:rPr sz="1800" spc="-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workplace</a:t>
            </a:r>
            <a:r>
              <a:rPr sz="1800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hazards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anything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can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hurt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or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others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while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work.</a:t>
            </a:r>
            <a:endParaRPr sz="1100">
              <a:latin typeface="Verdana"/>
              <a:cs typeface="Verdana"/>
            </a:endParaRPr>
          </a:p>
          <a:p>
            <a:pPr marL="12700" marR="5080">
              <a:lnSpc>
                <a:spcPct val="156600"/>
              </a:lnSpc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need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know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(identify)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workplace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hazards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before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start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work.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Look for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hazards.</a:t>
            </a:r>
            <a:endParaRPr sz="1100">
              <a:latin typeface="Verdana"/>
              <a:cs typeface="Verdana"/>
            </a:endParaRPr>
          </a:p>
          <a:p>
            <a:pPr marL="12700" marR="1498600">
              <a:lnSpc>
                <a:spcPct val="113700"/>
              </a:lnSpc>
              <a:spcBef>
                <a:spcPts val="565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Look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above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you,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look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around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you,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and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check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the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ground</a:t>
            </a:r>
            <a:r>
              <a:rPr sz="1100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below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you.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9031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25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8494" y="10230070"/>
            <a:ext cx="12058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May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not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reproduced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399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3516000" y="1714846"/>
            <a:ext cx="3511550" cy="9525"/>
            <a:chOff x="3516000" y="1714846"/>
            <a:chExt cx="3511550" cy="9525"/>
          </a:xfrm>
        </p:grpSpPr>
        <p:sp>
          <p:nvSpPr>
            <p:cNvPr id="6" name="object 6"/>
            <p:cNvSpPr/>
            <p:nvPr/>
          </p:nvSpPr>
          <p:spPr>
            <a:xfrm>
              <a:off x="3539793" y="1719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15995" y="1714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3516000" y="1968846"/>
            <a:ext cx="3511550" cy="9525"/>
            <a:chOff x="3516000" y="1968846"/>
            <a:chExt cx="3511550" cy="9525"/>
          </a:xfrm>
        </p:grpSpPr>
        <p:sp>
          <p:nvSpPr>
            <p:cNvPr id="9" name="object 9"/>
            <p:cNvSpPr/>
            <p:nvPr/>
          </p:nvSpPr>
          <p:spPr>
            <a:xfrm>
              <a:off x="3539793" y="1973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15995" y="1968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3516000" y="2222846"/>
            <a:ext cx="3511550" cy="9525"/>
            <a:chOff x="3516000" y="2222846"/>
            <a:chExt cx="3511550" cy="9525"/>
          </a:xfrm>
        </p:grpSpPr>
        <p:sp>
          <p:nvSpPr>
            <p:cNvPr id="12" name="object 12"/>
            <p:cNvSpPr/>
            <p:nvPr/>
          </p:nvSpPr>
          <p:spPr>
            <a:xfrm>
              <a:off x="3539793" y="2227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15995" y="2222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3516000" y="2476846"/>
            <a:ext cx="3511550" cy="9525"/>
            <a:chOff x="3516000" y="2476846"/>
            <a:chExt cx="3511550" cy="9525"/>
          </a:xfrm>
        </p:grpSpPr>
        <p:sp>
          <p:nvSpPr>
            <p:cNvPr id="15" name="object 15"/>
            <p:cNvSpPr/>
            <p:nvPr/>
          </p:nvSpPr>
          <p:spPr>
            <a:xfrm>
              <a:off x="3539793" y="2481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15995" y="2476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3516000" y="2730846"/>
            <a:ext cx="3511550" cy="9525"/>
            <a:chOff x="3516000" y="2730846"/>
            <a:chExt cx="3511550" cy="9525"/>
          </a:xfrm>
        </p:grpSpPr>
        <p:sp>
          <p:nvSpPr>
            <p:cNvPr id="18" name="object 18"/>
            <p:cNvSpPr/>
            <p:nvPr/>
          </p:nvSpPr>
          <p:spPr>
            <a:xfrm>
              <a:off x="3539793" y="2735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515995" y="2730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3516000" y="2984846"/>
            <a:ext cx="3511550" cy="9525"/>
            <a:chOff x="3516000" y="2984846"/>
            <a:chExt cx="3511550" cy="9525"/>
          </a:xfrm>
        </p:grpSpPr>
        <p:sp>
          <p:nvSpPr>
            <p:cNvPr id="21" name="object 21"/>
            <p:cNvSpPr/>
            <p:nvPr/>
          </p:nvSpPr>
          <p:spPr>
            <a:xfrm>
              <a:off x="3539793" y="2989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515995" y="2984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3516000" y="3238846"/>
            <a:ext cx="3511550" cy="9525"/>
            <a:chOff x="3516000" y="3238846"/>
            <a:chExt cx="3511550" cy="9525"/>
          </a:xfrm>
        </p:grpSpPr>
        <p:sp>
          <p:nvSpPr>
            <p:cNvPr id="24" name="object 24"/>
            <p:cNvSpPr/>
            <p:nvPr/>
          </p:nvSpPr>
          <p:spPr>
            <a:xfrm>
              <a:off x="3539793" y="3243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515995" y="3238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3516000" y="3492846"/>
            <a:ext cx="3511550" cy="9525"/>
            <a:chOff x="3516000" y="3492846"/>
            <a:chExt cx="3511550" cy="9525"/>
          </a:xfrm>
        </p:grpSpPr>
        <p:sp>
          <p:nvSpPr>
            <p:cNvPr id="27" name="object 27"/>
            <p:cNvSpPr/>
            <p:nvPr/>
          </p:nvSpPr>
          <p:spPr>
            <a:xfrm>
              <a:off x="3539793" y="3497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515995" y="3492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3516000" y="3746846"/>
            <a:ext cx="3511550" cy="9525"/>
            <a:chOff x="3516000" y="3746846"/>
            <a:chExt cx="3511550" cy="9525"/>
          </a:xfrm>
        </p:grpSpPr>
        <p:sp>
          <p:nvSpPr>
            <p:cNvPr id="30" name="object 30"/>
            <p:cNvSpPr/>
            <p:nvPr/>
          </p:nvSpPr>
          <p:spPr>
            <a:xfrm>
              <a:off x="3539793" y="3751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515995" y="3746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3516000" y="4000846"/>
            <a:ext cx="3511550" cy="9525"/>
            <a:chOff x="3516000" y="4000846"/>
            <a:chExt cx="3511550" cy="9525"/>
          </a:xfrm>
        </p:grpSpPr>
        <p:sp>
          <p:nvSpPr>
            <p:cNvPr id="33" name="object 33"/>
            <p:cNvSpPr/>
            <p:nvPr/>
          </p:nvSpPr>
          <p:spPr>
            <a:xfrm>
              <a:off x="3539793" y="4005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515995" y="4000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3516000" y="4254846"/>
            <a:ext cx="3511550" cy="9525"/>
            <a:chOff x="3516000" y="4254846"/>
            <a:chExt cx="3511550" cy="9525"/>
          </a:xfrm>
        </p:grpSpPr>
        <p:sp>
          <p:nvSpPr>
            <p:cNvPr id="36" name="object 36"/>
            <p:cNvSpPr/>
            <p:nvPr/>
          </p:nvSpPr>
          <p:spPr>
            <a:xfrm>
              <a:off x="3539793" y="4259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515995" y="4254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3516000" y="4508846"/>
            <a:ext cx="3511550" cy="9525"/>
            <a:chOff x="3516000" y="4508846"/>
            <a:chExt cx="3511550" cy="9525"/>
          </a:xfrm>
        </p:grpSpPr>
        <p:sp>
          <p:nvSpPr>
            <p:cNvPr id="39" name="object 39"/>
            <p:cNvSpPr/>
            <p:nvPr/>
          </p:nvSpPr>
          <p:spPr>
            <a:xfrm>
              <a:off x="3539793" y="4513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515995" y="4508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3516000" y="4762846"/>
            <a:ext cx="3511550" cy="9525"/>
            <a:chOff x="3516000" y="4762846"/>
            <a:chExt cx="3511550" cy="9525"/>
          </a:xfrm>
        </p:grpSpPr>
        <p:sp>
          <p:nvSpPr>
            <p:cNvPr id="42" name="object 42"/>
            <p:cNvSpPr/>
            <p:nvPr/>
          </p:nvSpPr>
          <p:spPr>
            <a:xfrm>
              <a:off x="3539793" y="4767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515995" y="4762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3516000" y="5016846"/>
            <a:ext cx="3511550" cy="9525"/>
            <a:chOff x="3516000" y="5016846"/>
            <a:chExt cx="3511550" cy="9525"/>
          </a:xfrm>
        </p:grpSpPr>
        <p:sp>
          <p:nvSpPr>
            <p:cNvPr id="45" name="object 45"/>
            <p:cNvSpPr/>
            <p:nvPr/>
          </p:nvSpPr>
          <p:spPr>
            <a:xfrm>
              <a:off x="3539793" y="5021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515995" y="5016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720090" y="2686950"/>
            <a:ext cx="6307455" cy="6089650"/>
            <a:chOff x="720090" y="2686950"/>
            <a:chExt cx="6307455" cy="6089650"/>
          </a:xfrm>
        </p:grpSpPr>
        <p:sp>
          <p:nvSpPr>
            <p:cNvPr id="48" name="object 48"/>
            <p:cNvSpPr/>
            <p:nvPr/>
          </p:nvSpPr>
          <p:spPr>
            <a:xfrm>
              <a:off x="3539793" y="5275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515995" y="5270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539793" y="5529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515995" y="5524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539793" y="5783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515995" y="5778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539793" y="6037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515995" y="6032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539793" y="6291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515995" y="6286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539793" y="6545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515995" y="6540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539793" y="6799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515995" y="6794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0090" y="3906634"/>
              <a:ext cx="2079842" cy="4869776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2526089" y="4894023"/>
              <a:ext cx="929005" cy="0"/>
            </a:xfrm>
            <a:custGeom>
              <a:avLst/>
              <a:gdLst/>
              <a:ahLst/>
              <a:cxnLst/>
              <a:rect l="l" t="t" r="r" b="b"/>
              <a:pathLst>
                <a:path w="929004">
                  <a:moveTo>
                    <a:pt x="0" y="0"/>
                  </a:moveTo>
                  <a:lnTo>
                    <a:pt x="928687" y="0"/>
                  </a:lnTo>
                </a:path>
              </a:pathLst>
            </a:custGeom>
            <a:ln w="38100">
              <a:solidFill>
                <a:srgbClr val="939598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526089" y="5154003"/>
              <a:ext cx="929005" cy="1588135"/>
            </a:xfrm>
            <a:custGeom>
              <a:avLst/>
              <a:gdLst/>
              <a:ahLst/>
              <a:cxnLst/>
              <a:rect l="l" t="t" r="r" b="b"/>
              <a:pathLst>
                <a:path w="929004" h="1588134">
                  <a:moveTo>
                    <a:pt x="0" y="0"/>
                  </a:moveTo>
                  <a:lnTo>
                    <a:pt x="928687" y="1587665"/>
                  </a:lnTo>
                </a:path>
              </a:pathLst>
            </a:custGeom>
            <a:ln w="38100">
              <a:solidFill>
                <a:srgbClr val="939598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532382" y="2706000"/>
              <a:ext cx="880744" cy="1956435"/>
            </a:xfrm>
            <a:custGeom>
              <a:avLst/>
              <a:gdLst/>
              <a:ahLst/>
              <a:cxnLst/>
              <a:rect l="l" t="t" r="r" b="b"/>
              <a:pathLst>
                <a:path w="880745" h="1956435">
                  <a:moveTo>
                    <a:pt x="0" y="1956003"/>
                  </a:moveTo>
                  <a:lnTo>
                    <a:pt x="880287" y="0"/>
                  </a:lnTo>
                </a:path>
              </a:pathLst>
            </a:custGeom>
            <a:ln w="38100">
              <a:solidFill>
                <a:srgbClr val="939598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6" name="object 66"/>
          <p:cNvGrpSpPr/>
          <p:nvPr/>
        </p:nvGrpSpPr>
        <p:grpSpPr>
          <a:xfrm>
            <a:off x="3516000" y="7048847"/>
            <a:ext cx="3511550" cy="9525"/>
            <a:chOff x="3516000" y="7048847"/>
            <a:chExt cx="3511550" cy="9525"/>
          </a:xfrm>
        </p:grpSpPr>
        <p:sp>
          <p:nvSpPr>
            <p:cNvPr id="67" name="object 67"/>
            <p:cNvSpPr/>
            <p:nvPr/>
          </p:nvSpPr>
          <p:spPr>
            <a:xfrm>
              <a:off x="3539793" y="7053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515995" y="7048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3516000" y="7302847"/>
            <a:ext cx="3511550" cy="9525"/>
            <a:chOff x="3516000" y="7302847"/>
            <a:chExt cx="3511550" cy="9525"/>
          </a:xfrm>
        </p:grpSpPr>
        <p:sp>
          <p:nvSpPr>
            <p:cNvPr id="70" name="object 70"/>
            <p:cNvSpPr/>
            <p:nvPr/>
          </p:nvSpPr>
          <p:spPr>
            <a:xfrm>
              <a:off x="3539793" y="7307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515995" y="7302855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2" name="object 72"/>
          <p:cNvGrpSpPr/>
          <p:nvPr/>
        </p:nvGrpSpPr>
        <p:grpSpPr>
          <a:xfrm>
            <a:off x="3516000" y="7556847"/>
            <a:ext cx="3511550" cy="9525"/>
            <a:chOff x="3516000" y="7556847"/>
            <a:chExt cx="3511550" cy="9525"/>
          </a:xfrm>
        </p:grpSpPr>
        <p:sp>
          <p:nvSpPr>
            <p:cNvPr id="73" name="object 73"/>
            <p:cNvSpPr/>
            <p:nvPr/>
          </p:nvSpPr>
          <p:spPr>
            <a:xfrm>
              <a:off x="3539793" y="7561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515995" y="7556856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5" name="object 75"/>
          <p:cNvGrpSpPr/>
          <p:nvPr/>
        </p:nvGrpSpPr>
        <p:grpSpPr>
          <a:xfrm>
            <a:off x="3516000" y="7810847"/>
            <a:ext cx="3511550" cy="9525"/>
            <a:chOff x="3516000" y="7810847"/>
            <a:chExt cx="3511550" cy="9525"/>
          </a:xfrm>
        </p:grpSpPr>
        <p:sp>
          <p:nvSpPr>
            <p:cNvPr id="76" name="object 76"/>
            <p:cNvSpPr/>
            <p:nvPr/>
          </p:nvSpPr>
          <p:spPr>
            <a:xfrm>
              <a:off x="3539793" y="7815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515995" y="7810856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8" name="object 78"/>
          <p:cNvGrpSpPr/>
          <p:nvPr/>
        </p:nvGrpSpPr>
        <p:grpSpPr>
          <a:xfrm>
            <a:off x="3516000" y="8064847"/>
            <a:ext cx="3511550" cy="9525"/>
            <a:chOff x="3516000" y="8064847"/>
            <a:chExt cx="3511550" cy="9525"/>
          </a:xfrm>
        </p:grpSpPr>
        <p:sp>
          <p:nvSpPr>
            <p:cNvPr id="79" name="object 79"/>
            <p:cNvSpPr/>
            <p:nvPr/>
          </p:nvSpPr>
          <p:spPr>
            <a:xfrm>
              <a:off x="3539793" y="8069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515995" y="8064856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1" name="object 81"/>
          <p:cNvGrpSpPr/>
          <p:nvPr/>
        </p:nvGrpSpPr>
        <p:grpSpPr>
          <a:xfrm>
            <a:off x="3516000" y="8318847"/>
            <a:ext cx="3511550" cy="9525"/>
            <a:chOff x="3516000" y="8318847"/>
            <a:chExt cx="3511550" cy="9525"/>
          </a:xfrm>
        </p:grpSpPr>
        <p:sp>
          <p:nvSpPr>
            <p:cNvPr id="82" name="object 82"/>
            <p:cNvSpPr/>
            <p:nvPr/>
          </p:nvSpPr>
          <p:spPr>
            <a:xfrm>
              <a:off x="3539793" y="8323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515995" y="8318856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4" name="object 84"/>
          <p:cNvGrpSpPr/>
          <p:nvPr/>
        </p:nvGrpSpPr>
        <p:grpSpPr>
          <a:xfrm>
            <a:off x="3516000" y="8572847"/>
            <a:ext cx="3511550" cy="9525"/>
            <a:chOff x="3516000" y="8572847"/>
            <a:chExt cx="3511550" cy="9525"/>
          </a:xfrm>
        </p:grpSpPr>
        <p:sp>
          <p:nvSpPr>
            <p:cNvPr id="85" name="object 85"/>
            <p:cNvSpPr/>
            <p:nvPr/>
          </p:nvSpPr>
          <p:spPr>
            <a:xfrm>
              <a:off x="3539793" y="8577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515995" y="8572856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7" name="object 87"/>
          <p:cNvGrpSpPr/>
          <p:nvPr/>
        </p:nvGrpSpPr>
        <p:grpSpPr>
          <a:xfrm>
            <a:off x="3516000" y="8826847"/>
            <a:ext cx="3511550" cy="9525"/>
            <a:chOff x="3516000" y="8826847"/>
            <a:chExt cx="3511550" cy="9525"/>
          </a:xfrm>
        </p:grpSpPr>
        <p:sp>
          <p:nvSpPr>
            <p:cNvPr id="88" name="object 88"/>
            <p:cNvSpPr/>
            <p:nvPr/>
          </p:nvSpPr>
          <p:spPr>
            <a:xfrm>
              <a:off x="3539793" y="8831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515995" y="8826856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0" name="object 90"/>
          <p:cNvGrpSpPr/>
          <p:nvPr/>
        </p:nvGrpSpPr>
        <p:grpSpPr>
          <a:xfrm>
            <a:off x="3516000" y="9080847"/>
            <a:ext cx="3511550" cy="9525"/>
            <a:chOff x="3516000" y="9080847"/>
            <a:chExt cx="3511550" cy="9525"/>
          </a:xfrm>
        </p:grpSpPr>
        <p:sp>
          <p:nvSpPr>
            <p:cNvPr id="91" name="object 91"/>
            <p:cNvSpPr/>
            <p:nvPr/>
          </p:nvSpPr>
          <p:spPr>
            <a:xfrm>
              <a:off x="3539793" y="9085609"/>
              <a:ext cx="3473450" cy="0"/>
            </a:xfrm>
            <a:custGeom>
              <a:avLst/>
              <a:gdLst/>
              <a:ahLst/>
              <a:cxnLst/>
              <a:rect l="l" t="t" r="r" b="b"/>
              <a:pathLst>
                <a:path w="3473450">
                  <a:moveTo>
                    <a:pt x="0" y="0"/>
                  </a:moveTo>
                  <a:lnTo>
                    <a:pt x="347314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515995" y="9080856"/>
              <a:ext cx="3511550" cy="9525"/>
            </a:xfrm>
            <a:custGeom>
              <a:avLst/>
              <a:gdLst/>
              <a:ahLst/>
              <a:cxnLst/>
              <a:rect l="l" t="t" r="r" b="b"/>
              <a:pathLst>
                <a:path w="351155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511550" h="9525">
                  <a:moveTo>
                    <a:pt x="3511219" y="4762"/>
                  </a:moveTo>
                  <a:lnTo>
                    <a:pt x="3509822" y="1397"/>
                  </a:lnTo>
                  <a:lnTo>
                    <a:pt x="3506457" y="0"/>
                  </a:lnTo>
                  <a:lnTo>
                    <a:pt x="3503091" y="1397"/>
                  </a:lnTo>
                  <a:lnTo>
                    <a:pt x="3501694" y="4762"/>
                  </a:lnTo>
                  <a:lnTo>
                    <a:pt x="3503091" y="8128"/>
                  </a:lnTo>
                  <a:lnTo>
                    <a:pt x="3506457" y="9525"/>
                  </a:lnTo>
                  <a:lnTo>
                    <a:pt x="3509822" y="8128"/>
                  </a:lnTo>
                  <a:lnTo>
                    <a:pt x="351121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3" name="object 9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8091" y="9221909"/>
            <a:ext cx="333000" cy="406163"/>
          </a:xfrm>
          <a:prstGeom prst="rect">
            <a:avLst/>
          </a:prstGeom>
        </p:spPr>
      </p:pic>
      <p:sp>
        <p:nvSpPr>
          <p:cNvPr id="94" name="object 94"/>
          <p:cNvSpPr/>
          <p:nvPr/>
        </p:nvSpPr>
        <p:spPr>
          <a:xfrm>
            <a:off x="1504701" y="1207051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491999" y="491056"/>
            <a:ext cx="5252085" cy="125158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1.5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a)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Give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examples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should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look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rgbClr val="231F20"/>
                </a:solidFill>
                <a:latin typeface="Verdana"/>
                <a:cs typeface="Verdana"/>
              </a:rPr>
              <a:t>before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begin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work.</a:t>
            </a:r>
            <a:endParaRPr sz="1100">
              <a:latin typeface="Verdana"/>
              <a:cs typeface="Verdana"/>
            </a:endParaRPr>
          </a:p>
          <a:p>
            <a:pPr marL="2023745">
              <a:lnSpc>
                <a:spcPct val="100000"/>
              </a:lnSpc>
              <a:spcBef>
                <a:spcPts val="480"/>
              </a:spcBef>
            </a:pP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Above</a:t>
            </a:r>
            <a:r>
              <a:rPr sz="1300" b="1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head</a:t>
            </a:r>
            <a:r>
              <a:rPr sz="1300" b="1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spc="-10" dirty="0">
                <a:solidFill>
                  <a:srgbClr val="231F20"/>
                </a:solidFill>
                <a:latin typeface="Verdana"/>
                <a:cs typeface="Verdana"/>
              </a:rPr>
              <a:t>height</a:t>
            </a:r>
            <a:endParaRPr sz="1300">
              <a:latin typeface="Verdana"/>
              <a:cs typeface="Verdana"/>
            </a:endParaRPr>
          </a:p>
        </p:txBody>
      </p:sp>
      <p:pic>
        <p:nvPicPr>
          <p:cNvPr id="96" name="object 9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0089" y="540003"/>
            <a:ext cx="713949" cy="719999"/>
          </a:xfrm>
          <a:prstGeom prst="rect">
            <a:avLst/>
          </a:prstGeom>
        </p:spPr>
      </p:pic>
      <p:sp>
        <p:nvSpPr>
          <p:cNvPr id="97" name="object 97"/>
          <p:cNvSpPr txBox="1"/>
          <p:nvPr/>
        </p:nvSpPr>
        <p:spPr>
          <a:xfrm>
            <a:off x="2009094" y="1773412"/>
            <a:ext cx="1477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 my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include: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611275" y="1726015"/>
            <a:ext cx="1685289" cy="155003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61315" indent="-349250">
              <a:lnSpc>
                <a:spcPct val="100000"/>
              </a:lnSpc>
              <a:spcBef>
                <a:spcPts val="6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powerlines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overhead</a:t>
            </a:r>
            <a:r>
              <a:rPr sz="1200" b="1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pipes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trees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buildings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clearance</a:t>
            </a:r>
            <a:r>
              <a:rPr sz="12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height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other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obstructions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503300" y="3739325"/>
            <a:ext cx="3221990" cy="231140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Ground</a:t>
            </a:r>
            <a:r>
              <a:rPr sz="1300" b="1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level</a:t>
            </a:r>
            <a:r>
              <a:rPr sz="1300" b="1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300" b="1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eye</a:t>
            </a:r>
            <a:r>
              <a:rPr sz="1300" b="1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spc="-10" dirty="0">
                <a:solidFill>
                  <a:srgbClr val="231F20"/>
                </a:solidFill>
                <a:latin typeface="Verdana"/>
                <a:cs typeface="Verdana"/>
              </a:rPr>
              <a:t>level</a:t>
            </a:r>
            <a:endParaRPr sz="1300">
              <a:latin typeface="Verdana"/>
              <a:cs typeface="Verdana"/>
            </a:endParaRPr>
          </a:p>
          <a:p>
            <a:pPr marL="469265" indent="-349250">
              <a:lnSpc>
                <a:spcPct val="100000"/>
              </a:lnSpc>
              <a:spcBef>
                <a:spcPts val="48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other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equipment</a:t>
            </a:r>
            <a:endParaRPr sz="1200">
              <a:latin typeface="Century Gothic"/>
              <a:cs typeface="Century Gothic"/>
            </a:endParaRPr>
          </a:p>
          <a:p>
            <a:pPr marL="46926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machines</a:t>
            </a:r>
            <a:endParaRPr sz="1200">
              <a:latin typeface="Century Gothic"/>
              <a:cs typeface="Century Gothic"/>
            </a:endParaRPr>
          </a:p>
          <a:p>
            <a:pPr marL="46926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people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pedestrians</a:t>
            </a:r>
            <a:endParaRPr sz="1200">
              <a:latin typeface="Century Gothic"/>
              <a:cs typeface="Century Gothic"/>
            </a:endParaRPr>
          </a:p>
          <a:p>
            <a:pPr marL="46926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things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in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path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travel</a:t>
            </a:r>
            <a:endParaRPr sz="1200">
              <a:latin typeface="Century Gothic"/>
              <a:cs typeface="Century Gothic"/>
            </a:endParaRPr>
          </a:p>
          <a:p>
            <a:pPr marL="46926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blind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corners</a:t>
            </a:r>
            <a:endParaRPr sz="1200">
              <a:latin typeface="Century Gothic"/>
              <a:cs typeface="Century Gothic"/>
            </a:endParaRPr>
          </a:p>
          <a:p>
            <a:pPr marL="46926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enclosed</a:t>
            </a:r>
            <a:r>
              <a:rPr sz="12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3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poorly</a:t>
            </a:r>
            <a:r>
              <a:rPr sz="12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ventilated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spaces</a:t>
            </a:r>
            <a:endParaRPr sz="1200">
              <a:latin typeface="Century Gothic"/>
              <a:cs typeface="Century Gothic"/>
            </a:endParaRPr>
          </a:p>
          <a:p>
            <a:pPr marL="46926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dimly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lit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areas</a:t>
            </a:r>
            <a:endParaRPr sz="1200">
              <a:latin typeface="Century Gothic"/>
              <a:cs typeface="Century Gothic"/>
            </a:endParaRPr>
          </a:p>
          <a:p>
            <a:pPr marL="46926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other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obstructions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491641" y="6525952"/>
            <a:ext cx="5473065" cy="35572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023745">
              <a:lnSpc>
                <a:spcPct val="100000"/>
              </a:lnSpc>
              <a:spcBef>
                <a:spcPts val="675"/>
              </a:spcBef>
            </a:pP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Ground</a:t>
            </a:r>
            <a:r>
              <a:rPr sz="1300" b="1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level</a:t>
            </a:r>
            <a:r>
              <a:rPr sz="1300" b="1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dirty="0">
                <a:solidFill>
                  <a:srgbClr val="231F20"/>
                </a:solidFill>
                <a:latin typeface="Verdana"/>
                <a:cs typeface="Verdana"/>
              </a:rPr>
              <a:t>(and</a:t>
            </a:r>
            <a:r>
              <a:rPr sz="1300" b="1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b="1" spc="-10" dirty="0">
                <a:solidFill>
                  <a:srgbClr val="231F20"/>
                </a:solidFill>
                <a:latin typeface="Verdana"/>
                <a:cs typeface="Verdana"/>
              </a:rPr>
              <a:t>below)</a:t>
            </a:r>
            <a:endParaRPr sz="1300">
              <a:latin typeface="Verdana"/>
              <a:cs typeface="Verdana"/>
            </a:endParaRPr>
          </a:p>
          <a:p>
            <a:pPr marL="2480945" indent="-349250">
              <a:lnSpc>
                <a:spcPct val="100000"/>
              </a:lnSpc>
              <a:spcBef>
                <a:spcPts val="530"/>
              </a:spcBef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if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 surface is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stable and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level</a:t>
            </a:r>
            <a:endParaRPr sz="1200">
              <a:latin typeface="Century Gothic"/>
              <a:cs typeface="Century Gothic"/>
            </a:endParaRPr>
          </a:p>
          <a:p>
            <a:pPr marL="2480945" marR="5080" indent="-349250">
              <a:lnSpc>
                <a:spcPct val="138900"/>
              </a:lnSpc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if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surface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is strong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enough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support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weight of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 forklift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loads</a:t>
            </a:r>
            <a:endParaRPr sz="1200">
              <a:latin typeface="Century Gothic"/>
              <a:cs typeface="Century Gothic"/>
            </a:endParaRPr>
          </a:p>
          <a:p>
            <a:pPr marL="248094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if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cables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have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been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left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lying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around</a:t>
            </a:r>
            <a:endParaRPr sz="1200">
              <a:latin typeface="Century Gothic"/>
              <a:cs typeface="Century Gothic"/>
            </a:endParaRPr>
          </a:p>
          <a:p>
            <a:pPr marL="248094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spills or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wet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surfaces</a:t>
            </a:r>
            <a:endParaRPr sz="1200">
              <a:latin typeface="Century Gothic"/>
              <a:cs typeface="Century Gothic"/>
            </a:endParaRPr>
          </a:p>
          <a:p>
            <a:pPr marL="248094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any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debris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rubbish</a:t>
            </a:r>
            <a:endParaRPr sz="1200">
              <a:latin typeface="Century Gothic"/>
              <a:cs typeface="Century Gothic"/>
            </a:endParaRPr>
          </a:p>
          <a:p>
            <a:pPr marL="248094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drain/pit</a:t>
            </a:r>
            <a:r>
              <a:rPr sz="12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lids</a:t>
            </a:r>
            <a:endParaRPr sz="1200">
              <a:latin typeface="Century Gothic"/>
              <a:cs typeface="Century Gothic"/>
            </a:endParaRPr>
          </a:p>
          <a:p>
            <a:pPr marL="2480945" indent="-349250">
              <a:lnSpc>
                <a:spcPct val="100000"/>
              </a:lnSpc>
              <a:spcBef>
                <a:spcPts val="565"/>
              </a:spcBef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service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covers/trenches</a:t>
            </a:r>
            <a:endParaRPr sz="1200">
              <a:latin typeface="Century Gothic"/>
              <a:cs typeface="Century Gothic"/>
            </a:endParaRPr>
          </a:p>
          <a:p>
            <a:pPr marL="248094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2480945" algn="l"/>
                <a:tab pos="248158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loading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dock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edges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Century Gothic"/>
              <a:cs typeface="Century Gothic"/>
            </a:endParaRPr>
          </a:p>
          <a:p>
            <a:pPr marL="300355" marR="690245" indent="-288290">
              <a:lnSpc>
                <a:spcPct val="113700"/>
              </a:lnSpc>
              <a:spcBef>
                <a:spcPts val="5"/>
              </a:spcBef>
              <a:tabLst>
                <a:tab pos="30035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b)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Tick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any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these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hazards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may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have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come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across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past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or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present</a:t>
            </a:r>
            <a:r>
              <a:rPr sz="1100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workplaces.</a:t>
            </a:r>
            <a:endParaRPr sz="1100">
              <a:latin typeface="Verdana"/>
              <a:cs typeface="Verdana"/>
            </a:endParaRPr>
          </a:p>
          <a:p>
            <a:pPr marL="295910" marR="426084">
              <a:lnSpc>
                <a:spcPct val="111100"/>
              </a:lnSpc>
              <a:spcBef>
                <a:spcPts val="23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Trainers: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encourage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learners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place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tick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beside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hazards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they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have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seen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their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past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present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places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employment.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02CD9FC-63DE-DC12-9080-3B5F68BEAC87}"/>
              </a:ext>
            </a:extLst>
          </p:cNvPr>
          <p:cNvSpPr/>
          <p:nvPr/>
        </p:nvSpPr>
        <p:spPr>
          <a:xfrm>
            <a:off x="3495608" y="1757544"/>
            <a:ext cx="3561828" cy="15185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44E39B4-353A-02E3-6337-EA663D6C5B40}"/>
              </a:ext>
            </a:extLst>
          </p:cNvPr>
          <p:cNvSpPr/>
          <p:nvPr/>
        </p:nvSpPr>
        <p:spPr>
          <a:xfrm>
            <a:off x="3539793" y="4062733"/>
            <a:ext cx="3561828" cy="2002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C020CC8-532C-011B-D940-C19B974A3C92}"/>
              </a:ext>
            </a:extLst>
          </p:cNvPr>
          <p:cNvSpPr/>
          <p:nvPr/>
        </p:nvSpPr>
        <p:spPr>
          <a:xfrm>
            <a:off x="3585387" y="6870945"/>
            <a:ext cx="3561828" cy="2290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C80F840-4658-4CCE-EEDC-44933A162AC7}"/>
              </a:ext>
            </a:extLst>
          </p:cNvPr>
          <p:cNvSpPr/>
          <p:nvPr/>
        </p:nvSpPr>
        <p:spPr>
          <a:xfrm>
            <a:off x="659280" y="9200897"/>
            <a:ext cx="6066010" cy="1060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 animBg="1"/>
      <p:bldP spid="103" grpId="0" animBg="1"/>
      <p:bldP spid="1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1860" y="10230070"/>
            <a:ext cx="16579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©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Easy</a:t>
            </a:r>
            <a:r>
              <a:rPr sz="8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Guides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Australia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Pty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Ltd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26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750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720102" y="1755851"/>
            <a:ext cx="5922010" cy="4091304"/>
            <a:chOff x="720102" y="1755851"/>
            <a:chExt cx="5922010" cy="4091304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7090" y="1755851"/>
              <a:ext cx="5911212" cy="409003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726452" y="1765363"/>
              <a:ext cx="5909310" cy="4075429"/>
            </a:xfrm>
            <a:custGeom>
              <a:avLst/>
              <a:gdLst/>
              <a:ahLst/>
              <a:cxnLst/>
              <a:rect l="l" t="t" r="r" b="b"/>
              <a:pathLst>
                <a:path w="5909309" h="4075429">
                  <a:moveTo>
                    <a:pt x="0" y="4075290"/>
                  </a:moveTo>
                  <a:lnTo>
                    <a:pt x="5909309" y="4075290"/>
                  </a:lnTo>
                  <a:lnTo>
                    <a:pt x="5909309" y="0"/>
                  </a:lnTo>
                  <a:lnTo>
                    <a:pt x="0" y="0"/>
                  </a:lnTo>
                  <a:lnTo>
                    <a:pt x="0" y="4075290"/>
                  </a:lnTo>
                  <a:close/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67046" y="4263301"/>
              <a:ext cx="662940" cy="662940"/>
            </a:xfrm>
            <a:custGeom>
              <a:avLst/>
              <a:gdLst/>
              <a:ahLst/>
              <a:cxnLst/>
              <a:rect l="l" t="t" r="r" b="b"/>
              <a:pathLst>
                <a:path w="662939" h="662939">
                  <a:moveTo>
                    <a:pt x="331203" y="662393"/>
                  </a:moveTo>
                  <a:lnTo>
                    <a:pt x="380145" y="658802"/>
                  </a:lnTo>
                  <a:lnTo>
                    <a:pt x="426859" y="648371"/>
                  </a:lnTo>
                  <a:lnTo>
                    <a:pt x="470830" y="631611"/>
                  </a:lnTo>
                  <a:lnTo>
                    <a:pt x="511546" y="609035"/>
                  </a:lnTo>
                  <a:lnTo>
                    <a:pt x="548496" y="581156"/>
                  </a:lnTo>
                  <a:lnTo>
                    <a:pt x="581167" y="548486"/>
                  </a:lnTo>
                  <a:lnTo>
                    <a:pt x="609047" y="511537"/>
                  </a:lnTo>
                  <a:lnTo>
                    <a:pt x="631623" y="470822"/>
                  </a:lnTo>
                  <a:lnTo>
                    <a:pt x="648383" y="426853"/>
                  </a:lnTo>
                  <a:lnTo>
                    <a:pt x="658815" y="380142"/>
                  </a:lnTo>
                  <a:lnTo>
                    <a:pt x="662406" y="331203"/>
                  </a:lnTo>
                  <a:lnTo>
                    <a:pt x="658815" y="282260"/>
                  </a:lnTo>
                  <a:lnTo>
                    <a:pt x="648383" y="235547"/>
                  </a:lnTo>
                  <a:lnTo>
                    <a:pt x="631623" y="191576"/>
                  </a:lnTo>
                  <a:lnTo>
                    <a:pt x="609047" y="150859"/>
                  </a:lnTo>
                  <a:lnTo>
                    <a:pt x="581167" y="113909"/>
                  </a:lnTo>
                  <a:lnTo>
                    <a:pt x="548496" y="81238"/>
                  </a:lnTo>
                  <a:lnTo>
                    <a:pt x="511546" y="53359"/>
                  </a:lnTo>
                  <a:lnTo>
                    <a:pt x="470830" y="30782"/>
                  </a:lnTo>
                  <a:lnTo>
                    <a:pt x="426859" y="14022"/>
                  </a:lnTo>
                  <a:lnTo>
                    <a:pt x="380145" y="3591"/>
                  </a:lnTo>
                  <a:lnTo>
                    <a:pt x="331203" y="0"/>
                  </a:lnTo>
                  <a:lnTo>
                    <a:pt x="282260" y="3591"/>
                  </a:lnTo>
                  <a:lnTo>
                    <a:pt x="235547" y="14022"/>
                  </a:lnTo>
                  <a:lnTo>
                    <a:pt x="191576" y="30782"/>
                  </a:lnTo>
                  <a:lnTo>
                    <a:pt x="150859" y="53359"/>
                  </a:lnTo>
                  <a:lnTo>
                    <a:pt x="113909" y="81238"/>
                  </a:lnTo>
                  <a:lnTo>
                    <a:pt x="81238" y="113909"/>
                  </a:lnTo>
                  <a:lnTo>
                    <a:pt x="53359" y="150859"/>
                  </a:lnTo>
                  <a:lnTo>
                    <a:pt x="30782" y="191576"/>
                  </a:lnTo>
                  <a:lnTo>
                    <a:pt x="14022" y="235547"/>
                  </a:lnTo>
                  <a:lnTo>
                    <a:pt x="3591" y="282260"/>
                  </a:lnTo>
                  <a:lnTo>
                    <a:pt x="0" y="331203"/>
                  </a:lnTo>
                  <a:lnTo>
                    <a:pt x="3591" y="380142"/>
                  </a:lnTo>
                  <a:lnTo>
                    <a:pt x="14022" y="426853"/>
                  </a:lnTo>
                  <a:lnTo>
                    <a:pt x="30782" y="470822"/>
                  </a:lnTo>
                  <a:lnTo>
                    <a:pt x="53359" y="511537"/>
                  </a:lnTo>
                  <a:lnTo>
                    <a:pt x="81238" y="548486"/>
                  </a:lnTo>
                  <a:lnTo>
                    <a:pt x="113909" y="581156"/>
                  </a:lnTo>
                  <a:lnTo>
                    <a:pt x="150859" y="609035"/>
                  </a:lnTo>
                  <a:lnTo>
                    <a:pt x="191576" y="631611"/>
                  </a:lnTo>
                  <a:lnTo>
                    <a:pt x="235547" y="648371"/>
                  </a:lnTo>
                  <a:lnTo>
                    <a:pt x="282260" y="658802"/>
                  </a:lnTo>
                  <a:lnTo>
                    <a:pt x="331203" y="662393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34469" y="1891055"/>
              <a:ext cx="986790" cy="986790"/>
            </a:xfrm>
            <a:custGeom>
              <a:avLst/>
              <a:gdLst/>
              <a:ahLst/>
              <a:cxnLst/>
              <a:rect l="l" t="t" r="r" b="b"/>
              <a:pathLst>
                <a:path w="986789" h="986789">
                  <a:moveTo>
                    <a:pt x="493242" y="986472"/>
                  </a:moveTo>
                  <a:lnTo>
                    <a:pt x="540743" y="984214"/>
                  </a:lnTo>
                  <a:lnTo>
                    <a:pt x="586967" y="977578"/>
                  </a:lnTo>
                  <a:lnTo>
                    <a:pt x="631708" y="966771"/>
                  </a:lnTo>
                  <a:lnTo>
                    <a:pt x="674757" y="951999"/>
                  </a:lnTo>
                  <a:lnTo>
                    <a:pt x="715909" y="933470"/>
                  </a:lnTo>
                  <a:lnTo>
                    <a:pt x="754957" y="911389"/>
                  </a:lnTo>
                  <a:lnTo>
                    <a:pt x="791694" y="885963"/>
                  </a:lnTo>
                  <a:lnTo>
                    <a:pt x="825913" y="857400"/>
                  </a:lnTo>
                  <a:lnTo>
                    <a:pt x="857408" y="825906"/>
                  </a:lnTo>
                  <a:lnTo>
                    <a:pt x="885972" y="791687"/>
                  </a:lnTo>
                  <a:lnTo>
                    <a:pt x="911398" y="754950"/>
                  </a:lnTo>
                  <a:lnTo>
                    <a:pt x="933480" y="715902"/>
                  </a:lnTo>
                  <a:lnTo>
                    <a:pt x="952010" y="674750"/>
                  </a:lnTo>
                  <a:lnTo>
                    <a:pt x="966783" y="631699"/>
                  </a:lnTo>
                  <a:lnTo>
                    <a:pt x="977591" y="586958"/>
                  </a:lnTo>
                  <a:lnTo>
                    <a:pt x="984227" y="540733"/>
                  </a:lnTo>
                  <a:lnTo>
                    <a:pt x="986485" y="493229"/>
                  </a:lnTo>
                  <a:lnTo>
                    <a:pt x="984227" y="445728"/>
                  </a:lnTo>
                  <a:lnTo>
                    <a:pt x="977591" y="399505"/>
                  </a:lnTo>
                  <a:lnTo>
                    <a:pt x="966783" y="354765"/>
                  </a:lnTo>
                  <a:lnTo>
                    <a:pt x="952010" y="311716"/>
                  </a:lnTo>
                  <a:lnTo>
                    <a:pt x="933480" y="270565"/>
                  </a:lnTo>
                  <a:lnTo>
                    <a:pt x="911398" y="231518"/>
                  </a:lnTo>
                  <a:lnTo>
                    <a:pt x="885972" y="194782"/>
                  </a:lnTo>
                  <a:lnTo>
                    <a:pt x="857408" y="160564"/>
                  </a:lnTo>
                  <a:lnTo>
                    <a:pt x="825913" y="129070"/>
                  </a:lnTo>
                  <a:lnTo>
                    <a:pt x="791694" y="100507"/>
                  </a:lnTo>
                  <a:lnTo>
                    <a:pt x="754957" y="75082"/>
                  </a:lnTo>
                  <a:lnTo>
                    <a:pt x="715909" y="53001"/>
                  </a:lnTo>
                  <a:lnTo>
                    <a:pt x="674757" y="34472"/>
                  </a:lnTo>
                  <a:lnTo>
                    <a:pt x="631708" y="19700"/>
                  </a:lnTo>
                  <a:lnTo>
                    <a:pt x="586967" y="8893"/>
                  </a:lnTo>
                  <a:lnTo>
                    <a:pt x="540743" y="2257"/>
                  </a:lnTo>
                  <a:lnTo>
                    <a:pt x="493242" y="0"/>
                  </a:lnTo>
                  <a:lnTo>
                    <a:pt x="445741" y="2257"/>
                  </a:lnTo>
                  <a:lnTo>
                    <a:pt x="399517" y="8893"/>
                  </a:lnTo>
                  <a:lnTo>
                    <a:pt x="354777" y="19700"/>
                  </a:lnTo>
                  <a:lnTo>
                    <a:pt x="311727" y="34472"/>
                  </a:lnTo>
                  <a:lnTo>
                    <a:pt x="270575" y="53001"/>
                  </a:lnTo>
                  <a:lnTo>
                    <a:pt x="231527" y="75082"/>
                  </a:lnTo>
                  <a:lnTo>
                    <a:pt x="194790" y="100507"/>
                  </a:lnTo>
                  <a:lnTo>
                    <a:pt x="160571" y="129070"/>
                  </a:lnTo>
                  <a:lnTo>
                    <a:pt x="129076" y="160564"/>
                  </a:lnTo>
                  <a:lnTo>
                    <a:pt x="100512" y="194782"/>
                  </a:lnTo>
                  <a:lnTo>
                    <a:pt x="75086" y="231518"/>
                  </a:lnTo>
                  <a:lnTo>
                    <a:pt x="53004" y="270565"/>
                  </a:lnTo>
                  <a:lnTo>
                    <a:pt x="34474" y="311716"/>
                  </a:lnTo>
                  <a:lnTo>
                    <a:pt x="19701" y="354765"/>
                  </a:lnTo>
                  <a:lnTo>
                    <a:pt x="8894" y="399505"/>
                  </a:lnTo>
                  <a:lnTo>
                    <a:pt x="2258" y="445728"/>
                  </a:lnTo>
                  <a:lnTo>
                    <a:pt x="0" y="493229"/>
                  </a:lnTo>
                  <a:lnTo>
                    <a:pt x="2258" y="540733"/>
                  </a:lnTo>
                  <a:lnTo>
                    <a:pt x="8894" y="586958"/>
                  </a:lnTo>
                  <a:lnTo>
                    <a:pt x="19701" y="631699"/>
                  </a:lnTo>
                  <a:lnTo>
                    <a:pt x="34474" y="674750"/>
                  </a:lnTo>
                  <a:lnTo>
                    <a:pt x="53004" y="715902"/>
                  </a:lnTo>
                  <a:lnTo>
                    <a:pt x="75086" y="754950"/>
                  </a:lnTo>
                  <a:lnTo>
                    <a:pt x="100512" y="791687"/>
                  </a:lnTo>
                  <a:lnTo>
                    <a:pt x="129076" y="825906"/>
                  </a:lnTo>
                  <a:lnTo>
                    <a:pt x="160571" y="857400"/>
                  </a:lnTo>
                  <a:lnTo>
                    <a:pt x="194790" y="885963"/>
                  </a:lnTo>
                  <a:lnTo>
                    <a:pt x="231527" y="911389"/>
                  </a:lnTo>
                  <a:lnTo>
                    <a:pt x="270575" y="933470"/>
                  </a:lnTo>
                  <a:lnTo>
                    <a:pt x="311727" y="951999"/>
                  </a:lnTo>
                  <a:lnTo>
                    <a:pt x="354777" y="966771"/>
                  </a:lnTo>
                  <a:lnTo>
                    <a:pt x="399517" y="977578"/>
                  </a:lnTo>
                  <a:lnTo>
                    <a:pt x="445741" y="984214"/>
                  </a:lnTo>
                  <a:lnTo>
                    <a:pt x="493242" y="986472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12335" y="3187058"/>
              <a:ext cx="660400" cy="961390"/>
            </a:xfrm>
            <a:custGeom>
              <a:avLst/>
              <a:gdLst/>
              <a:ahLst/>
              <a:cxnLst/>
              <a:rect l="l" t="t" r="r" b="b"/>
              <a:pathLst>
                <a:path w="660400" h="961389">
                  <a:moveTo>
                    <a:pt x="330149" y="960894"/>
                  </a:moveTo>
                  <a:lnTo>
                    <a:pt x="368651" y="957662"/>
                  </a:lnTo>
                  <a:lnTo>
                    <a:pt x="405848" y="948205"/>
                  </a:lnTo>
                  <a:lnTo>
                    <a:pt x="441493" y="932885"/>
                  </a:lnTo>
                  <a:lnTo>
                    <a:pt x="475339" y="912061"/>
                  </a:lnTo>
                  <a:lnTo>
                    <a:pt x="507137" y="886095"/>
                  </a:lnTo>
                  <a:lnTo>
                    <a:pt x="536639" y="855346"/>
                  </a:lnTo>
                  <a:lnTo>
                    <a:pt x="563599" y="820175"/>
                  </a:lnTo>
                  <a:lnTo>
                    <a:pt x="587767" y="780943"/>
                  </a:lnTo>
                  <a:lnTo>
                    <a:pt x="608897" y="738009"/>
                  </a:lnTo>
                  <a:lnTo>
                    <a:pt x="626741" y="691735"/>
                  </a:lnTo>
                  <a:lnTo>
                    <a:pt x="641050" y="642480"/>
                  </a:lnTo>
                  <a:lnTo>
                    <a:pt x="651578" y="590606"/>
                  </a:lnTo>
                  <a:lnTo>
                    <a:pt x="658077" y="536473"/>
                  </a:lnTo>
                  <a:lnTo>
                    <a:pt x="660298" y="480440"/>
                  </a:lnTo>
                  <a:lnTo>
                    <a:pt x="658077" y="424411"/>
                  </a:lnTo>
                  <a:lnTo>
                    <a:pt x="651578" y="370280"/>
                  </a:lnTo>
                  <a:lnTo>
                    <a:pt x="641050" y="318407"/>
                  </a:lnTo>
                  <a:lnTo>
                    <a:pt x="626741" y="269154"/>
                  </a:lnTo>
                  <a:lnTo>
                    <a:pt x="608897" y="222881"/>
                  </a:lnTo>
                  <a:lnTo>
                    <a:pt x="587767" y="179949"/>
                  </a:lnTo>
                  <a:lnTo>
                    <a:pt x="563599" y="140717"/>
                  </a:lnTo>
                  <a:lnTo>
                    <a:pt x="536639" y="105547"/>
                  </a:lnTo>
                  <a:lnTo>
                    <a:pt x="507137" y="74798"/>
                  </a:lnTo>
                  <a:lnTo>
                    <a:pt x="475339" y="48832"/>
                  </a:lnTo>
                  <a:lnTo>
                    <a:pt x="441493" y="28008"/>
                  </a:lnTo>
                  <a:lnTo>
                    <a:pt x="405848" y="12688"/>
                  </a:lnTo>
                  <a:lnTo>
                    <a:pt x="368651" y="3232"/>
                  </a:lnTo>
                  <a:lnTo>
                    <a:pt x="330149" y="0"/>
                  </a:lnTo>
                  <a:lnTo>
                    <a:pt x="291647" y="3232"/>
                  </a:lnTo>
                  <a:lnTo>
                    <a:pt x="254449" y="12688"/>
                  </a:lnTo>
                  <a:lnTo>
                    <a:pt x="218804" y="28008"/>
                  </a:lnTo>
                  <a:lnTo>
                    <a:pt x="184959" y="48832"/>
                  </a:lnTo>
                  <a:lnTo>
                    <a:pt x="153161" y="74798"/>
                  </a:lnTo>
                  <a:lnTo>
                    <a:pt x="123658" y="105547"/>
                  </a:lnTo>
                  <a:lnTo>
                    <a:pt x="96699" y="140717"/>
                  </a:lnTo>
                  <a:lnTo>
                    <a:pt x="72530" y="179949"/>
                  </a:lnTo>
                  <a:lnTo>
                    <a:pt x="51400" y="222881"/>
                  </a:lnTo>
                  <a:lnTo>
                    <a:pt x="33557" y="269154"/>
                  </a:lnTo>
                  <a:lnTo>
                    <a:pt x="19247" y="318407"/>
                  </a:lnTo>
                  <a:lnTo>
                    <a:pt x="8719" y="370280"/>
                  </a:lnTo>
                  <a:lnTo>
                    <a:pt x="2221" y="424411"/>
                  </a:lnTo>
                  <a:lnTo>
                    <a:pt x="0" y="480440"/>
                  </a:lnTo>
                  <a:lnTo>
                    <a:pt x="2221" y="536473"/>
                  </a:lnTo>
                  <a:lnTo>
                    <a:pt x="8719" y="590606"/>
                  </a:lnTo>
                  <a:lnTo>
                    <a:pt x="19247" y="642480"/>
                  </a:lnTo>
                  <a:lnTo>
                    <a:pt x="33557" y="691735"/>
                  </a:lnTo>
                  <a:lnTo>
                    <a:pt x="51400" y="738009"/>
                  </a:lnTo>
                  <a:lnTo>
                    <a:pt x="72530" y="780943"/>
                  </a:lnTo>
                  <a:lnTo>
                    <a:pt x="96699" y="820175"/>
                  </a:lnTo>
                  <a:lnTo>
                    <a:pt x="123658" y="855346"/>
                  </a:lnTo>
                  <a:lnTo>
                    <a:pt x="153161" y="886095"/>
                  </a:lnTo>
                  <a:lnTo>
                    <a:pt x="184959" y="912061"/>
                  </a:lnTo>
                  <a:lnTo>
                    <a:pt x="218804" y="932885"/>
                  </a:lnTo>
                  <a:lnTo>
                    <a:pt x="254449" y="948205"/>
                  </a:lnTo>
                  <a:lnTo>
                    <a:pt x="291647" y="957662"/>
                  </a:lnTo>
                  <a:lnTo>
                    <a:pt x="330149" y="960894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91044" y="4025558"/>
              <a:ext cx="658495" cy="1137920"/>
            </a:xfrm>
            <a:custGeom>
              <a:avLst/>
              <a:gdLst/>
              <a:ahLst/>
              <a:cxnLst/>
              <a:rect l="l" t="t" r="r" b="b"/>
              <a:pathLst>
                <a:path w="658495" h="1137920">
                  <a:moveTo>
                    <a:pt x="328955" y="1137894"/>
                  </a:moveTo>
                  <a:lnTo>
                    <a:pt x="395250" y="1126335"/>
                  </a:lnTo>
                  <a:lnTo>
                    <a:pt x="456998" y="1093184"/>
                  </a:lnTo>
                  <a:lnTo>
                    <a:pt x="512875" y="1040727"/>
                  </a:lnTo>
                  <a:lnTo>
                    <a:pt x="538200" y="1007975"/>
                  </a:lnTo>
                  <a:lnTo>
                    <a:pt x="561560" y="971254"/>
                  </a:lnTo>
                  <a:lnTo>
                    <a:pt x="582792" y="930851"/>
                  </a:lnTo>
                  <a:lnTo>
                    <a:pt x="601729" y="887052"/>
                  </a:lnTo>
                  <a:lnTo>
                    <a:pt x="618206" y="840142"/>
                  </a:lnTo>
                  <a:lnTo>
                    <a:pt x="632059" y="790408"/>
                  </a:lnTo>
                  <a:lnTo>
                    <a:pt x="643121" y="738135"/>
                  </a:lnTo>
                  <a:lnTo>
                    <a:pt x="651227" y="683610"/>
                  </a:lnTo>
                  <a:lnTo>
                    <a:pt x="656212" y="627119"/>
                  </a:lnTo>
                  <a:lnTo>
                    <a:pt x="657910" y="568947"/>
                  </a:lnTo>
                  <a:lnTo>
                    <a:pt x="656212" y="510775"/>
                  </a:lnTo>
                  <a:lnTo>
                    <a:pt x="651227" y="454283"/>
                  </a:lnTo>
                  <a:lnTo>
                    <a:pt x="643121" y="399758"/>
                  </a:lnTo>
                  <a:lnTo>
                    <a:pt x="632059" y="347486"/>
                  </a:lnTo>
                  <a:lnTo>
                    <a:pt x="618206" y="297752"/>
                  </a:lnTo>
                  <a:lnTo>
                    <a:pt x="601729" y="250842"/>
                  </a:lnTo>
                  <a:lnTo>
                    <a:pt x="582792" y="207042"/>
                  </a:lnTo>
                  <a:lnTo>
                    <a:pt x="561560" y="166639"/>
                  </a:lnTo>
                  <a:lnTo>
                    <a:pt x="538200" y="129919"/>
                  </a:lnTo>
                  <a:lnTo>
                    <a:pt x="512875" y="97166"/>
                  </a:lnTo>
                  <a:lnTo>
                    <a:pt x="485753" y="68668"/>
                  </a:lnTo>
                  <a:lnTo>
                    <a:pt x="426775" y="25578"/>
                  </a:lnTo>
                  <a:lnTo>
                    <a:pt x="362588" y="2937"/>
                  </a:lnTo>
                  <a:lnTo>
                    <a:pt x="328955" y="0"/>
                  </a:lnTo>
                  <a:lnTo>
                    <a:pt x="295322" y="2937"/>
                  </a:lnTo>
                  <a:lnTo>
                    <a:pt x="231135" y="25578"/>
                  </a:lnTo>
                  <a:lnTo>
                    <a:pt x="172157" y="68668"/>
                  </a:lnTo>
                  <a:lnTo>
                    <a:pt x="145034" y="97166"/>
                  </a:lnTo>
                  <a:lnTo>
                    <a:pt x="119710" y="129919"/>
                  </a:lnTo>
                  <a:lnTo>
                    <a:pt x="96350" y="166639"/>
                  </a:lnTo>
                  <a:lnTo>
                    <a:pt x="75118" y="207042"/>
                  </a:lnTo>
                  <a:lnTo>
                    <a:pt x="56181" y="250842"/>
                  </a:lnTo>
                  <a:lnTo>
                    <a:pt x="39703" y="297752"/>
                  </a:lnTo>
                  <a:lnTo>
                    <a:pt x="25851" y="347486"/>
                  </a:lnTo>
                  <a:lnTo>
                    <a:pt x="14789" y="399758"/>
                  </a:lnTo>
                  <a:lnTo>
                    <a:pt x="6683" y="454283"/>
                  </a:lnTo>
                  <a:lnTo>
                    <a:pt x="1698" y="510775"/>
                  </a:lnTo>
                  <a:lnTo>
                    <a:pt x="0" y="568947"/>
                  </a:lnTo>
                  <a:lnTo>
                    <a:pt x="1698" y="627119"/>
                  </a:lnTo>
                  <a:lnTo>
                    <a:pt x="6683" y="683610"/>
                  </a:lnTo>
                  <a:lnTo>
                    <a:pt x="14789" y="738135"/>
                  </a:lnTo>
                  <a:lnTo>
                    <a:pt x="25851" y="790408"/>
                  </a:lnTo>
                  <a:lnTo>
                    <a:pt x="39703" y="840142"/>
                  </a:lnTo>
                  <a:lnTo>
                    <a:pt x="56181" y="887052"/>
                  </a:lnTo>
                  <a:lnTo>
                    <a:pt x="75118" y="930851"/>
                  </a:lnTo>
                  <a:lnTo>
                    <a:pt x="96350" y="971254"/>
                  </a:lnTo>
                  <a:lnTo>
                    <a:pt x="119710" y="1007975"/>
                  </a:lnTo>
                  <a:lnTo>
                    <a:pt x="145034" y="1040727"/>
                  </a:lnTo>
                  <a:lnTo>
                    <a:pt x="172157" y="1069226"/>
                  </a:lnTo>
                  <a:lnTo>
                    <a:pt x="231135" y="1112316"/>
                  </a:lnTo>
                  <a:lnTo>
                    <a:pt x="295322" y="1134957"/>
                  </a:lnTo>
                  <a:lnTo>
                    <a:pt x="328955" y="1137894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59050" y="4853555"/>
              <a:ext cx="862330" cy="658495"/>
            </a:xfrm>
            <a:custGeom>
              <a:avLst/>
              <a:gdLst/>
              <a:ahLst/>
              <a:cxnLst/>
              <a:rect l="l" t="t" r="r" b="b"/>
              <a:pathLst>
                <a:path w="862330" h="658495">
                  <a:moveTo>
                    <a:pt x="430949" y="657898"/>
                  </a:moveTo>
                  <a:lnTo>
                    <a:pt x="485007" y="655335"/>
                  </a:lnTo>
                  <a:lnTo>
                    <a:pt x="537061" y="647851"/>
                  </a:lnTo>
                  <a:lnTo>
                    <a:pt x="586707" y="635755"/>
                  </a:lnTo>
                  <a:lnTo>
                    <a:pt x="633542" y="619355"/>
                  </a:lnTo>
                  <a:lnTo>
                    <a:pt x="677161" y="598959"/>
                  </a:lnTo>
                  <a:lnTo>
                    <a:pt x="717161" y="574876"/>
                  </a:lnTo>
                  <a:lnTo>
                    <a:pt x="753137" y="547413"/>
                  </a:lnTo>
                  <a:lnTo>
                    <a:pt x="784687" y="516880"/>
                  </a:lnTo>
                  <a:lnTo>
                    <a:pt x="811406" y="483584"/>
                  </a:lnTo>
                  <a:lnTo>
                    <a:pt x="832890" y="447834"/>
                  </a:lnTo>
                  <a:lnTo>
                    <a:pt x="848736" y="409938"/>
                  </a:lnTo>
                  <a:lnTo>
                    <a:pt x="858540" y="370205"/>
                  </a:lnTo>
                  <a:lnTo>
                    <a:pt x="861898" y="328942"/>
                  </a:lnTo>
                  <a:lnTo>
                    <a:pt x="858540" y="287680"/>
                  </a:lnTo>
                  <a:lnTo>
                    <a:pt x="848736" y="247947"/>
                  </a:lnTo>
                  <a:lnTo>
                    <a:pt x="832890" y="210052"/>
                  </a:lnTo>
                  <a:lnTo>
                    <a:pt x="811406" y="174303"/>
                  </a:lnTo>
                  <a:lnTo>
                    <a:pt x="784687" y="141009"/>
                  </a:lnTo>
                  <a:lnTo>
                    <a:pt x="753137" y="110477"/>
                  </a:lnTo>
                  <a:lnTo>
                    <a:pt x="717161" y="83016"/>
                  </a:lnTo>
                  <a:lnTo>
                    <a:pt x="677161" y="58934"/>
                  </a:lnTo>
                  <a:lnTo>
                    <a:pt x="633542" y="38540"/>
                  </a:lnTo>
                  <a:lnTo>
                    <a:pt x="586707" y="22141"/>
                  </a:lnTo>
                  <a:lnTo>
                    <a:pt x="537061" y="10046"/>
                  </a:lnTo>
                  <a:lnTo>
                    <a:pt x="485007" y="2562"/>
                  </a:lnTo>
                  <a:lnTo>
                    <a:pt x="430949" y="0"/>
                  </a:lnTo>
                  <a:lnTo>
                    <a:pt x="376890" y="2562"/>
                  </a:lnTo>
                  <a:lnTo>
                    <a:pt x="324836" y="10046"/>
                  </a:lnTo>
                  <a:lnTo>
                    <a:pt x="275190" y="22141"/>
                  </a:lnTo>
                  <a:lnTo>
                    <a:pt x="228355" y="38540"/>
                  </a:lnTo>
                  <a:lnTo>
                    <a:pt x="184736" y="58934"/>
                  </a:lnTo>
                  <a:lnTo>
                    <a:pt x="144737" y="83016"/>
                  </a:lnTo>
                  <a:lnTo>
                    <a:pt x="108760" y="110477"/>
                  </a:lnTo>
                  <a:lnTo>
                    <a:pt x="77210" y="141009"/>
                  </a:lnTo>
                  <a:lnTo>
                    <a:pt x="50491" y="174303"/>
                  </a:lnTo>
                  <a:lnTo>
                    <a:pt x="29007" y="210052"/>
                  </a:lnTo>
                  <a:lnTo>
                    <a:pt x="13161" y="247947"/>
                  </a:lnTo>
                  <a:lnTo>
                    <a:pt x="3357" y="287680"/>
                  </a:lnTo>
                  <a:lnTo>
                    <a:pt x="0" y="328942"/>
                  </a:lnTo>
                  <a:lnTo>
                    <a:pt x="3357" y="370205"/>
                  </a:lnTo>
                  <a:lnTo>
                    <a:pt x="13161" y="409938"/>
                  </a:lnTo>
                  <a:lnTo>
                    <a:pt x="29007" y="447834"/>
                  </a:lnTo>
                  <a:lnTo>
                    <a:pt x="50491" y="483584"/>
                  </a:lnTo>
                  <a:lnTo>
                    <a:pt x="77210" y="516880"/>
                  </a:lnTo>
                  <a:lnTo>
                    <a:pt x="108760" y="547413"/>
                  </a:lnTo>
                  <a:lnTo>
                    <a:pt x="144737" y="574876"/>
                  </a:lnTo>
                  <a:lnTo>
                    <a:pt x="184736" y="598959"/>
                  </a:lnTo>
                  <a:lnTo>
                    <a:pt x="228355" y="619355"/>
                  </a:lnTo>
                  <a:lnTo>
                    <a:pt x="275190" y="635755"/>
                  </a:lnTo>
                  <a:lnTo>
                    <a:pt x="324836" y="647851"/>
                  </a:lnTo>
                  <a:lnTo>
                    <a:pt x="376890" y="655335"/>
                  </a:lnTo>
                  <a:lnTo>
                    <a:pt x="430949" y="657898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92476" y="4345051"/>
              <a:ext cx="646430" cy="886460"/>
            </a:xfrm>
            <a:custGeom>
              <a:avLst/>
              <a:gdLst/>
              <a:ahLst/>
              <a:cxnLst/>
              <a:rect l="l" t="t" r="r" b="b"/>
              <a:pathLst>
                <a:path w="646430" h="886460">
                  <a:moveTo>
                    <a:pt x="322948" y="885901"/>
                  </a:moveTo>
                  <a:lnTo>
                    <a:pt x="363458" y="882450"/>
                  </a:lnTo>
                  <a:lnTo>
                    <a:pt x="402466" y="872373"/>
                  </a:lnTo>
                  <a:lnTo>
                    <a:pt x="439670" y="856086"/>
                  </a:lnTo>
                  <a:lnTo>
                    <a:pt x="474767" y="834003"/>
                  </a:lnTo>
                  <a:lnTo>
                    <a:pt x="507455" y="806540"/>
                  </a:lnTo>
                  <a:lnTo>
                    <a:pt x="537430" y="774112"/>
                  </a:lnTo>
                  <a:lnTo>
                    <a:pt x="564391" y="737133"/>
                  </a:lnTo>
                  <a:lnTo>
                    <a:pt x="588034" y="696020"/>
                  </a:lnTo>
                  <a:lnTo>
                    <a:pt x="608058" y="651186"/>
                  </a:lnTo>
                  <a:lnTo>
                    <a:pt x="624158" y="603047"/>
                  </a:lnTo>
                  <a:lnTo>
                    <a:pt x="636033" y="552018"/>
                  </a:lnTo>
                  <a:lnTo>
                    <a:pt x="643380" y="498514"/>
                  </a:lnTo>
                  <a:lnTo>
                    <a:pt x="645896" y="442950"/>
                  </a:lnTo>
                  <a:lnTo>
                    <a:pt x="643380" y="387386"/>
                  </a:lnTo>
                  <a:lnTo>
                    <a:pt x="636033" y="333882"/>
                  </a:lnTo>
                  <a:lnTo>
                    <a:pt x="624158" y="282853"/>
                  </a:lnTo>
                  <a:lnTo>
                    <a:pt x="608058" y="234714"/>
                  </a:lnTo>
                  <a:lnTo>
                    <a:pt x="588034" y="189881"/>
                  </a:lnTo>
                  <a:lnTo>
                    <a:pt x="564391" y="148767"/>
                  </a:lnTo>
                  <a:lnTo>
                    <a:pt x="537430" y="111788"/>
                  </a:lnTo>
                  <a:lnTo>
                    <a:pt x="507455" y="79360"/>
                  </a:lnTo>
                  <a:lnTo>
                    <a:pt x="474767" y="51897"/>
                  </a:lnTo>
                  <a:lnTo>
                    <a:pt x="439670" y="29814"/>
                  </a:lnTo>
                  <a:lnTo>
                    <a:pt x="402466" y="13527"/>
                  </a:lnTo>
                  <a:lnTo>
                    <a:pt x="363458" y="3451"/>
                  </a:lnTo>
                  <a:lnTo>
                    <a:pt x="322948" y="0"/>
                  </a:lnTo>
                  <a:lnTo>
                    <a:pt x="282438" y="3451"/>
                  </a:lnTo>
                  <a:lnTo>
                    <a:pt x="243430" y="13527"/>
                  </a:lnTo>
                  <a:lnTo>
                    <a:pt x="206226" y="29814"/>
                  </a:lnTo>
                  <a:lnTo>
                    <a:pt x="171128" y="51897"/>
                  </a:lnTo>
                  <a:lnTo>
                    <a:pt x="138441" y="79360"/>
                  </a:lnTo>
                  <a:lnTo>
                    <a:pt x="108465" y="111788"/>
                  </a:lnTo>
                  <a:lnTo>
                    <a:pt x="81505" y="148767"/>
                  </a:lnTo>
                  <a:lnTo>
                    <a:pt x="57861" y="189881"/>
                  </a:lnTo>
                  <a:lnTo>
                    <a:pt x="37838" y="234714"/>
                  </a:lnTo>
                  <a:lnTo>
                    <a:pt x="21738" y="282853"/>
                  </a:lnTo>
                  <a:lnTo>
                    <a:pt x="9863" y="333882"/>
                  </a:lnTo>
                  <a:lnTo>
                    <a:pt x="2516" y="387386"/>
                  </a:lnTo>
                  <a:lnTo>
                    <a:pt x="0" y="442950"/>
                  </a:lnTo>
                  <a:lnTo>
                    <a:pt x="2516" y="498514"/>
                  </a:lnTo>
                  <a:lnTo>
                    <a:pt x="9863" y="552018"/>
                  </a:lnTo>
                  <a:lnTo>
                    <a:pt x="21738" y="603047"/>
                  </a:lnTo>
                  <a:lnTo>
                    <a:pt x="37838" y="651186"/>
                  </a:lnTo>
                  <a:lnTo>
                    <a:pt x="57861" y="696020"/>
                  </a:lnTo>
                  <a:lnTo>
                    <a:pt x="81505" y="737133"/>
                  </a:lnTo>
                  <a:lnTo>
                    <a:pt x="108465" y="774112"/>
                  </a:lnTo>
                  <a:lnTo>
                    <a:pt x="138441" y="806540"/>
                  </a:lnTo>
                  <a:lnTo>
                    <a:pt x="171128" y="834003"/>
                  </a:lnTo>
                  <a:lnTo>
                    <a:pt x="206226" y="856086"/>
                  </a:lnTo>
                  <a:lnTo>
                    <a:pt x="243430" y="872373"/>
                  </a:lnTo>
                  <a:lnTo>
                    <a:pt x="282438" y="882450"/>
                  </a:lnTo>
                  <a:lnTo>
                    <a:pt x="322948" y="885901"/>
                  </a:lnTo>
                  <a:close/>
                </a:path>
              </a:pathLst>
            </a:custGeom>
            <a:ln w="38100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19054" y="3937052"/>
              <a:ext cx="1006475" cy="1294130"/>
            </a:xfrm>
            <a:custGeom>
              <a:avLst/>
              <a:gdLst/>
              <a:ahLst/>
              <a:cxnLst/>
              <a:rect l="l" t="t" r="r" b="b"/>
              <a:pathLst>
                <a:path w="1006475" h="1294129">
                  <a:moveTo>
                    <a:pt x="502945" y="1293901"/>
                  </a:moveTo>
                  <a:lnTo>
                    <a:pt x="544195" y="1291756"/>
                  </a:lnTo>
                  <a:lnTo>
                    <a:pt x="584527" y="1285433"/>
                  </a:lnTo>
                  <a:lnTo>
                    <a:pt x="623810" y="1275099"/>
                  </a:lnTo>
                  <a:lnTo>
                    <a:pt x="661917" y="1260919"/>
                  </a:lnTo>
                  <a:lnTo>
                    <a:pt x="698716" y="1243060"/>
                  </a:lnTo>
                  <a:lnTo>
                    <a:pt x="734080" y="1221690"/>
                  </a:lnTo>
                  <a:lnTo>
                    <a:pt x="767877" y="1196973"/>
                  </a:lnTo>
                  <a:lnTo>
                    <a:pt x="799980" y="1169077"/>
                  </a:lnTo>
                  <a:lnTo>
                    <a:pt x="830259" y="1138169"/>
                  </a:lnTo>
                  <a:lnTo>
                    <a:pt x="858583" y="1104414"/>
                  </a:lnTo>
                  <a:lnTo>
                    <a:pt x="884824" y="1067979"/>
                  </a:lnTo>
                  <a:lnTo>
                    <a:pt x="908853" y="1029031"/>
                  </a:lnTo>
                  <a:lnTo>
                    <a:pt x="930539" y="987737"/>
                  </a:lnTo>
                  <a:lnTo>
                    <a:pt x="949753" y="944262"/>
                  </a:lnTo>
                  <a:lnTo>
                    <a:pt x="966367" y="898773"/>
                  </a:lnTo>
                  <a:lnTo>
                    <a:pt x="980250" y="851437"/>
                  </a:lnTo>
                  <a:lnTo>
                    <a:pt x="991274" y="802420"/>
                  </a:lnTo>
                  <a:lnTo>
                    <a:pt x="999308" y="751889"/>
                  </a:lnTo>
                  <a:lnTo>
                    <a:pt x="1004223" y="700010"/>
                  </a:lnTo>
                  <a:lnTo>
                    <a:pt x="1005890" y="646950"/>
                  </a:lnTo>
                  <a:lnTo>
                    <a:pt x="1004223" y="593890"/>
                  </a:lnTo>
                  <a:lnTo>
                    <a:pt x="999308" y="542011"/>
                  </a:lnTo>
                  <a:lnTo>
                    <a:pt x="991274" y="491480"/>
                  </a:lnTo>
                  <a:lnTo>
                    <a:pt x="980250" y="442463"/>
                  </a:lnTo>
                  <a:lnTo>
                    <a:pt x="966367" y="395127"/>
                  </a:lnTo>
                  <a:lnTo>
                    <a:pt x="949753" y="349639"/>
                  </a:lnTo>
                  <a:lnTo>
                    <a:pt x="930539" y="306164"/>
                  </a:lnTo>
                  <a:lnTo>
                    <a:pt x="908853" y="264869"/>
                  </a:lnTo>
                  <a:lnTo>
                    <a:pt x="884824" y="225921"/>
                  </a:lnTo>
                  <a:lnTo>
                    <a:pt x="858583" y="189487"/>
                  </a:lnTo>
                  <a:lnTo>
                    <a:pt x="830259" y="155732"/>
                  </a:lnTo>
                  <a:lnTo>
                    <a:pt x="799980" y="124823"/>
                  </a:lnTo>
                  <a:lnTo>
                    <a:pt x="767877" y="96927"/>
                  </a:lnTo>
                  <a:lnTo>
                    <a:pt x="734080" y="72211"/>
                  </a:lnTo>
                  <a:lnTo>
                    <a:pt x="698716" y="50840"/>
                  </a:lnTo>
                  <a:lnTo>
                    <a:pt x="661917" y="32981"/>
                  </a:lnTo>
                  <a:lnTo>
                    <a:pt x="623810" y="18802"/>
                  </a:lnTo>
                  <a:lnTo>
                    <a:pt x="584527" y="8467"/>
                  </a:lnTo>
                  <a:lnTo>
                    <a:pt x="544195" y="2144"/>
                  </a:lnTo>
                  <a:lnTo>
                    <a:pt x="502945" y="0"/>
                  </a:lnTo>
                  <a:lnTo>
                    <a:pt x="461695" y="2144"/>
                  </a:lnTo>
                  <a:lnTo>
                    <a:pt x="421363" y="8467"/>
                  </a:lnTo>
                  <a:lnTo>
                    <a:pt x="382080" y="18802"/>
                  </a:lnTo>
                  <a:lnTo>
                    <a:pt x="343973" y="32981"/>
                  </a:lnTo>
                  <a:lnTo>
                    <a:pt x="307174" y="50840"/>
                  </a:lnTo>
                  <a:lnTo>
                    <a:pt x="271810" y="72211"/>
                  </a:lnTo>
                  <a:lnTo>
                    <a:pt x="238012" y="96927"/>
                  </a:lnTo>
                  <a:lnTo>
                    <a:pt x="205910" y="124823"/>
                  </a:lnTo>
                  <a:lnTo>
                    <a:pt x="175631" y="155732"/>
                  </a:lnTo>
                  <a:lnTo>
                    <a:pt x="147307" y="189487"/>
                  </a:lnTo>
                  <a:lnTo>
                    <a:pt x="121066" y="225921"/>
                  </a:lnTo>
                  <a:lnTo>
                    <a:pt x="97037" y="264869"/>
                  </a:lnTo>
                  <a:lnTo>
                    <a:pt x="75351" y="306164"/>
                  </a:lnTo>
                  <a:lnTo>
                    <a:pt x="56136" y="349639"/>
                  </a:lnTo>
                  <a:lnTo>
                    <a:pt x="39523" y="395127"/>
                  </a:lnTo>
                  <a:lnTo>
                    <a:pt x="25639" y="442463"/>
                  </a:lnTo>
                  <a:lnTo>
                    <a:pt x="14616" y="491480"/>
                  </a:lnTo>
                  <a:lnTo>
                    <a:pt x="6582" y="542011"/>
                  </a:lnTo>
                  <a:lnTo>
                    <a:pt x="1667" y="593890"/>
                  </a:lnTo>
                  <a:lnTo>
                    <a:pt x="0" y="646950"/>
                  </a:lnTo>
                  <a:lnTo>
                    <a:pt x="1667" y="700010"/>
                  </a:lnTo>
                  <a:lnTo>
                    <a:pt x="6582" y="751889"/>
                  </a:lnTo>
                  <a:lnTo>
                    <a:pt x="14616" y="802420"/>
                  </a:lnTo>
                  <a:lnTo>
                    <a:pt x="25639" y="851437"/>
                  </a:lnTo>
                  <a:lnTo>
                    <a:pt x="39523" y="898773"/>
                  </a:lnTo>
                  <a:lnTo>
                    <a:pt x="56136" y="944262"/>
                  </a:lnTo>
                  <a:lnTo>
                    <a:pt x="75351" y="987737"/>
                  </a:lnTo>
                  <a:lnTo>
                    <a:pt x="97037" y="1029031"/>
                  </a:lnTo>
                  <a:lnTo>
                    <a:pt x="121066" y="1067979"/>
                  </a:lnTo>
                  <a:lnTo>
                    <a:pt x="147307" y="1104414"/>
                  </a:lnTo>
                  <a:lnTo>
                    <a:pt x="175631" y="1138169"/>
                  </a:lnTo>
                  <a:lnTo>
                    <a:pt x="205910" y="1169077"/>
                  </a:lnTo>
                  <a:lnTo>
                    <a:pt x="238012" y="1196973"/>
                  </a:lnTo>
                  <a:lnTo>
                    <a:pt x="271810" y="1221690"/>
                  </a:lnTo>
                  <a:lnTo>
                    <a:pt x="307174" y="1243060"/>
                  </a:lnTo>
                  <a:lnTo>
                    <a:pt x="343973" y="1260919"/>
                  </a:lnTo>
                  <a:lnTo>
                    <a:pt x="382080" y="1275099"/>
                  </a:lnTo>
                  <a:lnTo>
                    <a:pt x="421363" y="1285433"/>
                  </a:lnTo>
                  <a:lnTo>
                    <a:pt x="461695" y="1291756"/>
                  </a:lnTo>
                  <a:lnTo>
                    <a:pt x="502945" y="1293901"/>
                  </a:lnTo>
                  <a:close/>
                </a:path>
              </a:pathLst>
            </a:custGeom>
            <a:ln w="38100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3501" y="5965839"/>
            <a:ext cx="332998" cy="406156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540000" y="6693824"/>
            <a:ext cx="6306820" cy="9525"/>
            <a:chOff x="540000" y="6693824"/>
            <a:chExt cx="6306820" cy="9525"/>
          </a:xfrm>
        </p:grpSpPr>
        <p:sp>
          <p:nvSpPr>
            <p:cNvPr id="17" name="object 17"/>
            <p:cNvSpPr/>
            <p:nvPr/>
          </p:nvSpPr>
          <p:spPr>
            <a:xfrm>
              <a:off x="563786" y="66985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9991" y="6693827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540000" y="6947824"/>
            <a:ext cx="6306820" cy="9525"/>
            <a:chOff x="540000" y="6947824"/>
            <a:chExt cx="6306820" cy="9525"/>
          </a:xfrm>
        </p:grpSpPr>
        <p:sp>
          <p:nvSpPr>
            <p:cNvPr id="20" name="object 20"/>
            <p:cNvSpPr/>
            <p:nvPr/>
          </p:nvSpPr>
          <p:spPr>
            <a:xfrm>
              <a:off x="563786" y="69525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9991" y="6947827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540000" y="7201824"/>
            <a:ext cx="6306820" cy="9525"/>
            <a:chOff x="540000" y="7201824"/>
            <a:chExt cx="6306820" cy="9525"/>
          </a:xfrm>
        </p:grpSpPr>
        <p:sp>
          <p:nvSpPr>
            <p:cNvPr id="23" name="object 23"/>
            <p:cNvSpPr/>
            <p:nvPr/>
          </p:nvSpPr>
          <p:spPr>
            <a:xfrm>
              <a:off x="563786" y="72065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9991" y="7201827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540000" y="7455824"/>
            <a:ext cx="6306820" cy="9525"/>
            <a:chOff x="540000" y="7455824"/>
            <a:chExt cx="6306820" cy="9525"/>
          </a:xfrm>
        </p:grpSpPr>
        <p:sp>
          <p:nvSpPr>
            <p:cNvPr id="26" name="object 26"/>
            <p:cNvSpPr/>
            <p:nvPr/>
          </p:nvSpPr>
          <p:spPr>
            <a:xfrm>
              <a:off x="563786" y="74605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39991" y="7455827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540000" y="8425325"/>
            <a:ext cx="6306820" cy="9525"/>
            <a:chOff x="540000" y="8425325"/>
            <a:chExt cx="6306820" cy="9525"/>
          </a:xfrm>
        </p:grpSpPr>
        <p:sp>
          <p:nvSpPr>
            <p:cNvPr id="29" name="object 29"/>
            <p:cNvSpPr/>
            <p:nvPr/>
          </p:nvSpPr>
          <p:spPr>
            <a:xfrm>
              <a:off x="563786" y="8430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9991" y="8425332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540000" y="8679325"/>
            <a:ext cx="6306820" cy="9525"/>
            <a:chOff x="540000" y="8679325"/>
            <a:chExt cx="6306820" cy="9525"/>
          </a:xfrm>
        </p:grpSpPr>
        <p:sp>
          <p:nvSpPr>
            <p:cNvPr id="32" name="object 32"/>
            <p:cNvSpPr/>
            <p:nvPr/>
          </p:nvSpPr>
          <p:spPr>
            <a:xfrm>
              <a:off x="563786" y="8684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39991" y="8679332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540000" y="8933325"/>
            <a:ext cx="6306820" cy="9525"/>
            <a:chOff x="540000" y="8933325"/>
            <a:chExt cx="6306820" cy="9525"/>
          </a:xfrm>
        </p:grpSpPr>
        <p:sp>
          <p:nvSpPr>
            <p:cNvPr id="35" name="object 35"/>
            <p:cNvSpPr/>
            <p:nvPr/>
          </p:nvSpPr>
          <p:spPr>
            <a:xfrm>
              <a:off x="563786" y="8938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9991" y="8933332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540000" y="9187323"/>
            <a:ext cx="6306820" cy="9525"/>
            <a:chOff x="540000" y="9187323"/>
            <a:chExt cx="6306820" cy="9525"/>
          </a:xfrm>
        </p:grpSpPr>
        <p:sp>
          <p:nvSpPr>
            <p:cNvPr id="38" name="object 38"/>
            <p:cNvSpPr/>
            <p:nvPr/>
          </p:nvSpPr>
          <p:spPr>
            <a:xfrm>
              <a:off x="563786" y="9192086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39991" y="9187332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540000" y="9441323"/>
            <a:ext cx="6306820" cy="9525"/>
            <a:chOff x="540000" y="9441323"/>
            <a:chExt cx="6306820" cy="9525"/>
          </a:xfrm>
        </p:grpSpPr>
        <p:sp>
          <p:nvSpPr>
            <p:cNvPr id="41" name="object 41"/>
            <p:cNvSpPr/>
            <p:nvPr/>
          </p:nvSpPr>
          <p:spPr>
            <a:xfrm>
              <a:off x="563786" y="9446086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39991" y="9441332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540000" y="9695323"/>
            <a:ext cx="6306820" cy="9525"/>
            <a:chOff x="540000" y="9695323"/>
            <a:chExt cx="6306820" cy="9525"/>
          </a:xfrm>
        </p:grpSpPr>
        <p:sp>
          <p:nvSpPr>
            <p:cNvPr id="44" name="object 44"/>
            <p:cNvSpPr/>
            <p:nvPr/>
          </p:nvSpPr>
          <p:spPr>
            <a:xfrm>
              <a:off x="563786" y="9700086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39991" y="9695332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635252" y="5984014"/>
            <a:ext cx="5935345" cy="12230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696595">
              <a:lnSpc>
                <a:spcPct val="100000"/>
              </a:lnSpc>
              <a:spcBef>
                <a:spcPts val="280"/>
              </a:spcBef>
              <a:tabLst>
                <a:tab pos="984250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b)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How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could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people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this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picture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if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were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using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endParaRPr sz="1100">
              <a:latin typeface="Verdana"/>
              <a:cs typeface="Verdana"/>
            </a:endParaRPr>
          </a:p>
          <a:p>
            <a:pPr marL="984250">
              <a:lnSpc>
                <a:spcPct val="100000"/>
              </a:lnSpc>
              <a:spcBef>
                <a:spcPts val="180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forklift near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them?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They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hit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by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forklift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truck.</a:t>
            </a:r>
            <a:endParaRPr sz="1200">
              <a:latin typeface="Century Gothic"/>
              <a:cs typeface="Century Gothic"/>
            </a:endParaRPr>
          </a:p>
          <a:p>
            <a:pPr marL="12700" marR="5080">
              <a:lnSpc>
                <a:spcPct val="138900"/>
              </a:lnSpc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They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end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up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close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load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being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moved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even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end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up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underneath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if the load is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raised.</a:t>
            </a:r>
            <a:endParaRPr sz="1200">
              <a:latin typeface="Century Gothic"/>
              <a:cs typeface="Century Gothic"/>
            </a:endParaRPr>
          </a:p>
        </p:txBody>
      </p:sp>
      <p:pic>
        <p:nvPicPr>
          <p:cNvPr id="47" name="object 4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3501" y="7693839"/>
            <a:ext cx="332998" cy="406156"/>
          </a:xfrm>
          <a:prstGeom prst="rect">
            <a:avLst/>
          </a:prstGeom>
        </p:spPr>
      </p:pic>
      <p:sp>
        <p:nvSpPr>
          <p:cNvPr id="48" name="object 48"/>
          <p:cNvSpPr txBox="1"/>
          <p:nvPr/>
        </p:nvSpPr>
        <p:spPr>
          <a:xfrm>
            <a:off x="640739" y="7715595"/>
            <a:ext cx="5760720" cy="199263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690880">
              <a:lnSpc>
                <a:spcPct val="100000"/>
              </a:lnSpc>
              <a:spcBef>
                <a:spcPts val="280"/>
              </a:spcBef>
              <a:tabLst>
                <a:tab pos="979169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c)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Can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think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ways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ensure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these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people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do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not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get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way</a:t>
            </a:r>
            <a:endParaRPr sz="1100">
              <a:latin typeface="Verdana"/>
              <a:cs typeface="Verdana"/>
            </a:endParaRPr>
          </a:p>
          <a:p>
            <a:pPr marL="979169">
              <a:lnSpc>
                <a:spcPct val="100000"/>
              </a:lnSpc>
              <a:spcBef>
                <a:spcPts val="180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forklift?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 may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include: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tell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them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are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planning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drive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forklift.</a:t>
            </a:r>
            <a:endParaRPr sz="1200">
              <a:latin typeface="Century Gothic"/>
              <a:cs typeface="Century Gothic"/>
            </a:endParaRPr>
          </a:p>
          <a:p>
            <a:pPr marL="361315" marR="285750" indent="-349250">
              <a:lnSpc>
                <a:spcPct val="138900"/>
              </a:lnSpc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put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up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signs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barriers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stop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them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from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entering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area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where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will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working.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use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forklift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horn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flashing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lights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alert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them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your</a:t>
            </a:r>
            <a:endParaRPr sz="1200">
              <a:latin typeface="Century Gothic"/>
              <a:cs typeface="Century Gothic"/>
            </a:endParaRPr>
          </a:p>
          <a:p>
            <a:pPr marL="361315">
              <a:lnSpc>
                <a:spcPct val="100000"/>
              </a:lnSpc>
              <a:spcBef>
                <a:spcPts val="560"/>
              </a:spcBef>
            </a:pP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movements.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331904" y="1148462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319204" y="470563"/>
            <a:ext cx="4922520" cy="102679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1.5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a)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Circle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all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(dangers)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find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picture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below.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1" name="object 5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9904" y="540003"/>
            <a:ext cx="713949" cy="719999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23B7F263-41EC-4247-5E1C-9206F32E31C9}"/>
              </a:ext>
            </a:extLst>
          </p:cNvPr>
          <p:cNvSpPr/>
          <p:nvPr/>
        </p:nvSpPr>
        <p:spPr>
          <a:xfrm>
            <a:off x="598575" y="6491947"/>
            <a:ext cx="6322673" cy="1013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97D6975-1D2F-0B5A-DBBC-B05315EBD29D}"/>
              </a:ext>
            </a:extLst>
          </p:cNvPr>
          <p:cNvSpPr/>
          <p:nvPr/>
        </p:nvSpPr>
        <p:spPr>
          <a:xfrm>
            <a:off x="574780" y="8265316"/>
            <a:ext cx="6441729" cy="15142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9031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27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8494" y="10230070"/>
            <a:ext cx="12058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May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not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reproduced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399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675045" y="1697627"/>
            <a:ext cx="6381115" cy="3995420"/>
            <a:chOff x="675045" y="1697627"/>
            <a:chExt cx="6381115" cy="399542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6121" y="1697627"/>
              <a:ext cx="6269884" cy="399490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333051" y="1778137"/>
              <a:ext cx="946150" cy="1212850"/>
            </a:xfrm>
            <a:custGeom>
              <a:avLst/>
              <a:gdLst/>
              <a:ahLst/>
              <a:cxnLst/>
              <a:rect l="l" t="t" r="r" b="b"/>
              <a:pathLst>
                <a:path w="946150" h="1212850">
                  <a:moveTo>
                    <a:pt x="472948" y="1212303"/>
                  </a:moveTo>
                  <a:lnTo>
                    <a:pt x="513755" y="1210078"/>
                  </a:lnTo>
                  <a:lnTo>
                    <a:pt x="553599" y="1203525"/>
                  </a:lnTo>
                  <a:lnTo>
                    <a:pt x="592337" y="1192825"/>
                  </a:lnTo>
                  <a:lnTo>
                    <a:pt x="629827" y="1178160"/>
                  </a:lnTo>
                  <a:lnTo>
                    <a:pt x="665927" y="1159712"/>
                  </a:lnTo>
                  <a:lnTo>
                    <a:pt x="700495" y="1137664"/>
                  </a:lnTo>
                  <a:lnTo>
                    <a:pt x="733390" y="1112196"/>
                  </a:lnTo>
                  <a:lnTo>
                    <a:pt x="764469" y="1083492"/>
                  </a:lnTo>
                  <a:lnTo>
                    <a:pt x="793590" y="1051734"/>
                  </a:lnTo>
                  <a:lnTo>
                    <a:pt x="820611" y="1017102"/>
                  </a:lnTo>
                  <a:lnTo>
                    <a:pt x="845391" y="979779"/>
                  </a:lnTo>
                  <a:lnTo>
                    <a:pt x="867787" y="939947"/>
                  </a:lnTo>
                  <a:lnTo>
                    <a:pt x="887658" y="897788"/>
                  </a:lnTo>
                  <a:lnTo>
                    <a:pt x="904861" y="853484"/>
                  </a:lnTo>
                  <a:lnTo>
                    <a:pt x="919255" y="807217"/>
                  </a:lnTo>
                  <a:lnTo>
                    <a:pt x="930697" y="759169"/>
                  </a:lnTo>
                  <a:lnTo>
                    <a:pt x="939046" y="709522"/>
                  </a:lnTo>
                  <a:lnTo>
                    <a:pt x="944159" y="658458"/>
                  </a:lnTo>
                  <a:lnTo>
                    <a:pt x="945896" y="606158"/>
                  </a:lnTo>
                  <a:lnTo>
                    <a:pt x="944159" y="553856"/>
                  </a:lnTo>
                  <a:lnTo>
                    <a:pt x="939046" y="502790"/>
                  </a:lnTo>
                  <a:lnTo>
                    <a:pt x="930697" y="453141"/>
                  </a:lnTo>
                  <a:lnTo>
                    <a:pt x="919255" y="405092"/>
                  </a:lnTo>
                  <a:lnTo>
                    <a:pt x="904861" y="358824"/>
                  </a:lnTo>
                  <a:lnTo>
                    <a:pt x="887658" y="314519"/>
                  </a:lnTo>
                  <a:lnTo>
                    <a:pt x="867787" y="272359"/>
                  </a:lnTo>
                  <a:lnTo>
                    <a:pt x="845391" y="232526"/>
                  </a:lnTo>
                  <a:lnTo>
                    <a:pt x="820611" y="195203"/>
                  </a:lnTo>
                  <a:lnTo>
                    <a:pt x="793590" y="160571"/>
                  </a:lnTo>
                  <a:lnTo>
                    <a:pt x="764469" y="128811"/>
                  </a:lnTo>
                  <a:lnTo>
                    <a:pt x="733390" y="100107"/>
                  </a:lnTo>
                  <a:lnTo>
                    <a:pt x="700495" y="74640"/>
                  </a:lnTo>
                  <a:lnTo>
                    <a:pt x="665927" y="52591"/>
                  </a:lnTo>
                  <a:lnTo>
                    <a:pt x="629827" y="34143"/>
                  </a:lnTo>
                  <a:lnTo>
                    <a:pt x="592337" y="19478"/>
                  </a:lnTo>
                  <a:lnTo>
                    <a:pt x="553599" y="8778"/>
                  </a:lnTo>
                  <a:lnTo>
                    <a:pt x="513755" y="2224"/>
                  </a:lnTo>
                  <a:lnTo>
                    <a:pt x="472948" y="0"/>
                  </a:lnTo>
                  <a:lnTo>
                    <a:pt x="432140" y="2224"/>
                  </a:lnTo>
                  <a:lnTo>
                    <a:pt x="392296" y="8778"/>
                  </a:lnTo>
                  <a:lnTo>
                    <a:pt x="353558" y="19478"/>
                  </a:lnTo>
                  <a:lnTo>
                    <a:pt x="316068" y="34143"/>
                  </a:lnTo>
                  <a:lnTo>
                    <a:pt x="279968" y="52591"/>
                  </a:lnTo>
                  <a:lnTo>
                    <a:pt x="245400" y="74640"/>
                  </a:lnTo>
                  <a:lnTo>
                    <a:pt x="212505" y="100107"/>
                  </a:lnTo>
                  <a:lnTo>
                    <a:pt x="181426" y="128811"/>
                  </a:lnTo>
                  <a:lnTo>
                    <a:pt x="152305" y="160571"/>
                  </a:lnTo>
                  <a:lnTo>
                    <a:pt x="125284" y="195203"/>
                  </a:lnTo>
                  <a:lnTo>
                    <a:pt x="100504" y="232526"/>
                  </a:lnTo>
                  <a:lnTo>
                    <a:pt x="78108" y="272359"/>
                  </a:lnTo>
                  <a:lnTo>
                    <a:pt x="58237" y="314519"/>
                  </a:lnTo>
                  <a:lnTo>
                    <a:pt x="41034" y="358824"/>
                  </a:lnTo>
                  <a:lnTo>
                    <a:pt x="26640" y="405092"/>
                  </a:lnTo>
                  <a:lnTo>
                    <a:pt x="15198" y="453141"/>
                  </a:lnTo>
                  <a:lnTo>
                    <a:pt x="6849" y="502790"/>
                  </a:lnTo>
                  <a:lnTo>
                    <a:pt x="1736" y="553856"/>
                  </a:lnTo>
                  <a:lnTo>
                    <a:pt x="0" y="606158"/>
                  </a:lnTo>
                  <a:lnTo>
                    <a:pt x="1736" y="658458"/>
                  </a:lnTo>
                  <a:lnTo>
                    <a:pt x="6849" y="709522"/>
                  </a:lnTo>
                  <a:lnTo>
                    <a:pt x="15198" y="759169"/>
                  </a:lnTo>
                  <a:lnTo>
                    <a:pt x="26640" y="807217"/>
                  </a:lnTo>
                  <a:lnTo>
                    <a:pt x="41034" y="853484"/>
                  </a:lnTo>
                  <a:lnTo>
                    <a:pt x="58237" y="897788"/>
                  </a:lnTo>
                  <a:lnTo>
                    <a:pt x="78108" y="939947"/>
                  </a:lnTo>
                  <a:lnTo>
                    <a:pt x="100504" y="979779"/>
                  </a:lnTo>
                  <a:lnTo>
                    <a:pt x="125284" y="1017102"/>
                  </a:lnTo>
                  <a:lnTo>
                    <a:pt x="152305" y="1051734"/>
                  </a:lnTo>
                  <a:lnTo>
                    <a:pt x="181426" y="1083492"/>
                  </a:lnTo>
                  <a:lnTo>
                    <a:pt x="212505" y="1112196"/>
                  </a:lnTo>
                  <a:lnTo>
                    <a:pt x="245400" y="1137664"/>
                  </a:lnTo>
                  <a:lnTo>
                    <a:pt x="279968" y="1159712"/>
                  </a:lnTo>
                  <a:lnTo>
                    <a:pt x="316068" y="1178160"/>
                  </a:lnTo>
                  <a:lnTo>
                    <a:pt x="353558" y="1192825"/>
                  </a:lnTo>
                  <a:lnTo>
                    <a:pt x="392296" y="1203525"/>
                  </a:lnTo>
                  <a:lnTo>
                    <a:pt x="432140" y="1210078"/>
                  </a:lnTo>
                  <a:lnTo>
                    <a:pt x="472948" y="1212303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4095" y="2786555"/>
              <a:ext cx="946150" cy="862330"/>
            </a:xfrm>
            <a:custGeom>
              <a:avLst/>
              <a:gdLst/>
              <a:ahLst/>
              <a:cxnLst/>
              <a:rect l="l" t="t" r="r" b="b"/>
              <a:pathLst>
                <a:path w="946150" h="862329">
                  <a:moveTo>
                    <a:pt x="472948" y="861898"/>
                  </a:moveTo>
                  <a:lnTo>
                    <a:pt x="524480" y="859369"/>
                  </a:lnTo>
                  <a:lnTo>
                    <a:pt x="574406" y="851958"/>
                  </a:lnTo>
                  <a:lnTo>
                    <a:pt x="622435" y="839928"/>
                  </a:lnTo>
                  <a:lnTo>
                    <a:pt x="668281" y="823541"/>
                  </a:lnTo>
                  <a:lnTo>
                    <a:pt x="711653" y="803061"/>
                  </a:lnTo>
                  <a:lnTo>
                    <a:pt x="752264" y="778751"/>
                  </a:lnTo>
                  <a:lnTo>
                    <a:pt x="789825" y="750872"/>
                  </a:lnTo>
                  <a:lnTo>
                    <a:pt x="824048" y="719689"/>
                  </a:lnTo>
                  <a:lnTo>
                    <a:pt x="854644" y="685463"/>
                  </a:lnTo>
                  <a:lnTo>
                    <a:pt x="881324" y="648459"/>
                  </a:lnTo>
                  <a:lnTo>
                    <a:pt x="903800" y="608938"/>
                  </a:lnTo>
                  <a:lnTo>
                    <a:pt x="921784" y="567163"/>
                  </a:lnTo>
                  <a:lnTo>
                    <a:pt x="934987" y="523399"/>
                  </a:lnTo>
                  <a:lnTo>
                    <a:pt x="943120" y="477906"/>
                  </a:lnTo>
                  <a:lnTo>
                    <a:pt x="945896" y="430949"/>
                  </a:lnTo>
                  <a:lnTo>
                    <a:pt x="943120" y="383991"/>
                  </a:lnTo>
                  <a:lnTo>
                    <a:pt x="934987" y="338499"/>
                  </a:lnTo>
                  <a:lnTo>
                    <a:pt x="921784" y="294734"/>
                  </a:lnTo>
                  <a:lnTo>
                    <a:pt x="903800" y="252959"/>
                  </a:lnTo>
                  <a:lnTo>
                    <a:pt x="881324" y="213439"/>
                  </a:lnTo>
                  <a:lnTo>
                    <a:pt x="854644" y="176434"/>
                  </a:lnTo>
                  <a:lnTo>
                    <a:pt x="824048" y="142208"/>
                  </a:lnTo>
                  <a:lnTo>
                    <a:pt x="789825" y="111025"/>
                  </a:lnTo>
                  <a:lnTo>
                    <a:pt x="752264" y="83147"/>
                  </a:lnTo>
                  <a:lnTo>
                    <a:pt x="711653" y="58836"/>
                  </a:lnTo>
                  <a:lnTo>
                    <a:pt x="668281" y="38356"/>
                  </a:lnTo>
                  <a:lnTo>
                    <a:pt x="622435" y="21969"/>
                  </a:lnTo>
                  <a:lnTo>
                    <a:pt x="574406" y="9939"/>
                  </a:lnTo>
                  <a:lnTo>
                    <a:pt x="524480" y="2528"/>
                  </a:lnTo>
                  <a:lnTo>
                    <a:pt x="472948" y="0"/>
                  </a:lnTo>
                  <a:lnTo>
                    <a:pt x="421415" y="2528"/>
                  </a:lnTo>
                  <a:lnTo>
                    <a:pt x="371489" y="9939"/>
                  </a:lnTo>
                  <a:lnTo>
                    <a:pt x="323460" y="21969"/>
                  </a:lnTo>
                  <a:lnTo>
                    <a:pt x="277614" y="38356"/>
                  </a:lnTo>
                  <a:lnTo>
                    <a:pt x="234242" y="58836"/>
                  </a:lnTo>
                  <a:lnTo>
                    <a:pt x="193631" y="83147"/>
                  </a:lnTo>
                  <a:lnTo>
                    <a:pt x="156070" y="111025"/>
                  </a:lnTo>
                  <a:lnTo>
                    <a:pt x="121847" y="142208"/>
                  </a:lnTo>
                  <a:lnTo>
                    <a:pt x="91251" y="176434"/>
                  </a:lnTo>
                  <a:lnTo>
                    <a:pt x="64571" y="213439"/>
                  </a:lnTo>
                  <a:lnTo>
                    <a:pt x="42095" y="252959"/>
                  </a:lnTo>
                  <a:lnTo>
                    <a:pt x="24111" y="294734"/>
                  </a:lnTo>
                  <a:lnTo>
                    <a:pt x="10908" y="338499"/>
                  </a:lnTo>
                  <a:lnTo>
                    <a:pt x="2775" y="383991"/>
                  </a:lnTo>
                  <a:lnTo>
                    <a:pt x="0" y="430949"/>
                  </a:lnTo>
                  <a:lnTo>
                    <a:pt x="2775" y="477906"/>
                  </a:lnTo>
                  <a:lnTo>
                    <a:pt x="10908" y="523399"/>
                  </a:lnTo>
                  <a:lnTo>
                    <a:pt x="24111" y="567163"/>
                  </a:lnTo>
                  <a:lnTo>
                    <a:pt x="42095" y="608938"/>
                  </a:lnTo>
                  <a:lnTo>
                    <a:pt x="64571" y="648459"/>
                  </a:lnTo>
                  <a:lnTo>
                    <a:pt x="91251" y="685463"/>
                  </a:lnTo>
                  <a:lnTo>
                    <a:pt x="121847" y="719689"/>
                  </a:lnTo>
                  <a:lnTo>
                    <a:pt x="156070" y="750872"/>
                  </a:lnTo>
                  <a:lnTo>
                    <a:pt x="193631" y="778751"/>
                  </a:lnTo>
                  <a:lnTo>
                    <a:pt x="234242" y="803061"/>
                  </a:lnTo>
                  <a:lnTo>
                    <a:pt x="277614" y="823541"/>
                  </a:lnTo>
                  <a:lnTo>
                    <a:pt x="323460" y="839928"/>
                  </a:lnTo>
                  <a:lnTo>
                    <a:pt x="371489" y="851958"/>
                  </a:lnTo>
                  <a:lnTo>
                    <a:pt x="421415" y="859369"/>
                  </a:lnTo>
                  <a:lnTo>
                    <a:pt x="472948" y="861898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86089" y="3737556"/>
              <a:ext cx="634365" cy="538480"/>
            </a:xfrm>
            <a:custGeom>
              <a:avLst/>
              <a:gdLst/>
              <a:ahLst/>
              <a:cxnLst/>
              <a:rect l="l" t="t" r="r" b="b"/>
              <a:pathLst>
                <a:path w="634364" h="538479">
                  <a:moveTo>
                    <a:pt x="316953" y="537895"/>
                  </a:moveTo>
                  <a:lnTo>
                    <a:pt x="368364" y="534375"/>
                  </a:lnTo>
                  <a:lnTo>
                    <a:pt x="417134" y="524184"/>
                  </a:lnTo>
                  <a:lnTo>
                    <a:pt x="462610" y="507876"/>
                  </a:lnTo>
                  <a:lnTo>
                    <a:pt x="504140" y="486005"/>
                  </a:lnTo>
                  <a:lnTo>
                    <a:pt x="541072" y="459124"/>
                  </a:lnTo>
                  <a:lnTo>
                    <a:pt x="572752" y="427786"/>
                  </a:lnTo>
                  <a:lnTo>
                    <a:pt x="598529" y="392546"/>
                  </a:lnTo>
                  <a:lnTo>
                    <a:pt x="617748" y="353957"/>
                  </a:lnTo>
                  <a:lnTo>
                    <a:pt x="629759" y="312573"/>
                  </a:lnTo>
                  <a:lnTo>
                    <a:pt x="633907" y="268947"/>
                  </a:lnTo>
                  <a:lnTo>
                    <a:pt x="629759" y="225322"/>
                  </a:lnTo>
                  <a:lnTo>
                    <a:pt x="617748" y="183938"/>
                  </a:lnTo>
                  <a:lnTo>
                    <a:pt x="598529" y="145349"/>
                  </a:lnTo>
                  <a:lnTo>
                    <a:pt x="572752" y="110109"/>
                  </a:lnTo>
                  <a:lnTo>
                    <a:pt x="541072" y="78771"/>
                  </a:lnTo>
                  <a:lnTo>
                    <a:pt x="504140" y="51890"/>
                  </a:lnTo>
                  <a:lnTo>
                    <a:pt x="462610" y="30018"/>
                  </a:lnTo>
                  <a:lnTo>
                    <a:pt x="417134" y="13710"/>
                  </a:lnTo>
                  <a:lnTo>
                    <a:pt x="368364" y="3519"/>
                  </a:lnTo>
                  <a:lnTo>
                    <a:pt x="316953" y="0"/>
                  </a:lnTo>
                  <a:lnTo>
                    <a:pt x="265543" y="3519"/>
                  </a:lnTo>
                  <a:lnTo>
                    <a:pt x="216773" y="13710"/>
                  </a:lnTo>
                  <a:lnTo>
                    <a:pt x="171297" y="30018"/>
                  </a:lnTo>
                  <a:lnTo>
                    <a:pt x="129767" y="51890"/>
                  </a:lnTo>
                  <a:lnTo>
                    <a:pt x="92835" y="78771"/>
                  </a:lnTo>
                  <a:lnTo>
                    <a:pt x="61155" y="110109"/>
                  </a:lnTo>
                  <a:lnTo>
                    <a:pt x="35378" y="145349"/>
                  </a:lnTo>
                  <a:lnTo>
                    <a:pt x="16158" y="183938"/>
                  </a:lnTo>
                  <a:lnTo>
                    <a:pt x="4148" y="225322"/>
                  </a:lnTo>
                  <a:lnTo>
                    <a:pt x="0" y="268947"/>
                  </a:lnTo>
                  <a:lnTo>
                    <a:pt x="4148" y="312573"/>
                  </a:lnTo>
                  <a:lnTo>
                    <a:pt x="16158" y="353957"/>
                  </a:lnTo>
                  <a:lnTo>
                    <a:pt x="35378" y="392546"/>
                  </a:lnTo>
                  <a:lnTo>
                    <a:pt x="61155" y="427786"/>
                  </a:lnTo>
                  <a:lnTo>
                    <a:pt x="92835" y="459124"/>
                  </a:lnTo>
                  <a:lnTo>
                    <a:pt x="129767" y="486005"/>
                  </a:lnTo>
                  <a:lnTo>
                    <a:pt x="171297" y="507876"/>
                  </a:lnTo>
                  <a:lnTo>
                    <a:pt x="216773" y="524184"/>
                  </a:lnTo>
                  <a:lnTo>
                    <a:pt x="265543" y="534375"/>
                  </a:lnTo>
                  <a:lnTo>
                    <a:pt x="316953" y="537895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75001" y="3898048"/>
              <a:ext cx="846455" cy="617220"/>
            </a:xfrm>
            <a:custGeom>
              <a:avLst/>
              <a:gdLst/>
              <a:ahLst/>
              <a:cxnLst/>
              <a:rect l="l" t="t" r="r" b="b"/>
              <a:pathLst>
                <a:path w="846455" h="617220">
                  <a:moveTo>
                    <a:pt x="422998" y="617105"/>
                  </a:moveTo>
                  <a:lnTo>
                    <a:pt x="476059" y="614701"/>
                  </a:lnTo>
                  <a:lnTo>
                    <a:pt x="527152" y="607682"/>
                  </a:lnTo>
                  <a:lnTo>
                    <a:pt x="575882" y="596337"/>
                  </a:lnTo>
                  <a:lnTo>
                    <a:pt x="621853" y="580955"/>
                  </a:lnTo>
                  <a:lnTo>
                    <a:pt x="664667" y="561825"/>
                  </a:lnTo>
                  <a:lnTo>
                    <a:pt x="703929" y="539236"/>
                  </a:lnTo>
                  <a:lnTo>
                    <a:pt x="739242" y="513478"/>
                  </a:lnTo>
                  <a:lnTo>
                    <a:pt x="770210" y="484839"/>
                  </a:lnTo>
                  <a:lnTo>
                    <a:pt x="796436" y="453609"/>
                  </a:lnTo>
                  <a:lnTo>
                    <a:pt x="817525" y="420077"/>
                  </a:lnTo>
                  <a:lnTo>
                    <a:pt x="833079" y="384532"/>
                  </a:lnTo>
                  <a:lnTo>
                    <a:pt x="842702" y="347263"/>
                  </a:lnTo>
                  <a:lnTo>
                    <a:pt x="845997" y="308559"/>
                  </a:lnTo>
                  <a:lnTo>
                    <a:pt x="842702" y="269854"/>
                  </a:lnTo>
                  <a:lnTo>
                    <a:pt x="833079" y="232585"/>
                  </a:lnTo>
                  <a:lnTo>
                    <a:pt x="817525" y="197039"/>
                  </a:lnTo>
                  <a:lnTo>
                    <a:pt x="796436" y="163505"/>
                  </a:lnTo>
                  <a:lnTo>
                    <a:pt x="770210" y="132274"/>
                  </a:lnTo>
                  <a:lnTo>
                    <a:pt x="739242" y="103634"/>
                  </a:lnTo>
                  <a:lnTo>
                    <a:pt x="703929" y="77874"/>
                  </a:lnTo>
                  <a:lnTo>
                    <a:pt x="664667" y="55284"/>
                  </a:lnTo>
                  <a:lnTo>
                    <a:pt x="621853" y="36153"/>
                  </a:lnTo>
                  <a:lnTo>
                    <a:pt x="575882" y="20770"/>
                  </a:lnTo>
                  <a:lnTo>
                    <a:pt x="527152" y="9423"/>
                  </a:lnTo>
                  <a:lnTo>
                    <a:pt x="476059" y="2404"/>
                  </a:lnTo>
                  <a:lnTo>
                    <a:pt x="422998" y="0"/>
                  </a:lnTo>
                  <a:lnTo>
                    <a:pt x="369938" y="2404"/>
                  </a:lnTo>
                  <a:lnTo>
                    <a:pt x="318845" y="9423"/>
                  </a:lnTo>
                  <a:lnTo>
                    <a:pt x="270115" y="20770"/>
                  </a:lnTo>
                  <a:lnTo>
                    <a:pt x="224144" y="36153"/>
                  </a:lnTo>
                  <a:lnTo>
                    <a:pt x="181330" y="55284"/>
                  </a:lnTo>
                  <a:lnTo>
                    <a:pt x="142068" y="77874"/>
                  </a:lnTo>
                  <a:lnTo>
                    <a:pt x="106755" y="103634"/>
                  </a:lnTo>
                  <a:lnTo>
                    <a:pt x="75787" y="132274"/>
                  </a:lnTo>
                  <a:lnTo>
                    <a:pt x="49560" y="163505"/>
                  </a:lnTo>
                  <a:lnTo>
                    <a:pt x="28472" y="197039"/>
                  </a:lnTo>
                  <a:lnTo>
                    <a:pt x="12918" y="232585"/>
                  </a:lnTo>
                  <a:lnTo>
                    <a:pt x="3295" y="269854"/>
                  </a:lnTo>
                  <a:lnTo>
                    <a:pt x="0" y="308559"/>
                  </a:lnTo>
                  <a:lnTo>
                    <a:pt x="3295" y="347263"/>
                  </a:lnTo>
                  <a:lnTo>
                    <a:pt x="12918" y="384532"/>
                  </a:lnTo>
                  <a:lnTo>
                    <a:pt x="28472" y="420077"/>
                  </a:lnTo>
                  <a:lnTo>
                    <a:pt x="49560" y="453609"/>
                  </a:lnTo>
                  <a:lnTo>
                    <a:pt x="75787" y="484839"/>
                  </a:lnTo>
                  <a:lnTo>
                    <a:pt x="106755" y="513478"/>
                  </a:lnTo>
                  <a:lnTo>
                    <a:pt x="142068" y="539236"/>
                  </a:lnTo>
                  <a:lnTo>
                    <a:pt x="181330" y="561825"/>
                  </a:lnTo>
                  <a:lnTo>
                    <a:pt x="224144" y="580955"/>
                  </a:lnTo>
                  <a:lnTo>
                    <a:pt x="270115" y="596337"/>
                  </a:lnTo>
                  <a:lnTo>
                    <a:pt x="318845" y="607682"/>
                  </a:lnTo>
                  <a:lnTo>
                    <a:pt x="369938" y="614701"/>
                  </a:lnTo>
                  <a:lnTo>
                    <a:pt x="422998" y="617105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57947" y="4516047"/>
              <a:ext cx="1072515" cy="1020444"/>
            </a:xfrm>
            <a:custGeom>
              <a:avLst/>
              <a:gdLst/>
              <a:ahLst/>
              <a:cxnLst/>
              <a:rect l="l" t="t" r="r" b="b"/>
              <a:pathLst>
                <a:path w="1072514" h="1020445">
                  <a:moveTo>
                    <a:pt x="535952" y="1020305"/>
                  </a:moveTo>
                  <a:lnTo>
                    <a:pt x="584735" y="1018220"/>
                  </a:lnTo>
                  <a:lnTo>
                    <a:pt x="632290" y="1012086"/>
                  </a:lnTo>
                  <a:lnTo>
                    <a:pt x="678430" y="1002082"/>
                  </a:lnTo>
                  <a:lnTo>
                    <a:pt x="722964" y="988389"/>
                  </a:lnTo>
                  <a:lnTo>
                    <a:pt x="765703" y="971187"/>
                  </a:lnTo>
                  <a:lnTo>
                    <a:pt x="806458" y="950656"/>
                  </a:lnTo>
                  <a:lnTo>
                    <a:pt x="845040" y="926975"/>
                  </a:lnTo>
                  <a:lnTo>
                    <a:pt x="881260" y="900326"/>
                  </a:lnTo>
                  <a:lnTo>
                    <a:pt x="914928" y="870888"/>
                  </a:lnTo>
                  <a:lnTo>
                    <a:pt x="945856" y="838841"/>
                  </a:lnTo>
                  <a:lnTo>
                    <a:pt x="973853" y="804365"/>
                  </a:lnTo>
                  <a:lnTo>
                    <a:pt x="998732" y="767641"/>
                  </a:lnTo>
                  <a:lnTo>
                    <a:pt x="1020302" y="728848"/>
                  </a:lnTo>
                  <a:lnTo>
                    <a:pt x="1038374" y="688166"/>
                  </a:lnTo>
                  <a:lnTo>
                    <a:pt x="1052760" y="645777"/>
                  </a:lnTo>
                  <a:lnTo>
                    <a:pt x="1063270" y="601859"/>
                  </a:lnTo>
                  <a:lnTo>
                    <a:pt x="1069715" y="556593"/>
                  </a:lnTo>
                  <a:lnTo>
                    <a:pt x="1071905" y="510159"/>
                  </a:lnTo>
                  <a:lnTo>
                    <a:pt x="1069715" y="463724"/>
                  </a:lnTo>
                  <a:lnTo>
                    <a:pt x="1063270" y="418458"/>
                  </a:lnTo>
                  <a:lnTo>
                    <a:pt x="1052760" y="374539"/>
                  </a:lnTo>
                  <a:lnTo>
                    <a:pt x="1038374" y="332149"/>
                  </a:lnTo>
                  <a:lnTo>
                    <a:pt x="1020302" y="291467"/>
                  </a:lnTo>
                  <a:lnTo>
                    <a:pt x="998732" y="252673"/>
                  </a:lnTo>
                  <a:lnTo>
                    <a:pt x="973853" y="215948"/>
                  </a:lnTo>
                  <a:lnTo>
                    <a:pt x="945856" y="181471"/>
                  </a:lnTo>
                  <a:lnTo>
                    <a:pt x="914928" y="149423"/>
                  </a:lnTo>
                  <a:lnTo>
                    <a:pt x="881260" y="119984"/>
                  </a:lnTo>
                  <a:lnTo>
                    <a:pt x="845040" y="93333"/>
                  </a:lnTo>
                  <a:lnTo>
                    <a:pt x="806458" y="69652"/>
                  </a:lnTo>
                  <a:lnTo>
                    <a:pt x="765703" y="49120"/>
                  </a:lnTo>
                  <a:lnTo>
                    <a:pt x="722964" y="31917"/>
                  </a:lnTo>
                  <a:lnTo>
                    <a:pt x="678430" y="18223"/>
                  </a:lnTo>
                  <a:lnTo>
                    <a:pt x="632290" y="8219"/>
                  </a:lnTo>
                  <a:lnTo>
                    <a:pt x="584735" y="2084"/>
                  </a:lnTo>
                  <a:lnTo>
                    <a:pt x="535952" y="0"/>
                  </a:lnTo>
                  <a:lnTo>
                    <a:pt x="487170" y="2084"/>
                  </a:lnTo>
                  <a:lnTo>
                    <a:pt x="439614" y="8219"/>
                  </a:lnTo>
                  <a:lnTo>
                    <a:pt x="393475" y="18223"/>
                  </a:lnTo>
                  <a:lnTo>
                    <a:pt x="348941" y="31917"/>
                  </a:lnTo>
                  <a:lnTo>
                    <a:pt x="306202" y="49120"/>
                  </a:lnTo>
                  <a:lnTo>
                    <a:pt x="265446" y="69652"/>
                  </a:lnTo>
                  <a:lnTo>
                    <a:pt x="226864" y="93333"/>
                  </a:lnTo>
                  <a:lnTo>
                    <a:pt x="190645" y="119984"/>
                  </a:lnTo>
                  <a:lnTo>
                    <a:pt x="156976" y="149423"/>
                  </a:lnTo>
                  <a:lnTo>
                    <a:pt x="126049" y="181471"/>
                  </a:lnTo>
                  <a:lnTo>
                    <a:pt x="98051" y="215948"/>
                  </a:lnTo>
                  <a:lnTo>
                    <a:pt x="73173" y="252673"/>
                  </a:lnTo>
                  <a:lnTo>
                    <a:pt x="51603" y="291467"/>
                  </a:lnTo>
                  <a:lnTo>
                    <a:pt x="33530" y="332149"/>
                  </a:lnTo>
                  <a:lnTo>
                    <a:pt x="19144" y="374539"/>
                  </a:lnTo>
                  <a:lnTo>
                    <a:pt x="8634" y="418458"/>
                  </a:lnTo>
                  <a:lnTo>
                    <a:pt x="2190" y="463724"/>
                  </a:lnTo>
                  <a:lnTo>
                    <a:pt x="0" y="510159"/>
                  </a:lnTo>
                  <a:lnTo>
                    <a:pt x="2190" y="556593"/>
                  </a:lnTo>
                  <a:lnTo>
                    <a:pt x="8634" y="601859"/>
                  </a:lnTo>
                  <a:lnTo>
                    <a:pt x="19144" y="645777"/>
                  </a:lnTo>
                  <a:lnTo>
                    <a:pt x="33530" y="688166"/>
                  </a:lnTo>
                  <a:lnTo>
                    <a:pt x="51603" y="728848"/>
                  </a:lnTo>
                  <a:lnTo>
                    <a:pt x="73173" y="767641"/>
                  </a:lnTo>
                  <a:lnTo>
                    <a:pt x="98051" y="804365"/>
                  </a:lnTo>
                  <a:lnTo>
                    <a:pt x="126049" y="838841"/>
                  </a:lnTo>
                  <a:lnTo>
                    <a:pt x="156976" y="870888"/>
                  </a:lnTo>
                  <a:lnTo>
                    <a:pt x="190645" y="900326"/>
                  </a:lnTo>
                  <a:lnTo>
                    <a:pt x="226864" y="926975"/>
                  </a:lnTo>
                  <a:lnTo>
                    <a:pt x="265446" y="950656"/>
                  </a:lnTo>
                  <a:lnTo>
                    <a:pt x="306202" y="971187"/>
                  </a:lnTo>
                  <a:lnTo>
                    <a:pt x="348941" y="988389"/>
                  </a:lnTo>
                  <a:lnTo>
                    <a:pt x="393475" y="1002082"/>
                  </a:lnTo>
                  <a:lnTo>
                    <a:pt x="439614" y="1012086"/>
                  </a:lnTo>
                  <a:lnTo>
                    <a:pt x="487170" y="1018220"/>
                  </a:lnTo>
                  <a:lnTo>
                    <a:pt x="535952" y="1020305"/>
                  </a:lnTo>
                  <a:close/>
                </a:path>
              </a:pathLst>
            </a:custGeom>
            <a:ln w="380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00573" y="4263305"/>
              <a:ext cx="946150" cy="862330"/>
            </a:xfrm>
            <a:custGeom>
              <a:avLst/>
              <a:gdLst/>
              <a:ahLst/>
              <a:cxnLst/>
              <a:rect l="l" t="t" r="r" b="b"/>
              <a:pathLst>
                <a:path w="946150" h="862329">
                  <a:moveTo>
                    <a:pt x="472948" y="861898"/>
                  </a:moveTo>
                  <a:lnTo>
                    <a:pt x="524480" y="859369"/>
                  </a:lnTo>
                  <a:lnTo>
                    <a:pt x="574406" y="851958"/>
                  </a:lnTo>
                  <a:lnTo>
                    <a:pt x="622435" y="839928"/>
                  </a:lnTo>
                  <a:lnTo>
                    <a:pt x="668281" y="823541"/>
                  </a:lnTo>
                  <a:lnTo>
                    <a:pt x="711653" y="803061"/>
                  </a:lnTo>
                  <a:lnTo>
                    <a:pt x="752264" y="778751"/>
                  </a:lnTo>
                  <a:lnTo>
                    <a:pt x="789825" y="750872"/>
                  </a:lnTo>
                  <a:lnTo>
                    <a:pt x="824048" y="719689"/>
                  </a:lnTo>
                  <a:lnTo>
                    <a:pt x="854644" y="685463"/>
                  </a:lnTo>
                  <a:lnTo>
                    <a:pt x="881324" y="648459"/>
                  </a:lnTo>
                  <a:lnTo>
                    <a:pt x="903800" y="608938"/>
                  </a:lnTo>
                  <a:lnTo>
                    <a:pt x="921784" y="567163"/>
                  </a:lnTo>
                  <a:lnTo>
                    <a:pt x="934987" y="523399"/>
                  </a:lnTo>
                  <a:lnTo>
                    <a:pt x="943120" y="477906"/>
                  </a:lnTo>
                  <a:lnTo>
                    <a:pt x="945896" y="430949"/>
                  </a:lnTo>
                  <a:lnTo>
                    <a:pt x="943120" y="383991"/>
                  </a:lnTo>
                  <a:lnTo>
                    <a:pt x="934987" y="338499"/>
                  </a:lnTo>
                  <a:lnTo>
                    <a:pt x="921784" y="294734"/>
                  </a:lnTo>
                  <a:lnTo>
                    <a:pt x="903800" y="252959"/>
                  </a:lnTo>
                  <a:lnTo>
                    <a:pt x="881324" y="213439"/>
                  </a:lnTo>
                  <a:lnTo>
                    <a:pt x="854644" y="176434"/>
                  </a:lnTo>
                  <a:lnTo>
                    <a:pt x="824048" y="142208"/>
                  </a:lnTo>
                  <a:lnTo>
                    <a:pt x="789825" y="111025"/>
                  </a:lnTo>
                  <a:lnTo>
                    <a:pt x="752264" y="83147"/>
                  </a:lnTo>
                  <a:lnTo>
                    <a:pt x="711653" y="58836"/>
                  </a:lnTo>
                  <a:lnTo>
                    <a:pt x="668281" y="38356"/>
                  </a:lnTo>
                  <a:lnTo>
                    <a:pt x="622435" y="21969"/>
                  </a:lnTo>
                  <a:lnTo>
                    <a:pt x="574406" y="9939"/>
                  </a:lnTo>
                  <a:lnTo>
                    <a:pt x="524480" y="2528"/>
                  </a:lnTo>
                  <a:lnTo>
                    <a:pt x="472948" y="0"/>
                  </a:lnTo>
                  <a:lnTo>
                    <a:pt x="421415" y="2528"/>
                  </a:lnTo>
                  <a:lnTo>
                    <a:pt x="371489" y="9939"/>
                  </a:lnTo>
                  <a:lnTo>
                    <a:pt x="323460" y="21969"/>
                  </a:lnTo>
                  <a:lnTo>
                    <a:pt x="277614" y="38356"/>
                  </a:lnTo>
                  <a:lnTo>
                    <a:pt x="234242" y="58836"/>
                  </a:lnTo>
                  <a:lnTo>
                    <a:pt x="193631" y="83147"/>
                  </a:lnTo>
                  <a:lnTo>
                    <a:pt x="156070" y="111025"/>
                  </a:lnTo>
                  <a:lnTo>
                    <a:pt x="121847" y="142208"/>
                  </a:lnTo>
                  <a:lnTo>
                    <a:pt x="91251" y="176434"/>
                  </a:lnTo>
                  <a:lnTo>
                    <a:pt x="64571" y="213439"/>
                  </a:lnTo>
                  <a:lnTo>
                    <a:pt x="42095" y="252959"/>
                  </a:lnTo>
                  <a:lnTo>
                    <a:pt x="24111" y="294734"/>
                  </a:lnTo>
                  <a:lnTo>
                    <a:pt x="10908" y="338499"/>
                  </a:lnTo>
                  <a:lnTo>
                    <a:pt x="2775" y="383991"/>
                  </a:lnTo>
                  <a:lnTo>
                    <a:pt x="0" y="430949"/>
                  </a:lnTo>
                  <a:lnTo>
                    <a:pt x="2775" y="477906"/>
                  </a:lnTo>
                  <a:lnTo>
                    <a:pt x="10908" y="523399"/>
                  </a:lnTo>
                  <a:lnTo>
                    <a:pt x="24111" y="567163"/>
                  </a:lnTo>
                  <a:lnTo>
                    <a:pt x="42095" y="608938"/>
                  </a:lnTo>
                  <a:lnTo>
                    <a:pt x="64571" y="648459"/>
                  </a:lnTo>
                  <a:lnTo>
                    <a:pt x="91251" y="685463"/>
                  </a:lnTo>
                  <a:lnTo>
                    <a:pt x="121847" y="719689"/>
                  </a:lnTo>
                  <a:lnTo>
                    <a:pt x="156070" y="750872"/>
                  </a:lnTo>
                  <a:lnTo>
                    <a:pt x="193631" y="778751"/>
                  </a:lnTo>
                  <a:lnTo>
                    <a:pt x="234242" y="803061"/>
                  </a:lnTo>
                  <a:lnTo>
                    <a:pt x="277614" y="823541"/>
                  </a:lnTo>
                  <a:lnTo>
                    <a:pt x="323460" y="839928"/>
                  </a:lnTo>
                  <a:lnTo>
                    <a:pt x="371489" y="851958"/>
                  </a:lnTo>
                  <a:lnTo>
                    <a:pt x="421415" y="859369"/>
                  </a:lnTo>
                  <a:lnTo>
                    <a:pt x="472948" y="861898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87053" y="5077057"/>
              <a:ext cx="922019" cy="538480"/>
            </a:xfrm>
            <a:custGeom>
              <a:avLst/>
              <a:gdLst/>
              <a:ahLst/>
              <a:cxnLst/>
              <a:rect l="l" t="t" r="r" b="b"/>
              <a:pathLst>
                <a:path w="922020" h="538479">
                  <a:moveTo>
                    <a:pt x="460946" y="537895"/>
                  </a:moveTo>
                  <a:lnTo>
                    <a:pt x="518766" y="535800"/>
                  </a:lnTo>
                  <a:lnTo>
                    <a:pt x="574442" y="529682"/>
                  </a:lnTo>
                  <a:lnTo>
                    <a:pt x="627544" y="519792"/>
                  </a:lnTo>
                  <a:lnTo>
                    <a:pt x="677638" y="506385"/>
                  </a:lnTo>
                  <a:lnTo>
                    <a:pt x="724294" y="489710"/>
                  </a:lnTo>
                  <a:lnTo>
                    <a:pt x="767078" y="470020"/>
                  </a:lnTo>
                  <a:lnTo>
                    <a:pt x="805559" y="447568"/>
                  </a:lnTo>
                  <a:lnTo>
                    <a:pt x="839306" y="422605"/>
                  </a:lnTo>
                  <a:lnTo>
                    <a:pt x="867885" y="395383"/>
                  </a:lnTo>
                  <a:lnTo>
                    <a:pt x="907815" y="335171"/>
                  </a:lnTo>
                  <a:lnTo>
                    <a:pt x="921893" y="268947"/>
                  </a:lnTo>
                  <a:lnTo>
                    <a:pt x="918301" y="235210"/>
                  </a:lnTo>
                  <a:lnTo>
                    <a:pt x="890865" y="171741"/>
                  </a:lnTo>
                  <a:lnTo>
                    <a:pt x="839306" y="115290"/>
                  </a:lnTo>
                  <a:lnTo>
                    <a:pt x="805559" y="90327"/>
                  </a:lnTo>
                  <a:lnTo>
                    <a:pt x="767078" y="67875"/>
                  </a:lnTo>
                  <a:lnTo>
                    <a:pt x="724294" y="48185"/>
                  </a:lnTo>
                  <a:lnTo>
                    <a:pt x="677638" y="31510"/>
                  </a:lnTo>
                  <a:lnTo>
                    <a:pt x="627544" y="18102"/>
                  </a:lnTo>
                  <a:lnTo>
                    <a:pt x="574442" y="8213"/>
                  </a:lnTo>
                  <a:lnTo>
                    <a:pt x="518766" y="2095"/>
                  </a:lnTo>
                  <a:lnTo>
                    <a:pt x="460946" y="0"/>
                  </a:lnTo>
                  <a:lnTo>
                    <a:pt x="403126" y="2095"/>
                  </a:lnTo>
                  <a:lnTo>
                    <a:pt x="347450" y="8213"/>
                  </a:lnTo>
                  <a:lnTo>
                    <a:pt x="294348" y="18102"/>
                  </a:lnTo>
                  <a:lnTo>
                    <a:pt x="244254" y="31510"/>
                  </a:lnTo>
                  <a:lnTo>
                    <a:pt x="197598" y="48185"/>
                  </a:lnTo>
                  <a:lnTo>
                    <a:pt x="154814" y="67875"/>
                  </a:lnTo>
                  <a:lnTo>
                    <a:pt x="116333" y="90327"/>
                  </a:lnTo>
                  <a:lnTo>
                    <a:pt x="82586" y="115290"/>
                  </a:lnTo>
                  <a:lnTo>
                    <a:pt x="54007" y="142512"/>
                  </a:lnTo>
                  <a:lnTo>
                    <a:pt x="14077" y="202724"/>
                  </a:lnTo>
                  <a:lnTo>
                    <a:pt x="0" y="268947"/>
                  </a:lnTo>
                  <a:lnTo>
                    <a:pt x="3591" y="302684"/>
                  </a:lnTo>
                  <a:lnTo>
                    <a:pt x="31027" y="366154"/>
                  </a:lnTo>
                  <a:lnTo>
                    <a:pt x="82586" y="422605"/>
                  </a:lnTo>
                  <a:lnTo>
                    <a:pt x="116333" y="447568"/>
                  </a:lnTo>
                  <a:lnTo>
                    <a:pt x="154814" y="470020"/>
                  </a:lnTo>
                  <a:lnTo>
                    <a:pt x="197598" y="489710"/>
                  </a:lnTo>
                  <a:lnTo>
                    <a:pt x="244254" y="506385"/>
                  </a:lnTo>
                  <a:lnTo>
                    <a:pt x="294348" y="519792"/>
                  </a:lnTo>
                  <a:lnTo>
                    <a:pt x="347450" y="529682"/>
                  </a:lnTo>
                  <a:lnTo>
                    <a:pt x="403126" y="535800"/>
                  </a:lnTo>
                  <a:lnTo>
                    <a:pt x="460946" y="537895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65452" y="4553255"/>
              <a:ext cx="946150" cy="862330"/>
            </a:xfrm>
            <a:custGeom>
              <a:avLst/>
              <a:gdLst/>
              <a:ahLst/>
              <a:cxnLst/>
              <a:rect l="l" t="t" r="r" b="b"/>
              <a:pathLst>
                <a:path w="946150" h="862329">
                  <a:moveTo>
                    <a:pt x="472948" y="861898"/>
                  </a:moveTo>
                  <a:lnTo>
                    <a:pt x="524480" y="859369"/>
                  </a:lnTo>
                  <a:lnTo>
                    <a:pt x="574406" y="851958"/>
                  </a:lnTo>
                  <a:lnTo>
                    <a:pt x="622435" y="839928"/>
                  </a:lnTo>
                  <a:lnTo>
                    <a:pt x="668281" y="823541"/>
                  </a:lnTo>
                  <a:lnTo>
                    <a:pt x="711653" y="803061"/>
                  </a:lnTo>
                  <a:lnTo>
                    <a:pt x="752264" y="778751"/>
                  </a:lnTo>
                  <a:lnTo>
                    <a:pt x="789825" y="750872"/>
                  </a:lnTo>
                  <a:lnTo>
                    <a:pt x="824048" y="719689"/>
                  </a:lnTo>
                  <a:lnTo>
                    <a:pt x="854644" y="685463"/>
                  </a:lnTo>
                  <a:lnTo>
                    <a:pt x="881324" y="648459"/>
                  </a:lnTo>
                  <a:lnTo>
                    <a:pt x="903800" y="608938"/>
                  </a:lnTo>
                  <a:lnTo>
                    <a:pt x="921784" y="567163"/>
                  </a:lnTo>
                  <a:lnTo>
                    <a:pt x="934987" y="523399"/>
                  </a:lnTo>
                  <a:lnTo>
                    <a:pt x="943120" y="477906"/>
                  </a:lnTo>
                  <a:lnTo>
                    <a:pt x="945896" y="430949"/>
                  </a:lnTo>
                  <a:lnTo>
                    <a:pt x="943120" y="383991"/>
                  </a:lnTo>
                  <a:lnTo>
                    <a:pt x="934987" y="338499"/>
                  </a:lnTo>
                  <a:lnTo>
                    <a:pt x="921784" y="294734"/>
                  </a:lnTo>
                  <a:lnTo>
                    <a:pt x="903800" y="252959"/>
                  </a:lnTo>
                  <a:lnTo>
                    <a:pt x="881324" y="213439"/>
                  </a:lnTo>
                  <a:lnTo>
                    <a:pt x="854644" y="176434"/>
                  </a:lnTo>
                  <a:lnTo>
                    <a:pt x="824048" y="142208"/>
                  </a:lnTo>
                  <a:lnTo>
                    <a:pt x="789825" y="111025"/>
                  </a:lnTo>
                  <a:lnTo>
                    <a:pt x="752264" y="83147"/>
                  </a:lnTo>
                  <a:lnTo>
                    <a:pt x="711653" y="58836"/>
                  </a:lnTo>
                  <a:lnTo>
                    <a:pt x="668281" y="38356"/>
                  </a:lnTo>
                  <a:lnTo>
                    <a:pt x="622435" y="21969"/>
                  </a:lnTo>
                  <a:lnTo>
                    <a:pt x="574406" y="9939"/>
                  </a:lnTo>
                  <a:lnTo>
                    <a:pt x="524480" y="2528"/>
                  </a:lnTo>
                  <a:lnTo>
                    <a:pt x="472948" y="0"/>
                  </a:lnTo>
                  <a:lnTo>
                    <a:pt x="421415" y="2528"/>
                  </a:lnTo>
                  <a:lnTo>
                    <a:pt x="371489" y="9939"/>
                  </a:lnTo>
                  <a:lnTo>
                    <a:pt x="323460" y="21969"/>
                  </a:lnTo>
                  <a:lnTo>
                    <a:pt x="277614" y="38356"/>
                  </a:lnTo>
                  <a:lnTo>
                    <a:pt x="234242" y="58836"/>
                  </a:lnTo>
                  <a:lnTo>
                    <a:pt x="193631" y="83147"/>
                  </a:lnTo>
                  <a:lnTo>
                    <a:pt x="156070" y="111025"/>
                  </a:lnTo>
                  <a:lnTo>
                    <a:pt x="121847" y="142208"/>
                  </a:lnTo>
                  <a:lnTo>
                    <a:pt x="91251" y="176434"/>
                  </a:lnTo>
                  <a:lnTo>
                    <a:pt x="64571" y="213439"/>
                  </a:lnTo>
                  <a:lnTo>
                    <a:pt x="42095" y="252959"/>
                  </a:lnTo>
                  <a:lnTo>
                    <a:pt x="24111" y="294734"/>
                  </a:lnTo>
                  <a:lnTo>
                    <a:pt x="10908" y="338499"/>
                  </a:lnTo>
                  <a:lnTo>
                    <a:pt x="2775" y="383991"/>
                  </a:lnTo>
                  <a:lnTo>
                    <a:pt x="0" y="430949"/>
                  </a:lnTo>
                  <a:lnTo>
                    <a:pt x="2775" y="477906"/>
                  </a:lnTo>
                  <a:lnTo>
                    <a:pt x="10908" y="523399"/>
                  </a:lnTo>
                  <a:lnTo>
                    <a:pt x="24111" y="567163"/>
                  </a:lnTo>
                  <a:lnTo>
                    <a:pt x="42095" y="608938"/>
                  </a:lnTo>
                  <a:lnTo>
                    <a:pt x="64571" y="648459"/>
                  </a:lnTo>
                  <a:lnTo>
                    <a:pt x="91251" y="685463"/>
                  </a:lnTo>
                  <a:lnTo>
                    <a:pt x="121847" y="719689"/>
                  </a:lnTo>
                  <a:lnTo>
                    <a:pt x="156070" y="750872"/>
                  </a:lnTo>
                  <a:lnTo>
                    <a:pt x="193631" y="778751"/>
                  </a:lnTo>
                  <a:lnTo>
                    <a:pt x="234242" y="803061"/>
                  </a:lnTo>
                  <a:lnTo>
                    <a:pt x="277614" y="823541"/>
                  </a:lnTo>
                  <a:lnTo>
                    <a:pt x="323460" y="839928"/>
                  </a:lnTo>
                  <a:lnTo>
                    <a:pt x="371489" y="851958"/>
                  </a:lnTo>
                  <a:lnTo>
                    <a:pt x="421415" y="859369"/>
                  </a:lnTo>
                  <a:lnTo>
                    <a:pt x="472948" y="861898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04734" y="4422748"/>
              <a:ext cx="838200" cy="542925"/>
            </a:xfrm>
            <a:custGeom>
              <a:avLst/>
              <a:gdLst/>
              <a:ahLst/>
              <a:cxnLst/>
              <a:rect l="l" t="t" r="r" b="b"/>
              <a:pathLst>
                <a:path w="838200" h="542925">
                  <a:moveTo>
                    <a:pt x="418947" y="542404"/>
                  </a:moveTo>
                  <a:lnTo>
                    <a:pt x="475796" y="539928"/>
                  </a:lnTo>
                  <a:lnTo>
                    <a:pt x="530321" y="532716"/>
                  </a:lnTo>
                  <a:lnTo>
                    <a:pt x="582022" y="521091"/>
                  </a:lnTo>
                  <a:lnTo>
                    <a:pt x="630399" y="505376"/>
                  </a:lnTo>
                  <a:lnTo>
                    <a:pt x="674955" y="485895"/>
                  </a:lnTo>
                  <a:lnTo>
                    <a:pt x="715189" y="462970"/>
                  </a:lnTo>
                  <a:lnTo>
                    <a:pt x="750603" y="436925"/>
                  </a:lnTo>
                  <a:lnTo>
                    <a:pt x="780697" y="408083"/>
                  </a:lnTo>
                  <a:lnTo>
                    <a:pt x="804972" y="376767"/>
                  </a:lnTo>
                  <a:lnTo>
                    <a:pt x="834070" y="308006"/>
                  </a:lnTo>
                  <a:lnTo>
                    <a:pt x="837895" y="271208"/>
                  </a:lnTo>
                  <a:lnTo>
                    <a:pt x="834070" y="234407"/>
                  </a:lnTo>
                  <a:lnTo>
                    <a:pt x="804972" y="165642"/>
                  </a:lnTo>
                  <a:lnTo>
                    <a:pt x="780697" y="134324"/>
                  </a:lnTo>
                  <a:lnTo>
                    <a:pt x="750603" y="105481"/>
                  </a:lnTo>
                  <a:lnTo>
                    <a:pt x="715189" y="79435"/>
                  </a:lnTo>
                  <a:lnTo>
                    <a:pt x="674955" y="56509"/>
                  </a:lnTo>
                  <a:lnTo>
                    <a:pt x="630399" y="37028"/>
                  </a:lnTo>
                  <a:lnTo>
                    <a:pt x="582022" y="21312"/>
                  </a:lnTo>
                  <a:lnTo>
                    <a:pt x="530321" y="9687"/>
                  </a:lnTo>
                  <a:lnTo>
                    <a:pt x="475796" y="2475"/>
                  </a:lnTo>
                  <a:lnTo>
                    <a:pt x="418947" y="0"/>
                  </a:lnTo>
                  <a:lnTo>
                    <a:pt x="362098" y="2475"/>
                  </a:lnTo>
                  <a:lnTo>
                    <a:pt x="307573" y="9687"/>
                  </a:lnTo>
                  <a:lnTo>
                    <a:pt x="255873" y="21312"/>
                  </a:lnTo>
                  <a:lnTo>
                    <a:pt x="207495" y="37028"/>
                  </a:lnTo>
                  <a:lnTo>
                    <a:pt x="162939" y="56509"/>
                  </a:lnTo>
                  <a:lnTo>
                    <a:pt x="122705" y="79435"/>
                  </a:lnTo>
                  <a:lnTo>
                    <a:pt x="87292" y="105481"/>
                  </a:lnTo>
                  <a:lnTo>
                    <a:pt x="57197" y="134324"/>
                  </a:lnTo>
                  <a:lnTo>
                    <a:pt x="32922" y="165642"/>
                  </a:lnTo>
                  <a:lnTo>
                    <a:pt x="3824" y="234407"/>
                  </a:lnTo>
                  <a:lnTo>
                    <a:pt x="0" y="271208"/>
                  </a:lnTo>
                  <a:lnTo>
                    <a:pt x="3824" y="308006"/>
                  </a:lnTo>
                  <a:lnTo>
                    <a:pt x="32922" y="376767"/>
                  </a:lnTo>
                  <a:lnTo>
                    <a:pt x="57197" y="408083"/>
                  </a:lnTo>
                  <a:lnTo>
                    <a:pt x="87292" y="436925"/>
                  </a:lnTo>
                  <a:lnTo>
                    <a:pt x="122705" y="462970"/>
                  </a:lnTo>
                  <a:lnTo>
                    <a:pt x="162939" y="485895"/>
                  </a:lnTo>
                  <a:lnTo>
                    <a:pt x="207495" y="505376"/>
                  </a:lnTo>
                  <a:lnTo>
                    <a:pt x="255873" y="521091"/>
                  </a:lnTo>
                  <a:lnTo>
                    <a:pt x="307573" y="532716"/>
                  </a:lnTo>
                  <a:lnTo>
                    <a:pt x="362098" y="539928"/>
                  </a:lnTo>
                  <a:lnTo>
                    <a:pt x="418947" y="542404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43989" y="3986554"/>
              <a:ext cx="807085" cy="528955"/>
            </a:xfrm>
            <a:custGeom>
              <a:avLst/>
              <a:gdLst/>
              <a:ahLst/>
              <a:cxnLst/>
              <a:rect l="l" t="t" r="r" b="b"/>
              <a:pathLst>
                <a:path w="807084" h="528954">
                  <a:moveTo>
                    <a:pt x="403402" y="528599"/>
                  </a:moveTo>
                  <a:lnTo>
                    <a:pt x="458142" y="526186"/>
                  </a:lnTo>
                  <a:lnTo>
                    <a:pt x="510644" y="519158"/>
                  </a:lnTo>
                  <a:lnTo>
                    <a:pt x="560426" y="507830"/>
                  </a:lnTo>
                  <a:lnTo>
                    <a:pt x="607009" y="492515"/>
                  </a:lnTo>
                  <a:lnTo>
                    <a:pt x="649911" y="473530"/>
                  </a:lnTo>
                  <a:lnTo>
                    <a:pt x="688652" y="451189"/>
                  </a:lnTo>
                  <a:lnTo>
                    <a:pt x="722752" y="425807"/>
                  </a:lnTo>
                  <a:lnTo>
                    <a:pt x="751729" y="397699"/>
                  </a:lnTo>
                  <a:lnTo>
                    <a:pt x="775104" y="367179"/>
                  </a:lnTo>
                  <a:lnTo>
                    <a:pt x="803123" y="300164"/>
                  </a:lnTo>
                  <a:lnTo>
                    <a:pt x="806805" y="264299"/>
                  </a:lnTo>
                  <a:lnTo>
                    <a:pt x="803123" y="228434"/>
                  </a:lnTo>
                  <a:lnTo>
                    <a:pt x="775104" y="161420"/>
                  </a:lnTo>
                  <a:lnTo>
                    <a:pt x="751729" y="130900"/>
                  </a:lnTo>
                  <a:lnTo>
                    <a:pt x="722752" y="102791"/>
                  </a:lnTo>
                  <a:lnTo>
                    <a:pt x="688652" y="77409"/>
                  </a:lnTo>
                  <a:lnTo>
                    <a:pt x="649911" y="55068"/>
                  </a:lnTo>
                  <a:lnTo>
                    <a:pt x="607009" y="36083"/>
                  </a:lnTo>
                  <a:lnTo>
                    <a:pt x="560426" y="20769"/>
                  </a:lnTo>
                  <a:lnTo>
                    <a:pt x="510644" y="9440"/>
                  </a:lnTo>
                  <a:lnTo>
                    <a:pt x="458142" y="2412"/>
                  </a:lnTo>
                  <a:lnTo>
                    <a:pt x="403402" y="0"/>
                  </a:lnTo>
                  <a:lnTo>
                    <a:pt x="348662" y="2412"/>
                  </a:lnTo>
                  <a:lnTo>
                    <a:pt x="296161" y="9440"/>
                  </a:lnTo>
                  <a:lnTo>
                    <a:pt x="246379" y="20769"/>
                  </a:lnTo>
                  <a:lnTo>
                    <a:pt x="199796" y="36083"/>
                  </a:lnTo>
                  <a:lnTo>
                    <a:pt x="156894" y="55068"/>
                  </a:lnTo>
                  <a:lnTo>
                    <a:pt x="118152" y="77409"/>
                  </a:lnTo>
                  <a:lnTo>
                    <a:pt x="84053" y="102791"/>
                  </a:lnTo>
                  <a:lnTo>
                    <a:pt x="55075" y="130900"/>
                  </a:lnTo>
                  <a:lnTo>
                    <a:pt x="31700" y="161420"/>
                  </a:lnTo>
                  <a:lnTo>
                    <a:pt x="3682" y="228434"/>
                  </a:lnTo>
                  <a:lnTo>
                    <a:pt x="0" y="264299"/>
                  </a:lnTo>
                  <a:lnTo>
                    <a:pt x="3682" y="300164"/>
                  </a:lnTo>
                  <a:lnTo>
                    <a:pt x="31700" y="367179"/>
                  </a:lnTo>
                  <a:lnTo>
                    <a:pt x="55075" y="397699"/>
                  </a:lnTo>
                  <a:lnTo>
                    <a:pt x="84053" y="425807"/>
                  </a:lnTo>
                  <a:lnTo>
                    <a:pt x="118152" y="451189"/>
                  </a:lnTo>
                  <a:lnTo>
                    <a:pt x="156894" y="473530"/>
                  </a:lnTo>
                  <a:lnTo>
                    <a:pt x="199796" y="492515"/>
                  </a:lnTo>
                  <a:lnTo>
                    <a:pt x="246379" y="507830"/>
                  </a:lnTo>
                  <a:lnTo>
                    <a:pt x="296161" y="519158"/>
                  </a:lnTo>
                  <a:lnTo>
                    <a:pt x="348662" y="526186"/>
                  </a:lnTo>
                  <a:lnTo>
                    <a:pt x="403402" y="528599"/>
                  </a:lnTo>
                  <a:close/>
                </a:path>
              </a:pathLst>
            </a:custGeom>
            <a:ln w="38100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672566" y="1774891"/>
              <a:ext cx="1178560" cy="1068070"/>
            </a:xfrm>
            <a:custGeom>
              <a:avLst/>
              <a:gdLst/>
              <a:ahLst/>
              <a:cxnLst/>
              <a:rect l="l" t="t" r="r" b="b"/>
              <a:pathLst>
                <a:path w="1178559" h="1068070">
                  <a:moveTo>
                    <a:pt x="589114" y="1067701"/>
                  </a:moveTo>
                  <a:lnTo>
                    <a:pt x="639946" y="1065742"/>
                  </a:lnTo>
                  <a:lnTo>
                    <a:pt x="689576" y="1059970"/>
                  </a:lnTo>
                  <a:lnTo>
                    <a:pt x="737829" y="1050546"/>
                  </a:lnTo>
                  <a:lnTo>
                    <a:pt x="784528" y="1037630"/>
                  </a:lnTo>
                  <a:lnTo>
                    <a:pt x="829495" y="1021383"/>
                  </a:lnTo>
                  <a:lnTo>
                    <a:pt x="872554" y="1001965"/>
                  </a:lnTo>
                  <a:lnTo>
                    <a:pt x="913529" y="979535"/>
                  </a:lnTo>
                  <a:lnTo>
                    <a:pt x="952241" y="954255"/>
                  </a:lnTo>
                  <a:lnTo>
                    <a:pt x="988515" y="926285"/>
                  </a:lnTo>
                  <a:lnTo>
                    <a:pt x="1022174" y="895784"/>
                  </a:lnTo>
                  <a:lnTo>
                    <a:pt x="1053040" y="862913"/>
                  </a:lnTo>
                  <a:lnTo>
                    <a:pt x="1080937" y="827832"/>
                  </a:lnTo>
                  <a:lnTo>
                    <a:pt x="1105688" y="790702"/>
                  </a:lnTo>
                  <a:lnTo>
                    <a:pt x="1127117" y="751683"/>
                  </a:lnTo>
                  <a:lnTo>
                    <a:pt x="1145046" y="710934"/>
                  </a:lnTo>
                  <a:lnTo>
                    <a:pt x="1159298" y="668617"/>
                  </a:lnTo>
                  <a:lnTo>
                    <a:pt x="1169698" y="624892"/>
                  </a:lnTo>
                  <a:lnTo>
                    <a:pt x="1176067" y="579918"/>
                  </a:lnTo>
                  <a:lnTo>
                    <a:pt x="1178229" y="533857"/>
                  </a:lnTo>
                  <a:lnTo>
                    <a:pt x="1176067" y="487793"/>
                  </a:lnTo>
                  <a:lnTo>
                    <a:pt x="1169698" y="442818"/>
                  </a:lnTo>
                  <a:lnTo>
                    <a:pt x="1159298" y="399091"/>
                  </a:lnTo>
                  <a:lnTo>
                    <a:pt x="1145046" y="356772"/>
                  </a:lnTo>
                  <a:lnTo>
                    <a:pt x="1127117" y="316023"/>
                  </a:lnTo>
                  <a:lnTo>
                    <a:pt x="1105688" y="277003"/>
                  </a:lnTo>
                  <a:lnTo>
                    <a:pt x="1080937" y="239872"/>
                  </a:lnTo>
                  <a:lnTo>
                    <a:pt x="1053040" y="204790"/>
                  </a:lnTo>
                  <a:lnTo>
                    <a:pt x="1022174" y="171919"/>
                  </a:lnTo>
                  <a:lnTo>
                    <a:pt x="988515" y="141417"/>
                  </a:lnTo>
                  <a:lnTo>
                    <a:pt x="952241" y="113446"/>
                  </a:lnTo>
                  <a:lnTo>
                    <a:pt x="913529" y="88166"/>
                  </a:lnTo>
                  <a:lnTo>
                    <a:pt x="872554" y="65736"/>
                  </a:lnTo>
                  <a:lnTo>
                    <a:pt x="829495" y="46318"/>
                  </a:lnTo>
                  <a:lnTo>
                    <a:pt x="784528" y="30070"/>
                  </a:lnTo>
                  <a:lnTo>
                    <a:pt x="737829" y="17155"/>
                  </a:lnTo>
                  <a:lnTo>
                    <a:pt x="689576" y="7731"/>
                  </a:lnTo>
                  <a:lnTo>
                    <a:pt x="639946" y="1959"/>
                  </a:lnTo>
                  <a:lnTo>
                    <a:pt x="589114" y="0"/>
                  </a:lnTo>
                  <a:lnTo>
                    <a:pt x="538283" y="1959"/>
                  </a:lnTo>
                  <a:lnTo>
                    <a:pt x="488652" y="7731"/>
                  </a:lnTo>
                  <a:lnTo>
                    <a:pt x="440399" y="17155"/>
                  </a:lnTo>
                  <a:lnTo>
                    <a:pt x="393701" y="30070"/>
                  </a:lnTo>
                  <a:lnTo>
                    <a:pt x="348734" y="46318"/>
                  </a:lnTo>
                  <a:lnTo>
                    <a:pt x="305674" y="65736"/>
                  </a:lnTo>
                  <a:lnTo>
                    <a:pt x="264700" y="88166"/>
                  </a:lnTo>
                  <a:lnTo>
                    <a:pt x="225988" y="113446"/>
                  </a:lnTo>
                  <a:lnTo>
                    <a:pt x="189714" y="141417"/>
                  </a:lnTo>
                  <a:lnTo>
                    <a:pt x="156055" y="171919"/>
                  </a:lnTo>
                  <a:lnTo>
                    <a:pt x="125189" y="204790"/>
                  </a:lnTo>
                  <a:lnTo>
                    <a:pt x="97292" y="239872"/>
                  </a:lnTo>
                  <a:lnTo>
                    <a:pt x="72541" y="277003"/>
                  </a:lnTo>
                  <a:lnTo>
                    <a:pt x="51112" y="316023"/>
                  </a:lnTo>
                  <a:lnTo>
                    <a:pt x="33183" y="356772"/>
                  </a:lnTo>
                  <a:lnTo>
                    <a:pt x="18930" y="399091"/>
                  </a:lnTo>
                  <a:lnTo>
                    <a:pt x="8531" y="442818"/>
                  </a:lnTo>
                  <a:lnTo>
                    <a:pt x="2162" y="487793"/>
                  </a:lnTo>
                  <a:lnTo>
                    <a:pt x="0" y="533857"/>
                  </a:lnTo>
                  <a:lnTo>
                    <a:pt x="2162" y="579918"/>
                  </a:lnTo>
                  <a:lnTo>
                    <a:pt x="8531" y="624892"/>
                  </a:lnTo>
                  <a:lnTo>
                    <a:pt x="18930" y="668617"/>
                  </a:lnTo>
                  <a:lnTo>
                    <a:pt x="33183" y="710934"/>
                  </a:lnTo>
                  <a:lnTo>
                    <a:pt x="51112" y="751683"/>
                  </a:lnTo>
                  <a:lnTo>
                    <a:pt x="72541" y="790702"/>
                  </a:lnTo>
                  <a:lnTo>
                    <a:pt x="97292" y="827832"/>
                  </a:lnTo>
                  <a:lnTo>
                    <a:pt x="125189" y="862913"/>
                  </a:lnTo>
                  <a:lnTo>
                    <a:pt x="156055" y="895784"/>
                  </a:lnTo>
                  <a:lnTo>
                    <a:pt x="189714" y="926285"/>
                  </a:lnTo>
                  <a:lnTo>
                    <a:pt x="225988" y="954255"/>
                  </a:lnTo>
                  <a:lnTo>
                    <a:pt x="264700" y="979535"/>
                  </a:lnTo>
                  <a:lnTo>
                    <a:pt x="305674" y="1001965"/>
                  </a:lnTo>
                  <a:lnTo>
                    <a:pt x="348734" y="1021383"/>
                  </a:lnTo>
                  <a:lnTo>
                    <a:pt x="393701" y="1037630"/>
                  </a:lnTo>
                  <a:lnTo>
                    <a:pt x="440399" y="1050546"/>
                  </a:lnTo>
                  <a:lnTo>
                    <a:pt x="488652" y="1059970"/>
                  </a:lnTo>
                  <a:lnTo>
                    <a:pt x="538283" y="1065742"/>
                  </a:lnTo>
                  <a:lnTo>
                    <a:pt x="589114" y="1067701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454862" y="3657907"/>
              <a:ext cx="838200" cy="286385"/>
            </a:xfrm>
            <a:custGeom>
              <a:avLst/>
              <a:gdLst/>
              <a:ahLst/>
              <a:cxnLst/>
              <a:rect l="l" t="t" r="r" b="b"/>
              <a:pathLst>
                <a:path w="838200" h="286385">
                  <a:moveTo>
                    <a:pt x="418947" y="285902"/>
                  </a:moveTo>
                  <a:lnTo>
                    <a:pt x="486903" y="284031"/>
                  </a:lnTo>
                  <a:lnTo>
                    <a:pt x="551368" y="278615"/>
                  </a:lnTo>
                  <a:lnTo>
                    <a:pt x="611479" y="269947"/>
                  </a:lnTo>
                  <a:lnTo>
                    <a:pt x="666373" y="258322"/>
                  </a:lnTo>
                  <a:lnTo>
                    <a:pt x="715189" y="244035"/>
                  </a:lnTo>
                  <a:lnTo>
                    <a:pt x="757063" y="227378"/>
                  </a:lnTo>
                  <a:lnTo>
                    <a:pt x="791133" y="208648"/>
                  </a:lnTo>
                  <a:lnTo>
                    <a:pt x="832411" y="166140"/>
                  </a:lnTo>
                  <a:lnTo>
                    <a:pt x="837895" y="142951"/>
                  </a:lnTo>
                  <a:lnTo>
                    <a:pt x="832411" y="119765"/>
                  </a:lnTo>
                  <a:lnTo>
                    <a:pt x="791133" y="77259"/>
                  </a:lnTo>
                  <a:lnTo>
                    <a:pt x="757063" y="58528"/>
                  </a:lnTo>
                  <a:lnTo>
                    <a:pt x="715189" y="41871"/>
                  </a:lnTo>
                  <a:lnTo>
                    <a:pt x="666373" y="27583"/>
                  </a:lnTo>
                  <a:lnTo>
                    <a:pt x="611479" y="15957"/>
                  </a:lnTo>
                  <a:lnTo>
                    <a:pt x="551368" y="7288"/>
                  </a:lnTo>
                  <a:lnTo>
                    <a:pt x="486903" y="1871"/>
                  </a:lnTo>
                  <a:lnTo>
                    <a:pt x="418947" y="0"/>
                  </a:lnTo>
                  <a:lnTo>
                    <a:pt x="350991" y="1871"/>
                  </a:lnTo>
                  <a:lnTo>
                    <a:pt x="286526" y="7288"/>
                  </a:lnTo>
                  <a:lnTo>
                    <a:pt x="226415" y="15957"/>
                  </a:lnTo>
                  <a:lnTo>
                    <a:pt x="171521" y="27583"/>
                  </a:lnTo>
                  <a:lnTo>
                    <a:pt x="122705" y="41871"/>
                  </a:lnTo>
                  <a:lnTo>
                    <a:pt x="80831" y="58528"/>
                  </a:lnTo>
                  <a:lnTo>
                    <a:pt x="46761" y="77259"/>
                  </a:lnTo>
                  <a:lnTo>
                    <a:pt x="5483" y="119765"/>
                  </a:lnTo>
                  <a:lnTo>
                    <a:pt x="0" y="142951"/>
                  </a:lnTo>
                  <a:lnTo>
                    <a:pt x="5483" y="166140"/>
                  </a:lnTo>
                  <a:lnTo>
                    <a:pt x="46761" y="208648"/>
                  </a:lnTo>
                  <a:lnTo>
                    <a:pt x="80831" y="227378"/>
                  </a:lnTo>
                  <a:lnTo>
                    <a:pt x="122705" y="244035"/>
                  </a:lnTo>
                  <a:lnTo>
                    <a:pt x="171521" y="258322"/>
                  </a:lnTo>
                  <a:lnTo>
                    <a:pt x="226415" y="269947"/>
                  </a:lnTo>
                  <a:lnTo>
                    <a:pt x="286526" y="278615"/>
                  </a:lnTo>
                  <a:lnTo>
                    <a:pt x="350991" y="284031"/>
                  </a:lnTo>
                  <a:lnTo>
                    <a:pt x="418947" y="285902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789452" y="3170552"/>
              <a:ext cx="538480" cy="478155"/>
            </a:xfrm>
            <a:custGeom>
              <a:avLst/>
              <a:gdLst/>
              <a:ahLst/>
              <a:cxnLst/>
              <a:rect l="l" t="t" r="r" b="b"/>
              <a:pathLst>
                <a:path w="538479" h="478154">
                  <a:moveTo>
                    <a:pt x="268947" y="477900"/>
                  </a:moveTo>
                  <a:lnTo>
                    <a:pt x="317292" y="474051"/>
                  </a:lnTo>
                  <a:lnTo>
                    <a:pt x="362793" y="462951"/>
                  </a:lnTo>
                  <a:lnTo>
                    <a:pt x="404692" y="445276"/>
                  </a:lnTo>
                  <a:lnTo>
                    <a:pt x="442228" y="421701"/>
                  </a:lnTo>
                  <a:lnTo>
                    <a:pt x="474643" y="392902"/>
                  </a:lnTo>
                  <a:lnTo>
                    <a:pt x="501177" y="359552"/>
                  </a:lnTo>
                  <a:lnTo>
                    <a:pt x="521070" y="322326"/>
                  </a:lnTo>
                  <a:lnTo>
                    <a:pt x="533562" y="281901"/>
                  </a:lnTo>
                  <a:lnTo>
                    <a:pt x="537895" y="238950"/>
                  </a:lnTo>
                  <a:lnTo>
                    <a:pt x="533562" y="195999"/>
                  </a:lnTo>
                  <a:lnTo>
                    <a:pt x="521070" y="155574"/>
                  </a:lnTo>
                  <a:lnTo>
                    <a:pt x="501177" y="118348"/>
                  </a:lnTo>
                  <a:lnTo>
                    <a:pt x="474643" y="84998"/>
                  </a:lnTo>
                  <a:lnTo>
                    <a:pt x="442228" y="56199"/>
                  </a:lnTo>
                  <a:lnTo>
                    <a:pt x="404692" y="32624"/>
                  </a:lnTo>
                  <a:lnTo>
                    <a:pt x="362793" y="14949"/>
                  </a:lnTo>
                  <a:lnTo>
                    <a:pt x="317292" y="3849"/>
                  </a:lnTo>
                  <a:lnTo>
                    <a:pt x="268947" y="0"/>
                  </a:lnTo>
                  <a:lnTo>
                    <a:pt x="220603" y="3849"/>
                  </a:lnTo>
                  <a:lnTo>
                    <a:pt x="175101" y="14949"/>
                  </a:lnTo>
                  <a:lnTo>
                    <a:pt x="133203" y="32624"/>
                  </a:lnTo>
                  <a:lnTo>
                    <a:pt x="95666" y="56199"/>
                  </a:lnTo>
                  <a:lnTo>
                    <a:pt x="63252" y="84998"/>
                  </a:lnTo>
                  <a:lnTo>
                    <a:pt x="36718" y="118348"/>
                  </a:lnTo>
                  <a:lnTo>
                    <a:pt x="16825" y="155574"/>
                  </a:lnTo>
                  <a:lnTo>
                    <a:pt x="4332" y="195999"/>
                  </a:lnTo>
                  <a:lnTo>
                    <a:pt x="0" y="238950"/>
                  </a:lnTo>
                  <a:lnTo>
                    <a:pt x="4332" y="281901"/>
                  </a:lnTo>
                  <a:lnTo>
                    <a:pt x="16825" y="322326"/>
                  </a:lnTo>
                  <a:lnTo>
                    <a:pt x="36718" y="359552"/>
                  </a:lnTo>
                  <a:lnTo>
                    <a:pt x="63252" y="392902"/>
                  </a:lnTo>
                  <a:lnTo>
                    <a:pt x="95666" y="421701"/>
                  </a:lnTo>
                  <a:lnTo>
                    <a:pt x="133203" y="445276"/>
                  </a:lnTo>
                  <a:lnTo>
                    <a:pt x="175101" y="462951"/>
                  </a:lnTo>
                  <a:lnTo>
                    <a:pt x="220603" y="474051"/>
                  </a:lnTo>
                  <a:lnTo>
                    <a:pt x="268947" y="477900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884565" y="2584654"/>
              <a:ext cx="766445" cy="564515"/>
            </a:xfrm>
            <a:custGeom>
              <a:avLst/>
              <a:gdLst/>
              <a:ahLst/>
              <a:cxnLst/>
              <a:rect l="l" t="t" r="r" b="b"/>
              <a:pathLst>
                <a:path w="766445" h="564514">
                  <a:moveTo>
                    <a:pt x="382955" y="564299"/>
                  </a:moveTo>
                  <a:lnTo>
                    <a:pt x="439544" y="561239"/>
                  </a:lnTo>
                  <a:lnTo>
                    <a:pt x="493555" y="552352"/>
                  </a:lnTo>
                  <a:lnTo>
                    <a:pt x="544397" y="538074"/>
                  </a:lnTo>
                  <a:lnTo>
                    <a:pt x="591475" y="518841"/>
                  </a:lnTo>
                  <a:lnTo>
                    <a:pt x="634199" y="495090"/>
                  </a:lnTo>
                  <a:lnTo>
                    <a:pt x="671976" y="467257"/>
                  </a:lnTo>
                  <a:lnTo>
                    <a:pt x="704213" y="435779"/>
                  </a:lnTo>
                  <a:lnTo>
                    <a:pt x="730317" y="401092"/>
                  </a:lnTo>
                  <a:lnTo>
                    <a:pt x="749697" y="363633"/>
                  </a:lnTo>
                  <a:lnTo>
                    <a:pt x="761759" y="323837"/>
                  </a:lnTo>
                  <a:lnTo>
                    <a:pt x="765911" y="282143"/>
                  </a:lnTo>
                  <a:lnTo>
                    <a:pt x="761759" y="240451"/>
                  </a:lnTo>
                  <a:lnTo>
                    <a:pt x="749697" y="200659"/>
                  </a:lnTo>
                  <a:lnTo>
                    <a:pt x="730317" y="163201"/>
                  </a:lnTo>
                  <a:lnTo>
                    <a:pt x="704213" y="128516"/>
                  </a:lnTo>
                  <a:lnTo>
                    <a:pt x="671976" y="97039"/>
                  </a:lnTo>
                  <a:lnTo>
                    <a:pt x="634199" y="69207"/>
                  </a:lnTo>
                  <a:lnTo>
                    <a:pt x="591475" y="45456"/>
                  </a:lnTo>
                  <a:lnTo>
                    <a:pt x="544397" y="26224"/>
                  </a:lnTo>
                  <a:lnTo>
                    <a:pt x="493555" y="11946"/>
                  </a:lnTo>
                  <a:lnTo>
                    <a:pt x="439544" y="3059"/>
                  </a:lnTo>
                  <a:lnTo>
                    <a:pt x="382955" y="0"/>
                  </a:lnTo>
                  <a:lnTo>
                    <a:pt x="326367" y="3059"/>
                  </a:lnTo>
                  <a:lnTo>
                    <a:pt x="272355" y="11946"/>
                  </a:lnTo>
                  <a:lnTo>
                    <a:pt x="221514" y="26224"/>
                  </a:lnTo>
                  <a:lnTo>
                    <a:pt x="174435" y="45456"/>
                  </a:lnTo>
                  <a:lnTo>
                    <a:pt x="131711" y="69207"/>
                  </a:lnTo>
                  <a:lnTo>
                    <a:pt x="93935" y="97039"/>
                  </a:lnTo>
                  <a:lnTo>
                    <a:pt x="61698" y="128516"/>
                  </a:lnTo>
                  <a:lnTo>
                    <a:pt x="35594" y="163201"/>
                  </a:lnTo>
                  <a:lnTo>
                    <a:pt x="16214" y="200659"/>
                  </a:lnTo>
                  <a:lnTo>
                    <a:pt x="4152" y="240451"/>
                  </a:lnTo>
                  <a:lnTo>
                    <a:pt x="0" y="282143"/>
                  </a:lnTo>
                  <a:lnTo>
                    <a:pt x="4152" y="323837"/>
                  </a:lnTo>
                  <a:lnTo>
                    <a:pt x="16214" y="363633"/>
                  </a:lnTo>
                  <a:lnTo>
                    <a:pt x="35594" y="401092"/>
                  </a:lnTo>
                  <a:lnTo>
                    <a:pt x="61698" y="435779"/>
                  </a:lnTo>
                  <a:lnTo>
                    <a:pt x="93935" y="467257"/>
                  </a:lnTo>
                  <a:lnTo>
                    <a:pt x="131711" y="495090"/>
                  </a:lnTo>
                  <a:lnTo>
                    <a:pt x="174435" y="518841"/>
                  </a:lnTo>
                  <a:lnTo>
                    <a:pt x="221514" y="538074"/>
                  </a:lnTo>
                  <a:lnTo>
                    <a:pt x="272355" y="552352"/>
                  </a:lnTo>
                  <a:lnTo>
                    <a:pt x="326367" y="561239"/>
                  </a:lnTo>
                  <a:lnTo>
                    <a:pt x="382955" y="564299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09443" y="2165851"/>
              <a:ext cx="658495" cy="681990"/>
            </a:xfrm>
            <a:custGeom>
              <a:avLst/>
              <a:gdLst/>
              <a:ahLst/>
              <a:cxnLst/>
              <a:rect l="l" t="t" r="r" b="b"/>
              <a:pathLst>
                <a:path w="658495" h="681989">
                  <a:moveTo>
                    <a:pt x="328955" y="681901"/>
                  </a:moveTo>
                  <a:lnTo>
                    <a:pt x="377565" y="678204"/>
                  </a:lnTo>
                  <a:lnTo>
                    <a:pt x="423960" y="667465"/>
                  </a:lnTo>
                  <a:lnTo>
                    <a:pt x="467633" y="650211"/>
                  </a:lnTo>
                  <a:lnTo>
                    <a:pt x="508073" y="626970"/>
                  </a:lnTo>
                  <a:lnTo>
                    <a:pt x="544772" y="598270"/>
                  </a:lnTo>
                  <a:lnTo>
                    <a:pt x="577222" y="564638"/>
                  </a:lnTo>
                  <a:lnTo>
                    <a:pt x="604913" y="526601"/>
                  </a:lnTo>
                  <a:lnTo>
                    <a:pt x="627336" y="484686"/>
                  </a:lnTo>
                  <a:lnTo>
                    <a:pt x="643982" y="439423"/>
                  </a:lnTo>
                  <a:lnTo>
                    <a:pt x="654343" y="391337"/>
                  </a:lnTo>
                  <a:lnTo>
                    <a:pt x="657910" y="340956"/>
                  </a:lnTo>
                  <a:lnTo>
                    <a:pt x="654343" y="290573"/>
                  </a:lnTo>
                  <a:lnTo>
                    <a:pt x="643982" y="242484"/>
                  </a:lnTo>
                  <a:lnTo>
                    <a:pt x="627336" y="197219"/>
                  </a:lnTo>
                  <a:lnTo>
                    <a:pt x="604913" y="155303"/>
                  </a:lnTo>
                  <a:lnTo>
                    <a:pt x="577222" y="117265"/>
                  </a:lnTo>
                  <a:lnTo>
                    <a:pt x="544772" y="83631"/>
                  </a:lnTo>
                  <a:lnTo>
                    <a:pt x="508073" y="54930"/>
                  </a:lnTo>
                  <a:lnTo>
                    <a:pt x="467633" y="31689"/>
                  </a:lnTo>
                  <a:lnTo>
                    <a:pt x="423960" y="14435"/>
                  </a:lnTo>
                  <a:lnTo>
                    <a:pt x="377565" y="3696"/>
                  </a:lnTo>
                  <a:lnTo>
                    <a:pt x="328955" y="0"/>
                  </a:lnTo>
                  <a:lnTo>
                    <a:pt x="280345" y="3696"/>
                  </a:lnTo>
                  <a:lnTo>
                    <a:pt x="233950" y="14435"/>
                  </a:lnTo>
                  <a:lnTo>
                    <a:pt x="190277" y="31689"/>
                  </a:lnTo>
                  <a:lnTo>
                    <a:pt x="149837" y="54930"/>
                  </a:lnTo>
                  <a:lnTo>
                    <a:pt x="113137" y="83631"/>
                  </a:lnTo>
                  <a:lnTo>
                    <a:pt x="80688" y="117265"/>
                  </a:lnTo>
                  <a:lnTo>
                    <a:pt x="52997" y="155303"/>
                  </a:lnTo>
                  <a:lnTo>
                    <a:pt x="30574" y="197219"/>
                  </a:lnTo>
                  <a:lnTo>
                    <a:pt x="13927" y="242484"/>
                  </a:lnTo>
                  <a:lnTo>
                    <a:pt x="3566" y="290573"/>
                  </a:lnTo>
                  <a:lnTo>
                    <a:pt x="0" y="340956"/>
                  </a:lnTo>
                  <a:lnTo>
                    <a:pt x="3566" y="391337"/>
                  </a:lnTo>
                  <a:lnTo>
                    <a:pt x="13927" y="439423"/>
                  </a:lnTo>
                  <a:lnTo>
                    <a:pt x="30574" y="484686"/>
                  </a:lnTo>
                  <a:lnTo>
                    <a:pt x="52997" y="526601"/>
                  </a:lnTo>
                  <a:lnTo>
                    <a:pt x="80688" y="564638"/>
                  </a:lnTo>
                  <a:lnTo>
                    <a:pt x="113137" y="598270"/>
                  </a:lnTo>
                  <a:lnTo>
                    <a:pt x="149837" y="626970"/>
                  </a:lnTo>
                  <a:lnTo>
                    <a:pt x="190277" y="650211"/>
                  </a:lnTo>
                  <a:lnTo>
                    <a:pt x="233950" y="667465"/>
                  </a:lnTo>
                  <a:lnTo>
                    <a:pt x="280345" y="678204"/>
                  </a:lnTo>
                  <a:lnTo>
                    <a:pt x="328955" y="681901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79045" y="2578846"/>
              <a:ext cx="658495" cy="374015"/>
            </a:xfrm>
            <a:custGeom>
              <a:avLst/>
              <a:gdLst/>
              <a:ahLst/>
              <a:cxnLst/>
              <a:rect l="l" t="t" r="r" b="b"/>
              <a:pathLst>
                <a:path w="658495" h="374014">
                  <a:moveTo>
                    <a:pt x="328955" y="373494"/>
                  </a:moveTo>
                  <a:lnTo>
                    <a:pt x="388084" y="370485"/>
                  </a:lnTo>
                  <a:lnTo>
                    <a:pt x="443737" y="361811"/>
                  </a:lnTo>
                  <a:lnTo>
                    <a:pt x="494983" y="347998"/>
                  </a:lnTo>
                  <a:lnTo>
                    <a:pt x="540895" y="329574"/>
                  </a:lnTo>
                  <a:lnTo>
                    <a:pt x="580543" y="307067"/>
                  </a:lnTo>
                  <a:lnTo>
                    <a:pt x="612997" y="281002"/>
                  </a:lnTo>
                  <a:lnTo>
                    <a:pt x="652610" y="220312"/>
                  </a:lnTo>
                  <a:lnTo>
                    <a:pt x="657910" y="186740"/>
                  </a:lnTo>
                  <a:lnTo>
                    <a:pt x="652610" y="153173"/>
                  </a:lnTo>
                  <a:lnTo>
                    <a:pt x="612997" y="92487"/>
                  </a:lnTo>
                  <a:lnTo>
                    <a:pt x="580543" y="66425"/>
                  </a:lnTo>
                  <a:lnTo>
                    <a:pt x="540895" y="43918"/>
                  </a:lnTo>
                  <a:lnTo>
                    <a:pt x="494983" y="25495"/>
                  </a:lnTo>
                  <a:lnTo>
                    <a:pt x="443737" y="11682"/>
                  </a:lnTo>
                  <a:lnTo>
                    <a:pt x="388084" y="3008"/>
                  </a:lnTo>
                  <a:lnTo>
                    <a:pt x="328955" y="0"/>
                  </a:lnTo>
                  <a:lnTo>
                    <a:pt x="269826" y="3008"/>
                  </a:lnTo>
                  <a:lnTo>
                    <a:pt x="214173" y="11682"/>
                  </a:lnTo>
                  <a:lnTo>
                    <a:pt x="162926" y="25495"/>
                  </a:lnTo>
                  <a:lnTo>
                    <a:pt x="117015" y="43918"/>
                  </a:lnTo>
                  <a:lnTo>
                    <a:pt x="77367" y="66425"/>
                  </a:lnTo>
                  <a:lnTo>
                    <a:pt x="44912" y="92487"/>
                  </a:lnTo>
                  <a:lnTo>
                    <a:pt x="5300" y="153173"/>
                  </a:lnTo>
                  <a:lnTo>
                    <a:pt x="0" y="186740"/>
                  </a:lnTo>
                  <a:lnTo>
                    <a:pt x="5300" y="220312"/>
                  </a:lnTo>
                  <a:lnTo>
                    <a:pt x="44912" y="281002"/>
                  </a:lnTo>
                  <a:lnTo>
                    <a:pt x="77367" y="307067"/>
                  </a:lnTo>
                  <a:lnTo>
                    <a:pt x="117015" y="329574"/>
                  </a:lnTo>
                  <a:lnTo>
                    <a:pt x="162926" y="347998"/>
                  </a:lnTo>
                  <a:lnTo>
                    <a:pt x="214173" y="361811"/>
                  </a:lnTo>
                  <a:lnTo>
                    <a:pt x="269826" y="370485"/>
                  </a:lnTo>
                  <a:lnTo>
                    <a:pt x="328955" y="373494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575044" y="2255621"/>
              <a:ext cx="466090" cy="622300"/>
            </a:xfrm>
            <a:custGeom>
              <a:avLst/>
              <a:gdLst/>
              <a:ahLst/>
              <a:cxnLst/>
              <a:rect l="l" t="t" r="r" b="b"/>
              <a:pathLst>
                <a:path w="466089" h="622300">
                  <a:moveTo>
                    <a:pt x="232956" y="621906"/>
                  </a:moveTo>
                  <a:lnTo>
                    <a:pt x="274827" y="616896"/>
                  </a:lnTo>
                  <a:lnTo>
                    <a:pt x="314237" y="602452"/>
                  </a:lnTo>
                  <a:lnTo>
                    <a:pt x="350527" y="579452"/>
                  </a:lnTo>
                  <a:lnTo>
                    <a:pt x="383038" y="548774"/>
                  </a:lnTo>
                  <a:lnTo>
                    <a:pt x="411114" y="511297"/>
                  </a:lnTo>
                  <a:lnTo>
                    <a:pt x="434095" y="467899"/>
                  </a:lnTo>
                  <a:lnTo>
                    <a:pt x="451325" y="419458"/>
                  </a:lnTo>
                  <a:lnTo>
                    <a:pt x="462146" y="366852"/>
                  </a:lnTo>
                  <a:lnTo>
                    <a:pt x="465899" y="310959"/>
                  </a:lnTo>
                  <a:lnTo>
                    <a:pt x="462146" y="255063"/>
                  </a:lnTo>
                  <a:lnTo>
                    <a:pt x="451325" y="202454"/>
                  </a:lnTo>
                  <a:lnTo>
                    <a:pt x="434095" y="154010"/>
                  </a:lnTo>
                  <a:lnTo>
                    <a:pt x="411114" y="110610"/>
                  </a:lnTo>
                  <a:lnTo>
                    <a:pt x="383038" y="73132"/>
                  </a:lnTo>
                  <a:lnTo>
                    <a:pt x="350527" y="42454"/>
                  </a:lnTo>
                  <a:lnTo>
                    <a:pt x="314237" y="19453"/>
                  </a:lnTo>
                  <a:lnTo>
                    <a:pt x="274827" y="5009"/>
                  </a:lnTo>
                  <a:lnTo>
                    <a:pt x="232956" y="0"/>
                  </a:lnTo>
                  <a:lnTo>
                    <a:pt x="191083" y="5009"/>
                  </a:lnTo>
                  <a:lnTo>
                    <a:pt x="151673" y="19453"/>
                  </a:lnTo>
                  <a:lnTo>
                    <a:pt x="115381" y="42454"/>
                  </a:lnTo>
                  <a:lnTo>
                    <a:pt x="82868" y="73132"/>
                  </a:lnTo>
                  <a:lnTo>
                    <a:pt x="54790" y="110610"/>
                  </a:lnTo>
                  <a:lnTo>
                    <a:pt x="31806" y="154010"/>
                  </a:lnTo>
                  <a:lnTo>
                    <a:pt x="14575" y="202454"/>
                  </a:lnTo>
                  <a:lnTo>
                    <a:pt x="3753" y="255063"/>
                  </a:lnTo>
                  <a:lnTo>
                    <a:pt x="0" y="310959"/>
                  </a:lnTo>
                  <a:lnTo>
                    <a:pt x="3753" y="366852"/>
                  </a:lnTo>
                  <a:lnTo>
                    <a:pt x="14575" y="419458"/>
                  </a:lnTo>
                  <a:lnTo>
                    <a:pt x="31806" y="467899"/>
                  </a:lnTo>
                  <a:lnTo>
                    <a:pt x="54790" y="511297"/>
                  </a:lnTo>
                  <a:lnTo>
                    <a:pt x="82868" y="548774"/>
                  </a:lnTo>
                  <a:lnTo>
                    <a:pt x="115381" y="579452"/>
                  </a:lnTo>
                  <a:lnTo>
                    <a:pt x="151673" y="602452"/>
                  </a:lnTo>
                  <a:lnTo>
                    <a:pt x="191083" y="616896"/>
                  </a:lnTo>
                  <a:lnTo>
                    <a:pt x="232956" y="621906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12945" y="2890054"/>
              <a:ext cx="1366520" cy="970280"/>
            </a:xfrm>
            <a:custGeom>
              <a:avLst/>
              <a:gdLst/>
              <a:ahLst/>
              <a:cxnLst/>
              <a:rect l="l" t="t" r="r" b="b"/>
              <a:pathLst>
                <a:path w="1366520" h="970279">
                  <a:moveTo>
                    <a:pt x="682955" y="969899"/>
                  </a:moveTo>
                  <a:lnTo>
                    <a:pt x="738967" y="968291"/>
                  </a:lnTo>
                  <a:lnTo>
                    <a:pt x="793732" y="963551"/>
                  </a:lnTo>
                  <a:lnTo>
                    <a:pt x="847074" y="955805"/>
                  </a:lnTo>
                  <a:lnTo>
                    <a:pt x="898818" y="945175"/>
                  </a:lnTo>
                  <a:lnTo>
                    <a:pt x="948788" y="931789"/>
                  </a:lnTo>
                  <a:lnTo>
                    <a:pt x="996808" y="915769"/>
                  </a:lnTo>
                  <a:lnTo>
                    <a:pt x="1042703" y="897242"/>
                  </a:lnTo>
                  <a:lnTo>
                    <a:pt x="1086296" y="876331"/>
                  </a:lnTo>
                  <a:lnTo>
                    <a:pt x="1127411" y="853163"/>
                  </a:lnTo>
                  <a:lnTo>
                    <a:pt x="1165874" y="827860"/>
                  </a:lnTo>
                  <a:lnTo>
                    <a:pt x="1201508" y="800549"/>
                  </a:lnTo>
                  <a:lnTo>
                    <a:pt x="1234137" y="771354"/>
                  </a:lnTo>
                  <a:lnTo>
                    <a:pt x="1263585" y="740400"/>
                  </a:lnTo>
                  <a:lnTo>
                    <a:pt x="1289678" y="707811"/>
                  </a:lnTo>
                  <a:lnTo>
                    <a:pt x="1312239" y="673713"/>
                  </a:lnTo>
                  <a:lnTo>
                    <a:pt x="1331092" y="638231"/>
                  </a:lnTo>
                  <a:lnTo>
                    <a:pt x="1346061" y="601488"/>
                  </a:lnTo>
                  <a:lnTo>
                    <a:pt x="1356971" y="563610"/>
                  </a:lnTo>
                  <a:lnTo>
                    <a:pt x="1363646" y="524722"/>
                  </a:lnTo>
                  <a:lnTo>
                    <a:pt x="1365910" y="484949"/>
                  </a:lnTo>
                  <a:lnTo>
                    <a:pt x="1363646" y="445176"/>
                  </a:lnTo>
                  <a:lnTo>
                    <a:pt x="1356971" y="406288"/>
                  </a:lnTo>
                  <a:lnTo>
                    <a:pt x="1346061" y="368410"/>
                  </a:lnTo>
                  <a:lnTo>
                    <a:pt x="1331092" y="331667"/>
                  </a:lnTo>
                  <a:lnTo>
                    <a:pt x="1312239" y="296185"/>
                  </a:lnTo>
                  <a:lnTo>
                    <a:pt x="1289678" y="262087"/>
                  </a:lnTo>
                  <a:lnTo>
                    <a:pt x="1263585" y="229498"/>
                  </a:lnTo>
                  <a:lnTo>
                    <a:pt x="1234137" y="198544"/>
                  </a:lnTo>
                  <a:lnTo>
                    <a:pt x="1201508" y="169349"/>
                  </a:lnTo>
                  <a:lnTo>
                    <a:pt x="1165874" y="142038"/>
                  </a:lnTo>
                  <a:lnTo>
                    <a:pt x="1127411" y="116735"/>
                  </a:lnTo>
                  <a:lnTo>
                    <a:pt x="1086296" y="93567"/>
                  </a:lnTo>
                  <a:lnTo>
                    <a:pt x="1042703" y="72656"/>
                  </a:lnTo>
                  <a:lnTo>
                    <a:pt x="996808" y="54129"/>
                  </a:lnTo>
                  <a:lnTo>
                    <a:pt x="948788" y="38109"/>
                  </a:lnTo>
                  <a:lnTo>
                    <a:pt x="898818" y="24723"/>
                  </a:lnTo>
                  <a:lnTo>
                    <a:pt x="847074" y="14093"/>
                  </a:lnTo>
                  <a:lnTo>
                    <a:pt x="793732" y="6347"/>
                  </a:lnTo>
                  <a:lnTo>
                    <a:pt x="738967" y="1607"/>
                  </a:lnTo>
                  <a:lnTo>
                    <a:pt x="682955" y="0"/>
                  </a:lnTo>
                  <a:lnTo>
                    <a:pt x="626943" y="1607"/>
                  </a:lnTo>
                  <a:lnTo>
                    <a:pt x="572178" y="6347"/>
                  </a:lnTo>
                  <a:lnTo>
                    <a:pt x="518835" y="14093"/>
                  </a:lnTo>
                  <a:lnTo>
                    <a:pt x="467091" y="24723"/>
                  </a:lnTo>
                  <a:lnTo>
                    <a:pt x="417121" y="38109"/>
                  </a:lnTo>
                  <a:lnTo>
                    <a:pt x="369101" y="54129"/>
                  </a:lnTo>
                  <a:lnTo>
                    <a:pt x="323207" y="72656"/>
                  </a:lnTo>
                  <a:lnTo>
                    <a:pt x="279614" y="93567"/>
                  </a:lnTo>
                  <a:lnTo>
                    <a:pt x="238498" y="116735"/>
                  </a:lnTo>
                  <a:lnTo>
                    <a:pt x="200036" y="142038"/>
                  </a:lnTo>
                  <a:lnTo>
                    <a:pt x="164402" y="169349"/>
                  </a:lnTo>
                  <a:lnTo>
                    <a:pt x="131773" y="198544"/>
                  </a:lnTo>
                  <a:lnTo>
                    <a:pt x="102324" y="229498"/>
                  </a:lnTo>
                  <a:lnTo>
                    <a:pt x="76231" y="262087"/>
                  </a:lnTo>
                  <a:lnTo>
                    <a:pt x="53671" y="296185"/>
                  </a:lnTo>
                  <a:lnTo>
                    <a:pt x="34818" y="331667"/>
                  </a:lnTo>
                  <a:lnTo>
                    <a:pt x="19848" y="368410"/>
                  </a:lnTo>
                  <a:lnTo>
                    <a:pt x="8938" y="406288"/>
                  </a:lnTo>
                  <a:lnTo>
                    <a:pt x="2264" y="445176"/>
                  </a:lnTo>
                  <a:lnTo>
                    <a:pt x="0" y="484949"/>
                  </a:lnTo>
                  <a:lnTo>
                    <a:pt x="2264" y="524722"/>
                  </a:lnTo>
                  <a:lnTo>
                    <a:pt x="8938" y="563610"/>
                  </a:lnTo>
                  <a:lnTo>
                    <a:pt x="19848" y="601488"/>
                  </a:lnTo>
                  <a:lnTo>
                    <a:pt x="34818" y="638231"/>
                  </a:lnTo>
                  <a:lnTo>
                    <a:pt x="53671" y="673713"/>
                  </a:lnTo>
                  <a:lnTo>
                    <a:pt x="76231" y="707811"/>
                  </a:lnTo>
                  <a:lnTo>
                    <a:pt x="102324" y="740400"/>
                  </a:lnTo>
                  <a:lnTo>
                    <a:pt x="131773" y="771354"/>
                  </a:lnTo>
                  <a:lnTo>
                    <a:pt x="164402" y="800549"/>
                  </a:lnTo>
                  <a:lnTo>
                    <a:pt x="200036" y="827860"/>
                  </a:lnTo>
                  <a:lnTo>
                    <a:pt x="238498" y="853163"/>
                  </a:lnTo>
                  <a:lnTo>
                    <a:pt x="279614" y="876331"/>
                  </a:lnTo>
                  <a:lnTo>
                    <a:pt x="323207" y="897242"/>
                  </a:lnTo>
                  <a:lnTo>
                    <a:pt x="369101" y="915769"/>
                  </a:lnTo>
                  <a:lnTo>
                    <a:pt x="417121" y="931789"/>
                  </a:lnTo>
                  <a:lnTo>
                    <a:pt x="467091" y="945175"/>
                  </a:lnTo>
                  <a:lnTo>
                    <a:pt x="518835" y="955805"/>
                  </a:lnTo>
                  <a:lnTo>
                    <a:pt x="572178" y="963551"/>
                  </a:lnTo>
                  <a:lnTo>
                    <a:pt x="626943" y="968291"/>
                  </a:lnTo>
                  <a:lnTo>
                    <a:pt x="682955" y="969899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688573" y="3856046"/>
              <a:ext cx="946150" cy="622300"/>
            </a:xfrm>
            <a:custGeom>
              <a:avLst/>
              <a:gdLst/>
              <a:ahLst/>
              <a:cxnLst/>
              <a:rect l="l" t="t" r="r" b="b"/>
              <a:pathLst>
                <a:path w="946150" h="622300">
                  <a:moveTo>
                    <a:pt x="472948" y="621906"/>
                  </a:moveTo>
                  <a:lnTo>
                    <a:pt x="528103" y="619814"/>
                  </a:lnTo>
                  <a:lnTo>
                    <a:pt x="581390" y="613693"/>
                  </a:lnTo>
                  <a:lnTo>
                    <a:pt x="632453" y="603778"/>
                  </a:lnTo>
                  <a:lnTo>
                    <a:pt x="680938" y="590300"/>
                  </a:lnTo>
                  <a:lnTo>
                    <a:pt x="726489" y="573495"/>
                  </a:lnTo>
                  <a:lnTo>
                    <a:pt x="768752" y="553594"/>
                  </a:lnTo>
                  <a:lnTo>
                    <a:pt x="807372" y="530831"/>
                  </a:lnTo>
                  <a:lnTo>
                    <a:pt x="841994" y="505440"/>
                  </a:lnTo>
                  <a:lnTo>
                    <a:pt x="872263" y="477653"/>
                  </a:lnTo>
                  <a:lnTo>
                    <a:pt x="897824" y="447705"/>
                  </a:lnTo>
                  <a:lnTo>
                    <a:pt x="933405" y="382256"/>
                  </a:lnTo>
                  <a:lnTo>
                    <a:pt x="945896" y="310959"/>
                  </a:lnTo>
                  <a:lnTo>
                    <a:pt x="942714" y="274694"/>
                  </a:lnTo>
                  <a:lnTo>
                    <a:pt x="918323" y="206084"/>
                  </a:lnTo>
                  <a:lnTo>
                    <a:pt x="872263" y="144256"/>
                  </a:lnTo>
                  <a:lnTo>
                    <a:pt x="841994" y="116468"/>
                  </a:lnTo>
                  <a:lnTo>
                    <a:pt x="807372" y="91076"/>
                  </a:lnTo>
                  <a:lnTo>
                    <a:pt x="768752" y="68313"/>
                  </a:lnTo>
                  <a:lnTo>
                    <a:pt x="726489" y="48411"/>
                  </a:lnTo>
                  <a:lnTo>
                    <a:pt x="680938" y="31605"/>
                  </a:lnTo>
                  <a:lnTo>
                    <a:pt x="632453" y="18128"/>
                  </a:lnTo>
                  <a:lnTo>
                    <a:pt x="581390" y="8212"/>
                  </a:lnTo>
                  <a:lnTo>
                    <a:pt x="528103" y="2091"/>
                  </a:lnTo>
                  <a:lnTo>
                    <a:pt x="472948" y="0"/>
                  </a:lnTo>
                  <a:lnTo>
                    <a:pt x="417792" y="2091"/>
                  </a:lnTo>
                  <a:lnTo>
                    <a:pt x="364505" y="8212"/>
                  </a:lnTo>
                  <a:lnTo>
                    <a:pt x="313442" y="18128"/>
                  </a:lnTo>
                  <a:lnTo>
                    <a:pt x="264957" y="31605"/>
                  </a:lnTo>
                  <a:lnTo>
                    <a:pt x="219406" y="48411"/>
                  </a:lnTo>
                  <a:lnTo>
                    <a:pt x="177143" y="68313"/>
                  </a:lnTo>
                  <a:lnTo>
                    <a:pt x="138523" y="91076"/>
                  </a:lnTo>
                  <a:lnTo>
                    <a:pt x="103901" y="116468"/>
                  </a:lnTo>
                  <a:lnTo>
                    <a:pt x="73632" y="144256"/>
                  </a:lnTo>
                  <a:lnTo>
                    <a:pt x="48071" y="174205"/>
                  </a:lnTo>
                  <a:lnTo>
                    <a:pt x="12490" y="239658"/>
                  </a:lnTo>
                  <a:lnTo>
                    <a:pt x="0" y="310959"/>
                  </a:lnTo>
                  <a:lnTo>
                    <a:pt x="3181" y="347222"/>
                  </a:lnTo>
                  <a:lnTo>
                    <a:pt x="27572" y="415828"/>
                  </a:lnTo>
                  <a:lnTo>
                    <a:pt x="73632" y="477653"/>
                  </a:lnTo>
                  <a:lnTo>
                    <a:pt x="103901" y="505440"/>
                  </a:lnTo>
                  <a:lnTo>
                    <a:pt x="138523" y="530831"/>
                  </a:lnTo>
                  <a:lnTo>
                    <a:pt x="177143" y="553594"/>
                  </a:lnTo>
                  <a:lnTo>
                    <a:pt x="219406" y="573495"/>
                  </a:lnTo>
                  <a:lnTo>
                    <a:pt x="264957" y="590300"/>
                  </a:lnTo>
                  <a:lnTo>
                    <a:pt x="313442" y="603778"/>
                  </a:lnTo>
                  <a:lnTo>
                    <a:pt x="364505" y="613693"/>
                  </a:lnTo>
                  <a:lnTo>
                    <a:pt x="417792" y="619814"/>
                  </a:lnTo>
                  <a:lnTo>
                    <a:pt x="472948" y="621906"/>
                  </a:lnTo>
                  <a:close/>
                </a:path>
              </a:pathLst>
            </a:custGeom>
            <a:ln w="38100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0705" y="540003"/>
            <a:ext cx="713949" cy="719999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3900" y="5965839"/>
            <a:ext cx="332998" cy="406156"/>
          </a:xfrm>
          <a:prstGeom prst="rect">
            <a:avLst/>
          </a:prstGeom>
        </p:spPr>
      </p:pic>
      <p:grpSp>
        <p:nvGrpSpPr>
          <p:cNvPr id="28" name="object 28"/>
          <p:cNvGrpSpPr/>
          <p:nvPr/>
        </p:nvGrpSpPr>
        <p:grpSpPr>
          <a:xfrm>
            <a:off x="720399" y="6575325"/>
            <a:ext cx="6306820" cy="9525"/>
            <a:chOff x="720399" y="6575325"/>
            <a:chExt cx="6306820" cy="9525"/>
          </a:xfrm>
        </p:grpSpPr>
        <p:sp>
          <p:nvSpPr>
            <p:cNvPr id="29" name="object 29"/>
            <p:cNvSpPr/>
            <p:nvPr/>
          </p:nvSpPr>
          <p:spPr>
            <a:xfrm>
              <a:off x="744186" y="6580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20394" y="6575336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720399" y="6829325"/>
            <a:ext cx="6306820" cy="9525"/>
            <a:chOff x="720399" y="6829325"/>
            <a:chExt cx="6306820" cy="9525"/>
          </a:xfrm>
        </p:grpSpPr>
        <p:sp>
          <p:nvSpPr>
            <p:cNvPr id="32" name="object 32"/>
            <p:cNvSpPr/>
            <p:nvPr/>
          </p:nvSpPr>
          <p:spPr>
            <a:xfrm>
              <a:off x="744186" y="6834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20394" y="6829336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720399" y="7083325"/>
            <a:ext cx="6306820" cy="9525"/>
            <a:chOff x="720399" y="7083325"/>
            <a:chExt cx="6306820" cy="9525"/>
          </a:xfrm>
        </p:grpSpPr>
        <p:sp>
          <p:nvSpPr>
            <p:cNvPr id="35" name="object 35"/>
            <p:cNvSpPr/>
            <p:nvPr/>
          </p:nvSpPr>
          <p:spPr>
            <a:xfrm>
              <a:off x="744186" y="7088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20394" y="7083336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720399" y="7337325"/>
            <a:ext cx="6306820" cy="9525"/>
            <a:chOff x="720399" y="7337325"/>
            <a:chExt cx="6306820" cy="9525"/>
          </a:xfrm>
        </p:grpSpPr>
        <p:sp>
          <p:nvSpPr>
            <p:cNvPr id="38" name="object 38"/>
            <p:cNvSpPr/>
            <p:nvPr/>
          </p:nvSpPr>
          <p:spPr>
            <a:xfrm>
              <a:off x="744186" y="7342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20394" y="7337336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720399" y="7591325"/>
            <a:ext cx="6306820" cy="9525"/>
            <a:chOff x="720399" y="7591325"/>
            <a:chExt cx="6306820" cy="9525"/>
          </a:xfrm>
        </p:grpSpPr>
        <p:sp>
          <p:nvSpPr>
            <p:cNvPr id="41" name="object 41"/>
            <p:cNvSpPr/>
            <p:nvPr/>
          </p:nvSpPr>
          <p:spPr>
            <a:xfrm>
              <a:off x="744186" y="7596087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20394" y="7591336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720399" y="8442324"/>
            <a:ext cx="6306820" cy="9525"/>
            <a:chOff x="720399" y="8442324"/>
            <a:chExt cx="6306820" cy="9525"/>
          </a:xfrm>
        </p:grpSpPr>
        <p:sp>
          <p:nvSpPr>
            <p:cNvPr id="44" name="object 44"/>
            <p:cNvSpPr/>
            <p:nvPr/>
          </p:nvSpPr>
          <p:spPr>
            <a:xfrm>
              <a:off x="744186" y="8447086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20394" y="8442325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40"/>
                  </a:lnTo>
                  <a:lnTo>
                    <a:pt x="4762" y="9525"/>
                  </a:lnTo>
                  <a:lnTo>
                    <a:pt x="8128" y="8140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40"/>
                  </a:lnTo>
                  <a:lnTo>
                    <a:pt x="6301803" y="9525"/>
                  </a:lnTo>
                  <a:lnTo>
                    <a:pt x="6305169" y="8140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720399" y="8696324"/>
            <a:ext cx="6306820" cy="9525"/>
            <a:chOff x="720399" y="8696324"/>
            <a:chExt cx="6306820" cy="9525"/>
          </a:xfrm>
        </p:grpSpPr>
        <p:sp>
          <p:nvSpPr>
            <p:cNvPr id="47" name="object 47"/>
            <p:cNvSpPr/>
            <p:nvPr/>
          </p:nvSpPr>
          <p:spPr>
            <a:xfrm>
              <a:off x="744186" y="8701086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20394" y="8696325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40"/>
                  </a:lnTo>
                  <a:lnTo>
                    <a:pt x="4762" y="9525"/>
                  </a:lnTo>
                  <a:lnTo>
                    <a:pt x="8128" y="8140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40"/>
                  </a:lnTo>
                  <a:lnTo>
                    <a:pt x="6301803" y="9525"/>
                  </a:lnTo>
                  <a:lnTo>
                    <a:pt x="6305169" y="8140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720399" y="8950324"/>
            <a:ext cx="6306820" cy="9525"/>
            <a:chOff x="720399" y="8950324"/>
            <a:chExt cx="6306820" cy="9525"/>
          </a:xfrm>
        </p:grpSpPr>
        <p:sp>
          <p:nvSpPr>
            <p:cNvPr id="50" name="object 50"/>
            <p:cNvSpPr/>
            <p:nvPr/>
          </p:nvSpPr>
          <p:spPr>
            <a:xfrm>
              <a:off x="744186" y="8955086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20394" y="8950325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40"/>
                  </a:lnTo>
                  <a:lnTo>
                    <a:pt x="4762" y="9525"/>
                  </a:lnTo>
                  <a:lnTo>
                    <a:pt x="8128" y="8140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97"/>
                  </a:lnTo>
                  <a:lnTo>
                    <a:pt x="6301803" y="0"/>
                  </a:lnTo>
                  <a:lnTo>
                    <a:pt x="6298438" y="1397"/>
                  </a:lnTo>
                  <a:lnTo>
                    <a:pt x="6297041" y="4762"/>
                  </a:lnTo>
                  <a:lnTo>
                    <a:pt x="6298438" y="8140"/>
                  </a:lnTo>
                  <a:lnTo>
                    <a:pt x="6301803" y="9525"/>
                  </a:lnTo>
                  <a:lnTo>
                    <a:pt x="6305169" y="8140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2" name="object 5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3900" y="7765846"/>
            <a:ext cx="332998" cy="406156"/>
          </a:xfrm>
          <a:prstGeom prst="rect">
            <a:avLst/>
          </a:prstGeom>
        </p:spPr>
      </p:pic>
      <p:sp>
        <p:nvSpPr>
          <p:cNvPr id="53" name="object 53"/>
          <p:cNvSpPr txBox="1"/>
          <p:nvPr/>
        </p:nvSpPr>
        <p:spPr>
          <a:xfrm>
            <a:off x="797342" y="6006924"/>
            <a:ext cx="5799455" cy="2974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5010">
              <a:lnSpc>
                <a:spcPct val="100000"/>
              </a:lnSpc>
              <a:spcBef>
                <a:spcPts val="100"/>
              </a:spcBef>
              <a:tabLst>
                <a:tab pos="100266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b)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Can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explain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ground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conditions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would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hazard?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 may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include:</a:t>
            </a:r>
            <a:endParaRPr sz="1200" dirty="0">
              <a:latin typeface="Century Gothic"/>
              <a:cs typeface="Century Gothic"/>
            </a:endParaRPr>
          </a:p>
          <a:p>
            <a:pPr marL="361315" marR="177800" indent="-349250">
              <a:lnSpc>
                <a:spcPct val="138900"/>
              </a:lnSpc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ground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uneven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which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will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make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forklift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unstable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it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tip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over.</a:t>
            </a:r>
            <a:endParaRPr sz="1200" dirty="0">
              <a:latin typeface="Century Gothic"/>
              <a:cs typeface="Century Gothic"/>
            </a:endParaRPr>
          </a:p>
          <a:p>
            <a:pPr marL="361315" marR="61594" indent="-342900">
              <a:lnSpc>
                <a:spcPct val="138900"/>
              </a:lnSpc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ground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wet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muddy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which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cause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forklift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slide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tip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over.</a:t>
            </a:r>
            <a:endParaRPr sz="1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31F20"/>
              </a:buClr>
              <a:buFont typeface="Century Gothic"/>
              <a:buChar char="•"/>
            </a:pPr>
            <a:endParaRPr sz="1800" dirty="0">
              <a:latin typeface="Century Gothic"/>
              <a:cs typeface="Century Gothic"/>
            </a:endParaRPr>
          </a:p>
          <a:p>
            <a:pPr marL="715010">
              <a:lnSpc>
                <a:spcPct val="100000"/>
              </a:lnSpc>
              <a:tabLst>
                <a:tab pos="100266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c)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Why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might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other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vehicles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if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are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driving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forklift?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450" dirty="0">
              <a:latin typeface="Verdana"/>
              <a:cs typeface="Verdana"/>
            </a:endParaRPr>
          </a:p>
          <a:p>
            <a:pPr marL="30480">
              <a:lnSpc>
                <a:spcPct val="100000"/>
              </a:lnSpc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 may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include:</a:t>
            </a:r>
            <a:endParaRPr sz="1200" dirty="0">
              <a:latin typeface="Century Gothic"/>
              <a:cs typeface="Century Gothic"/>
            </a:endParaRPr>
          </a:p>
          <a:p>
            <a:pPr marL="379730" marR="5080" indent="-349250">
              <a:lnSpc>
                <a:spcPct val="138900"/>
              </a:lnSpc>
              <a:buChar char="•"/>
              <a:tabLst>
                <a:tab pos="379730" algn="l"/>
                <a:tab pos="380365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other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vehicles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may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not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see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operating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forklift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accident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occur.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547840" y="1084176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535140" y="406281"/>
            <a:ext cx="4922520" cy="102679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2.3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a)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Circle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all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(dangers)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find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picture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below.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3A04B0E-C7FB-6EBF-FD32-6FCDBD0986E8}"/>
              </a:ext>
            </a:extLst>
          </p:cNvPr>
          <p:cNvSpPr/>
          <p:nvPr/>
        </p:nvSpPr>
        <p:spPr>
          <a:xfrm>
            <a:off x="711570" y="6429288"/>
            <a:ext cx="6268720" cy="1223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A50BDE7-EAF3-8FF9-AA40-5BE885F36F4B}"/>
              </a:ext>
            </a:extLst>
          </p:cNvPr>
          <p:cNvSpPr/>
          <p:nvPr/>
        </p:nvSpPr>
        <p:spPr>
          <a:xfrm>
            <a:off x="718494" y="8240108"/>
            <a:ext cx="6268720" cy="1223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1860" y="10230070"/>
            <a:ext cx="16579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©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Easy</a:t>
            </a:r>
            <a:r>
              <a:rPr sz="8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Guides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Australia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Pty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Ltd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28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750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616991" y="2196003"/>
            <a:ext cx="6170930" cy="4708525"/>
            <a:chOff x="616991" y="2196003"/>
            <a:chExt cx="6170930" cy="470852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6991" y="2196003"/>
              <a:ext cx="6159411" cy="469490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23392" y="2213521"/>
              <a:ext cx="6157595" cy="4685030"/>
            </a:xfrm>
            <a:custGeom>
              <a:avLst/>
              <a:gdLst/>
              <a:ahLst/>
              <a:cxnLst/>
              <a:rect l="l" t="t" r="r" b="b"/>
              <a:pathLst>
                <a:path w="6157595" h="4685030">
                  <a:moveTo>
                    <a:pt x="0" y="4684572"/>
                  </a:moveTo>
                  <a:lnTo>
                    <a:pt x="6157569" y="4684572"/>
                  </a:lnTo>
                  <a:lnTo>
                    <a:pt x="6157569" y="0"/>
                  </a:lnTo>
                  <a:lnTo>
                    <a:pt x="0" y="0"/>
                  </a:lnTo>
                  <a:lnTo>
                    <a:pt x="0" y="4684572"/>
                  </a:lnTo>
                  <a:close/>
                </a:path>
              </a:pathLst>
            </a:custGeom>
            <a:ln w="12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807047" y="4474050"/>
              <a:ext cx="1537335" cy="979169"/>
            </a:xfrm>
            <a:custGeom>
              <a:avLst/>
              <a:gdLst/>
              <a:ahLst/>
              <a:cxnLst/>
              <a:rect l="l" t="t" r="r" b="b"/>
              <a:pathLst>
                <a:path w="1537335" h="979170">
                  <a:moveTo>
                    <a:pt x="768451" y="978903"/>
                  </a:moveTo>
                  <a:lnTo>
                    <a:pt x="825802" y="977560"/>
                  </a:lnTo>
                  <a:lnTo>
                    <a:pt x="882008" y="973596"/>
                  </a:lnTo>
                  <a:lnTo>
                    <a:pt x="936921" y="967104"/>
                  </a:lnTo>
                  <a:lnTo>
                    <a:pt x="990392" y="958180"/>
                  </a:lnTo>
                  <a:lnTo>
                    <a:pt x="1042272" y="946917"/>
                  </a:lnTo>
                  <a:lnTo>
                    <a:pt x="1092413" y="933411"/>
                  </a:lnTo>
                  <a:lnTo>
                    <a:pt x="1140666" y="917757"/>
                  </a:lnTo>
                  <a:lnTo>
                    <a:pt x="1186883" y="900049"/>
                  </a:lnTo>
                  <a:lnTo>
                    <a:pt x="1230915" y="880381"/>
                  </a:lnTo>
                  <a:lnTo>
                    <a:pt x="1272614" y="858848"/>
                  </a:lnTo>
                  <a:lnTo>
                    <a:pt x="1311830" y="835545"/>
                  </a:lnTo>
                  <a:lnTo>
                    <a:pt x="1348416" y="810567"/>
                  </a:lnTo>
                  <a:lnTo>
                    <a:pt x="1382223" y="784008"/>
                  </a:lnTo>
                  <a:lnTo>
                    <a:pt x="1413102" y="755963"/>
                  </a:lnTo>
                  <a:lnTo>
                    <a:pt x="1440904" y="726526"/>
                  </a:lnTo>
                  <a:lnTo>
                    <a:pt x="1465482" y="695793"/>
                  </a:lnTo>
                  <a:lnTo>
                    <a:pt x="1486686" y="663857"/>
                  </a:lnTo>
                  <a:lnTo>
                    <a:pt x="1518379" y="596757"/>
                  </a:lnTo>
                  <a:lnTo>
                    <a:pt x="1534795" y="525985"/>
                  </a:lnTo>
                  <a:lnTo>
                    <a:pt x="1536903" y="489458"/>
                  </a:lnTo>
                  <a:lnTo>
                    <a:pt x="1534795" y="452929"/>
                  </a:lnTo>
                  <a:lnTo>
                    <a:pt x="1518379" y="382153"/>
                  </a:lnTo>
                  <a:lnTo>
                    <a:pt x="1486686" y="315051"/>
                  </a:lnTo>
                  <a:lnTo>
                    <a:pt x="1465482" y="283115"/>
                  </a:lnTo>
                  <a:lnTo>
                    <a:pt x="1440904" y="252380"/>
                  </a:lnTo>
                  <a:lnTo>
                    <a:pt x="1413102" y="222943"/>
                  </a:lnTo>
                  <a:lnTo>
                    <a:pt x="1382223" y="194897"/>
                  </a:lnTo>
                  <a:lnTo>
                    <a:pt x="1348416" y="168337"/>
                  </a:lnTo>
                  <a:lnTo>
                    <a:pt x="1311830" y="143359"/>
                  </a:lnTo>
                  <a:lnTo>
                    <a:pt x="1272614" y="120056"/>
                  </a:lnTo>
                  <a:lnTo>
                    <a:pt x="1230915" y="98523"/>
                  </a:lnTo>
                  <a:lnTo>
                    <a:pt x="1186883" y="78854"/>
                  </a:lnTo>
                  <a:lnTo>
                    <a:pt x="1140666" y="61146"/>
                  </a:lnTo>
                  <a:lnTo>
                    <a:pt x="1092413" y="45491"/>
                  </a:lnTo>
                  <a:lnTo>
                    <a:pt x="1042272" y="31985"/>
                  </a:lnTo>
                  <a:lnTo>
                    <a:pt x="990392" y="20723"/>
                  </a:lnTo>
                  <a:lnTo>
                    <a:pt x="936921" y="11798"/>
                  </a:lnTo>
                  <a:lnTo>
                    <a:pt x="882008" y="5306"/>
                  </a:lnTo>
                  <a:lnTo>
                    <a:pt x="825802" y="1342"/>
                  </a:lnTo>
                  <a:lnTo>
                    <a:pt x="768451" y="0"/>
                  </a:lnTo>
                  <a:lnTo>
                    <a:pt x="711100" y="1342"/>
                  </a:lnTo>
                  <a:lnTo>
                    <a:pt x="654894" y="5306"/>
                  </a:lnTo>
                  <a:lnTo>
                    <a:pt x="599981" y="11798"/>
                  </a:lnTo>
                  <a:lnTo>
                    <a:pt x="546510" y="20723"/>
                  </a:lnTo>
                  <a:lnTo>
                    <a:pt x="494630" y="31985"/>
                  </a:lnTo>
                  <a:lnTo>
                    <a:pt x="444489" y="45491"/>
                  </a:lnTo>
                  <a:lnTo>
                    <a:pt x="396236" y="61146"/>
                  </a:lnTo>
                  <a:lnTo>
                    <a:pt x="350019" y="78854"/>
                  </a:lnTo>
                  <a:lnTo>
                    <a:pt x="305987" y="98523"/>
                  </a:lnTo>
                  <a:lnTo>
                    <a:pt x="264289" y="120056"/>
                  </a:lnTo>
                  <a:lnTo>
                    <a:pt x="225072" y="143359"/>
                  </a:lnTo>
                  <a:lnTo>
                    <a:pt x="188486" y="168337"/>
                  </a:lnTo>
                  <a:lnTo>
                    <a:pt x="154680" y="194897"/>
                  </a:lnTo>
                  <a:lnTo>
                    <a:pt x="123801" y="222943"/>
                  </a:lnTo>
                  <a:lnTo>
                    <a:pt x="95998" y="252380"/>
                  </a:lnTo>
                  <a:lnTo>
                    <a:pt x="71421" y="283115"/>
                  </a:lnTo>
                  <a:lnTo>
                    <a:pt x="50217" y="315051"/>
                  </a:lnTo>
                  <a:lnTo>
                    <a:pt x="18523" y="382153"/>
                  </a:lnTo>
                  <a:lnTo>
                    <a:pt x="2107" y="452929"/>
                  </a:lnTo>
                  <a:lnTo>
                    <a:pt x="0" y="489458"/>
                  </a:lnTo>
                  <a:lnTo>
                    <a:pt x="2107" y="525985"/>
                  </a:lnTo>
                  <a:lnTo>
                    <a:pt x="18523" y="596757"/>
                  </a:lnTo>
                  <a:lnTo>
                    <a:pt x="50217" y="663857"/>
                  </a:lnTo>
                  <a:lnTo>
                    <a:pt x="71421" y="695793"/>
                  </a:lnTo>
                  <a:lnTo>
                    <a:pt x="95998" y="726526"/>
                  </a:lnTo>
                  <a:lnTo>
                    <a:pt x="123801" y="755963"/>
                  </a:lnTo>
                  <a:lnTo>
                    <a:pt x="154680" y="784008"/>
                  </a:lnTo>
                  <a:lnTo>
                    <a:pt x="188486" y="810567"/>
                  </a:lnTo>
                  <a:lnTo>
                    <a:pt x="225072" y="835545"/>
                  </a:lnTo>
                  <a:lnTo>
                    <a:pt x="264289" y="858848"/>
                  </a:lnTo>
                  <a:lnTo>
                    <a:pt x="305987" y="880381"/>
                  </a:lnTo>
                  <a:lnTo>
                    <a:pt x="350019" y="900049"/>
                  </a:lnTo>
                  <a:lnTo>
                    <a:pt x="396236" y="917757"/>
                  </a:lnTo>
                  <a:lnTo>
                    <a:pt x="444489" y="933411"/>
                  </a:lnTo>
                  <a:lnTo>
                    <a:pt x="494630" y="946917"/>
                  </a:lnTo>
                  <a:lnTo>
                    <a:pt x="546510" y="958180"/>
                  </a:lnTo>
                  <a:lnTo>
                    <a:pt x="599981" y="967104"/>
                  </a:lnTo>
                  <a:lnTo>
                    <a:pt x="654894" y="973596"/>
                  </a:lnTo>
                  <a:lnTo>
                    <a:pt x="711100" y="977560"/>
                  </a:lnTo>
                  <a:lnTo>
                    <a:pt x="768451" y="978903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698170" y="5186639"/>
              <a:ext cx="853440" cy="1569720"/>
            </a:xfrm>
            <a:custGeom>
              <a:avLst/>
              <a:gdLst/>
              <a:ahLst/>
              <a:cxnLst/>
              <a:rect l="l" t="t" r="r" b="b"/>
              <a:pathLst>
                <a:path w="853440" h="1569720">
                  <a:moveTo>
                    <a:pt x="426453" y="1569300"/>
                  </a:moveTo>
                  <a:lnTo>
                    <a:pt x="492405" y="1559974"/>
                  </a:lnTo>
                  <a:lnTo>
                    <a:pt x="555172" y="1532925"/>
                  </a:lnTo>
                  <a:lnTo>
                    <a:pt x="613995" y="1489549"/>
                  </a:lnTo>
                  <a:lnTo>
                    <a:pt x="641691" y="1462174"/>
                  </a:lnTo>
                  <a:lnTo>
                    <a:pt x="668116" y="1431241"/>
                  </a:lnTo>
                  <a:lnTo>
                    <a:pt x="693177" y="1396924"/>
                  </a:lnTo>
                  <a:lnTo>
                    <a:pt x="716777" y="1359397"/>
                  </a:lnTo>
                  <a:lnTo>
                    <a:pt x="738822" y="1318835"/>
                  </a:lnTo>
                  <a:lnTo>
                    <a:pt x="759218" y="1275412"/>
                  </a:lnTo>
                  <a:lnTo>
                    <a:pt x="777870" y="1229303"/>
                  </a:lnTo>
                  <a:lnTo>
                    <a:pt x="794682" y="1180682"/>
                  </a:lnTo>
                  <a:lnTo>
                    <a:pt x="809561" y="1129724"/>
                  </a:lnTo>
                  <a:lnTo>
                    <a:pt x="822410" y="1076603"/>
                  </a:lnTo>
                  <a:lnTo>
                    <a:pt x="833136" y="1021493"/>
                  </a:lnTo>
                  <a:lnTo>
                    <a:pt x="841643" y="964569"/>
                  </a:lnTo>
                  <a:lnTo>
                    <a:pt x="847837" y="906005"/>
                  </a:lnTo>
                  <a:lnTo>
                    <a:pt x="851623" y="845976"/>
                  </a:lnTo>
                  <a:lnTo>
                    <a:pt x="852906" y="784656"/>
                  </a:lnTo>
                  <a:lnTo>
                    <a:pt x="851623" y="723335"/>
                  </a:lnTo>
                  <a:lnTo>
                    <a:pt x="847837" y="663304"/>
                  </a:lnTo>
                  <a:lnTo>
                    <a:pt x="841643" y="604739"/>
                  </a:lnTo>
                  <a:lnTo>
                    <a:pt x="833136" y="547814"/>
                  </a:lnTo>
                  <a:lnTo>
                    <a:pt x="822410" y="492703"/>
                  </a:lnTo>
                  <a:lnTo>
                    <a:pt x="809561" y="439581"/>
                  </a:lnTo>
                  <a:lnTo>
                    <a:pt x="794682" y="388621"/>
                  </a:lnTo>
                  <a:lnTo>
                    <a:pt x="777870" y="340000"/>
                  </a:lnTo>
                  <a:lnTo>
                    <a:pt x="759218" y="293890"/>
                  </a:lnTo>
                  <a:lnTo>
                    <a:pt x="738822" y="250467"/>
                  </a:lnTo>
                  <a:lnTo>
                    <a:pt x="716777" y="209904"/>
                  </a:lnTo>
                  <a:lnTo>
                    <a:pt x="693177" y="172377"/>
                  </a:lnTo>
                  <a:lnTo>
                    <a:pt x="668116" y="138060"/>
                  </a:lnTo>
                  <a:lnTo>
                    <a:pt x="641691" y="107126"/>
                  </a:lnTo>
                  <a:lnTo>
                    <a:pt x="613995" y="79752"/>
                  </a:lnTo>
                  <a:lnTo>
                    <a:pt x="555172" y="36375"/>
                  </a:lnTo>
                  <a:lnTo>
                    <a:pt x="492405" y="9326"/>
                  </a:lnTo>
                  <a:lnTo>
                    <a:pt x="426453" y="0"/>
                  </a:lnTo>
                  <a:lnTo>
                    <a:pt x="393126" y="2360"/>
                  </a:lnTo>
                  <a:lnTo>
                    <a:pt x="328672" y="20722"/>
                  </a:lnTo>
                  <a:lnTo>
                    <a:pt x="267782" y="56110"/>
                  </a:lnTo>
                  <a:lnTo>
                    <a:pt x="211215" y="107126"/>
                  </a:lnTo>
                  <a:lnTo>
                    <a:pt x="184789" y="138060"/>
                  </a:lnTo>
                  <a:lnTo>
                    <a:pt x="159729" y="172377"/>
                  </a:lnTo>
                  <a:lnTo>
                    <a:pt x="136129" y="209904"/>
                  </a:lnTo>
                  <a:lnTo>
                    <a:pt x="114083" y="250467"/>
                  </a:lnTo>
                  <a:lnTo>
                    <a:pt x="93687" y="293890"/>
                  </a:lnTo>
                  <a:lnTo>
                    <a:pt x="75036" y="340000"/>
                  </a:lnTo>
                  <a:lnTo>
                    <a:pt x="58223" y="388621"/>
                  </a:lnTo>
                  <a:lnTo>
                    <a:pt x="43345" y="439581"/>
                  </a:lnTo>
                  <a:lnTo>
                    <a:pt x="30496" y="492703"/>
                  </a:lnTo>
                  <a:lnTo>
                    <a:pt x="19770" y="547814"/>
                  </a:lnTo>
                  <a:lnTo>
                    <a:pt x="11263" y="604739"/>
                  </a:lnTo>
                  <a:lnTo>
                    <a:pt x="5069" y="663304"/>
                  </a:lnTo>
                  <a:lnTo>
                    <a:pt x="1283" y="723335"/>
                  </a:lnTo>
                  <a:lnTo>
                    <a:pt x="0" y="784656"/>
                  </a:lnTo>
                  <a:lnTo>
                    <a:pt x="1283" y="845976"/>
                  </a:lnTo>
                  <a:lnTo>
                    <a:pt x="5069" y="906005"/>
                  </a:lnTo>
                  <a:lnTo>
                    <a:pt x="11263" y="964569"/>
                  </a:lnTo>
                  <a:lnTo>
                    <a:pt x="19770" y="1021493"/>
                  </a:lnTo>
                  <a:lnTo>
                    <a:pt x="30496" y="1076603"/>
                  </a:lnTo>
                  <a:lnTo>
                    <a:pt x="43345" y="1129724"/>
                  </a:lnTo>
                  <a:lnTo>
                    <a:pt x="58223" y="1180682"/>
                  </a:lnTo>
                  <a:lnTo>
                    <a:pt x="75036" y="1229303"/>
                  </a:lnTo>
                  <a:lnTo>
                    <a:pt x="93687" y="1275412"/>
                  </a:lnTo>
                  <a:lnTo>
                    <a:pt x="114083" y="1318835"/>
                  </a:lnTo>
                  <a:lnTo>
                    <a:pt x="136129" y="1359397"/>
                  </a:lnTo>
                  <a:lnTo>
                    <a:pt x="159729" y="1396924"/>
                  </a:lnTo>
                  <a:lnTo>
                    <a:pt x="184789" y="1431241"/>
                  </a:lnTo>
                  <a:lnTo>
                    <a:pt x="211215" y="1462174"/>
                  </a:lnTo>
                  <a:lnTo>
                    <a:pt x="238910" y="1489549"/>
                  </a:lnTo>
                  <a:lnTo>
                    <a:pt x="297734" y="1532925"/>
                  </a:lnTo>
                  <a:lnTo>
                    <a:pt x="360501" y="1559974"/>
                  </a:lnTo>
                  <a:lnTo>
                    <a:pt x="426453" y="1569300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30093" y="5491049"/>
              <a:ext cx="939800" cy="1087120"/>
            </a:xfrm>
            <a:custGeom>
              <a:avLst/>
              <a:gdLst/>
              <a:ahLst/>
              <a:cxnLst/>
              <a:rect l="l" t="t" r="r" b="b"/>
              <a:pathLst>
                <a:path w="939800" h="1087120">
                  <a:moveTo>
                    <a:pt x="469646" y="1086904"/>
                  </a:moveTo>
                  <a:lnTo>
                    <a:pt x="514877" y="1084416"/>
                  </a:lnTo>
                  <a:lnTo>
                    <a:pt x="558891" y="1077105"/>
                  </a:lnTo>
                  <a:lnTo>
                    <a:pt x="601492" y="1065197"/>
                  </a:lnTo>
                  <a:lnTo>
                    <a:pt x="642483" y="1048922"/>
                  </a:lnTo>
                  <a:lnTo>
                    <a:pt x="681666" y="1028506"/>
                  </a:lnTo>
                  <a:lnTo>
                    <a:pt x="718846" y="1004178"/>
                  </a:lnTo>
                  <a:lnTo>
                    <a:pt x="753825" y="976164"/>
                  </a:lnTo>
                  <a:lnTo>
                    <a:pt x="786407" y="944694"/>
                  </a:lnTo>
                  <a:lnTo>
                    <a:pt x="816395" y="909993"/>
                  </a:lnTo>
                  <a:lnTo>
                    <a:pt x="843592" y="872291"/>
                  </a:lnTo>
                  <a:lnTo>
                    <a:pt x="867801" y="831815"/>
                  </a:lnTo>
                  <a:lnTo>
                    <a:pt x="888825" y="788793"/>
                  </a:lnTo>
                  <a:lnTo>
                    <a:pt x="906468" y="743452"/>
                  </a:lnTo>
                  <a:lnTo>
                    <a:pt x="920533" y="696021"/>
                  </a:lnTo>
                  <a:lnTo>
                    <a:pt x="930823" y="646726"/>
                  </a:lnTo>
                  <a:lnTo>
                    <a:pt x="937142" y="595796"/>
                  </a:lnTo>
                  <a:lnTo>
                    <a:pt x="939292" y="543458"/>
                  </a:lnTo>
                  <a:lnTo>
                    <a:pt x="937142" y="491120"/>
                  </a:lnTo>
                  <a:lnTo>
                    <a:pt x="930823" y="440189"/>
                  </a:lnTo>
                  <a:lnTo>
                    <a:pt x="920533" y="390894"/>
                  </a:lnTo>
                  <a:lnTo>
                    <a:pt x="906468" y="343462"/>
                  </a:lnTo>
                  <a:lnTo>
                    <a:pt x="888825" y="298120"/>
                  </a:lnTo>
                  <a:lnTo>
                    <a:pt x="867801" y="255097"/>
                  </a:lnTo>
                  <a:lnTo>
                    <a:pt x="843592" y="214620"/>
                  </a:lnTo>
                  <a:lnTo>
                    <a:pt x="816395" y="176917"/>
                  </a:lnTo>
                  <a:lnTo>
                    <a:pt x="786407" y="142215"/>
                  </a:lnTo>
                  <a:lnTo>
                    <a:pt x="753825" y="110744"/>
                  </a:lnTo>
                  <a:lnTo>
                    <a:pt x="718846" y="82729"/>
                  </a:lnTo>
                  <a:lnTo>
                    <a:pt x="681666" y="58400"/>
                  </a:lnTo>
                  <a:lnTo>
                    <a:pt x="642483" y="37983"/>
                  </a:lnTo>
                  <a:lnTo>
                    <a:pt x="601492" y="21707"/>
                  </a:lnTo>
                  <a:lnTo>
                    <a:pt x="558891" y="9799"/>
                  </a:lnTo>
                  <a:lnTo>
                    <a:pt x="514877" y="2487"/>
                  </a:lnTo>
                  <a:lnTo>
                    <a:pt x="469646" y="0"/>
                  </a:lnTo>
                  <a:lnTo>
                    <a:pt x="424414" y="2487"/>
                  </a:lnTo>
                  <a:lnTo>
                    <a:pt x="380400" y="9799"/>
                  </a:lnTo>
                  <a:lnTo>
                    <a:pt x="337799" y="21707"/>
                  </a:lnTo>
                  <a:lnTo>
                    <a:pt x="296808" y="37983"/>
                  </a:lnTo>
                  <a:lnTo>
                    <a:pt x="257625" y="58400"/>
                  </a:lnTo>
                  <a:lnTo>
                    <a:pt x="220445" y="82729"/>
                  </a:lnTo>
                  <a:lnTo>
                    <a:pt x="185466" y="110744"/>
                  </a:lnTo>
                  <a:lnTo>
                    <a:pt x="152884" y="142215"/>
                  </a:lnTo>
                  <a:lnTo>
                    <a:pt x="122896" y="176917"/>
                  </a:lnTo>
                  <a:lnTo>
                    <a:pt x="95699" y="214620"/>
                  </a:lnTo>
                  <a:lnTo>
                    <a:pt x="71490" y="255097"/>
                  </a:lnTo>
                  <a:lnTo>
                    <a:pt x="50466" y="298120"/>
                  </a:lnTo>
                  <a:lnTo>
                    <a:pt x="32823" y="343462"/>
                  </a:lnTo>
                  <a:lnTo>
                    <a:pt x="18758" y="390894"/>
                  </a:lnTo>
                  <a:lnTo>
                    <a:pt x="8468" y="440189"/>
                  </a:lnTo>
                  <a:lnTo>
                    <a:pt x="2149" y="491120"/>
                  </a:lnTo>
                  <a:lnTo>
                    <a:pt x="0" y="543458"/>
                  </a:lnTo>
                  <a:lnTo>
                    <a:pt x="2149" y="595796"/>
                  </a:lnTo>
                  <a:lnTo>
                    <a:pt x="8468" y="646726"/>
                  </a:lnTo>
                  <a:lnTo>
                    <a:pt x="18758" y="696021"/>
                  </a:lnTo>
                  <a:lnTo>
                    <a:pt x="32823" y="743452"/>
                  </a:lnTo>
                  <a:lnTo>
                    <a:pt x="50466" y="788793"/>
                  </a:lnTo>
                  <a:lnTo>
                    <a:pt x="71490" y="831815"/>
                  </a:lnTo>
                  <a:lnTo>
                    <a:pt x="95699" y="872291"/>
                  </a:lnTo>
                  <a:lnTo>
                    <a:pt x="122896" y="909993"/>
                  </a:lnTo>
                  <a:lnTo>
                    <a:pt x="152884" y="944694"/>
                  </a:lnTo>
                  <a:lnTo>
                    <a:pt x="185466" y="976164"/>
                  </a:lnTo>
                  <a:lnTo>
                    <a:pt x="220445" y="1004178"/>
                  </a:lnTo>
                  <a:lnTo>
                    <a:pt x="257625" y="1028506"/>
                  </a:lnTo>
                  <a:lnTo>
                    <a:pt x="296808" y="1048922"/>
                  </a:lnTo>
                  <a:lnTo>
                    <a:pt x="337799" y="1065197"/>
                  </a:lnTo>
                  <a:lnTo>
                    <a:pt x="380400" y="1077105"/>
                  </a:lnTo>
                  <a:lnTo>
                    <a:pt x="424414" y="1084416"/>
                  </a:lnTo>
                  <a:lnTo>
                    <a:pt x="469646" y="1086904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87054" y="4982555"/>
              <a:ext cx="843915" cy="1137920"/>
            </a:xfrm>
            <a:custGeom>
              <a:avLst/>
              <a:gdLst/>
              <a:ahLst/>
              <a:cxnLst/>
              <a:rect l="l" t="t" r="r" b="b"/>
              <a:pathLst>
                <a:path w="843914" h="1137920">
                  <a:moveTo>
                    <a:pt x="421944" y="1137297"/>
                  </a:moveTo>
                  <a:lnTo>
                    <a:pt x="462580" y="1134694"/>
                  </a:lnTo>
                  <a:lnTo>
                    <a:pt x="502123" y="1127043"/>
                  </a:lnTo>
                  <a:lnTo>
                    <a:pt x="540397" y="1114584"/>
                  </a:lnTo>
                  <a:lnTo>
                    <a:pt x="577224" y="1097553"/>
                  </a:lnTo>
                  <a:lnTo>
                    <a:pt x="612427" y="1076190"/>
                  </a:lnTo>
                  <a:lnTo>
                    <a:pt x="645831" y="1050733"/>
                  </a:lnTo>
                  <a:lnTo>
                    <a:pt x="677258" y="1021420"/>
                  </a:lnTo>
                  <a:lnTo>
                    <a:pt x="706530" y="988489"/>
                  </a:lnTo>
                  <a:lnTo>
                    <a:pt x="733473" y="952179"/>
                  </a:lnTo>
                  <a:lnTo>
                    <a:pt x="757907" y="912728"/>
                  </a:lnTo>
                  <a:lnTo>
                    <a:pt x="779658" y="870374"/>
                  </a:lnTo>
                  <a:lnTo>
                    <a:pt x="798547" y="825356"/>
                  </a:lnTo>
                  <a:lnTo>
                    <a:pt x="814399" y="777912"/>
                  </a:lnTo>
                  <a:lnTo>
                    <a:pt x="827036" y="728281"/>
                  </a:lnTo>
                  <a:lnTo>
                    <a:pt x="836281" y="676699"/>
                  </a:lnTo>
                  <a:lnTo>
                    <a:pt x="841958" y="623407"/>
                  </a:lnTo>
                  <a:lnTo>
                    <a:pt x="843889" y="568642"/>
                  </a:lnTo>
                  <a:lnTo>
                    <a:pt x="841958" y="513879"/>
                  </a:lnTo>
                  <a:lnTo>
                    <a:pt x="836281" y="460589"/>
                  </a:lnTo>
                  <a:lnTo>
                    <a:pt x="827036" y="409009"/>
                  </a:lnTo>
                  <a:lnTo>
                    <a:pt x="814399" y="359379"/>
                  </a:lnTo>
                  <a:lnTo>
                    <a:pt x="798547" y="311936"/>
                  </a:lnTo>
                  <a:lnTo>
                    <a:pt x="779658" y="266919"/>
                  </a:lnTo>
                  <a:lnTo>
                    <a:pt x="757907" y="224566"/>
                  </a:lnTo>
                  <a:lnTo>
                    <a:pt x="733473" y="185116"/>
                  </a:lnTo>
                  <a:lnTo>
                    <a:pt x="706530" y="148806"/>
                  </a:lnTo>
                  <a:lnTo>
                    <a:pt x="677258" y="115876"/>
                  </a:lnTo>
                  <a:lnTo>
                    <a:pt x="645831" y="86563"/>
                  </a:lnTo>
                  <a:lnTo>
                    <a:pt x="612427" y="61106"/>
                  </a:lnTo>
                  <a:lnTo>
                    <a:pt x="577224" y="39743"/>
                  </a:lnTo>
                  <a:lnTo>
                    <a:pt x="540397" y="22713"/>
                  </a:lnTo>
                  <a:lnTo>
                    <a:pt x="502123" y="10253"/>
                  </a:lnTo>
                  <a:lnTo>
                    <a:pt x="462580" y="2603"/>
                  </a:lnTo>
                  <a:lnTo>
                    <a:pt x="421944" y="0"/>
                  </a:lnTo>
                  <a:lnTo>
                    <a:pt x="381308" y="2603"/>
                  </a:lnTo>
                  <a:lnTo>
                    <a:pt x="341765" y="10253"/>
                  </a:lnTo>
                  <a:lnTo>
                    <a:pt x="303492" y="22713"/>
                  </a:lnTo>
                  <a:lnTo>
                    <a:pt x="266665" y="39743"/>
                  </a:lnTo>
                  <a:lnTo>
                    <a:pt x="231461" y="61106"/>
                  </a:lnTo>
                  <a:lnTo>
                    <a:pt x="198058" y="86563"/>
                  </a:lnTo>
                  <a:lnTo>
                    <a:pt x="166631" y="115876"/>
                  </a:lnTo>
                  <a:lnTo>
                    <a:pt x="137358" y="148806"/>
                  </a:lnTo>
                  <a:lnTo>
                    <a:pt x="110416" y="185116"/>
                  </a:lnTo>
                  <a:lnTo>
                    <a:pt x="85981" y="224566"/>
                  </a:lnTo>
                  <a:lnTo>
                    <a:pt x="64231" y="266919"/>
                  </a:lnTo>
                  <a:lnTo>
                    <a:pt x="45341" y="311936"/>
                  </a:lnTo>
                  <a:lnTo>
                    <a:pt x="29490" y="359379"/>
                  </a:lnTo>
                  <a:lnTo>
                    <a:pt x="16853" y="409009"/>
                  </a:lnTo>
                  <a:lnTo>
                    <a:pt x="7608" y="460589"/>
                  </a:lnTo>
                  <a:lnTo>
                    <a:pt x="1931" y="513879"/>
                  </a:lnTo>
                  <a:lnTo>
                    <a:pt x="0" y="568642"/>
                  </a:lnTo>
                  <a:lnTo>
                    <a:pt x="1931" y="623407"/>
                  </a:lnTo>
                  <a:lnTo>
                    <a:pt x="7608" y="676699"/>
                  </a:lnTo>
                  <a:lnTo>
                    <a:pt x="16853" y="728281"/>
                  </a:lnTo>
                  <a:lnTo>
                    <a:pt x="29490" y="777912"/>
                  </a:lnTo>
                  <a:lnTo>
                    <a:pt x="45341" y="825356"/>
                  </a:lnTo>
                  <a:lnTo>
                    <a:pt x="64231" y="870374"/>
                  </a:lnTo>
                  <a:lnTo>
                    <a:pt x="85981" y="912728"/>
                  </a:lnTo>
                  <a:lnTo>
                    <a:pt x="110416" y="952179"/>
                  </a:lnTo>
                  <a:lnTo>
                    <a:pt x="137358" y="988489"/>
                  </a:lnTo>
                  <a:lnTo>
                    <a:pt x="166631" y="1021420"/>
                  </a:lnTo>
                  <a:lnTo>
                    <a:pt x="198058" y="1050733"/>
                  </a:lnTo>
                  <a:lnTo>
                    <a:pt x="231461" y="1076190"/>
                  </a:lnTo>
                  <a:lnTo>
                    <a:pt x="266665" y="1097553"/>
                  </a:lnTo>
                  <a:lnTo>
                    <a:pt x="303492" y="1114584"/>
                  </a:lnTo>
                  <a:lnTo>
                    <a:pt x="341765" y="1127043"/>
                  </a:lnTo>
                  <a:lnTo>
                    <a:pt x="381308" y="1134694"/>
                  </a:lnTo>
                  <a:lnTo>
                    <a:pt x="421944" y="1137297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83046" y="5360550"/>
              <a:ext cx="826135" cy="1348105"/>
            </a:xfrm>
            <a:custGeom>
              <a:avLst/>
              <a:gdLst/>
              <a:ahLst/>
              <a:cxnLst/>
              <a:rect l="l" t="t" r="r" b="b"/>
              <a:pathLst>
                <a:path w="826135" h="1348104">
                  <a:moveTo>
                    <a:pt x="412953" y="1347901"/>
                  </a:moveTo>
                  <a:lnTo>
                    <a:pt x="483373" y="1338141"/>
                  </a:lnTo>
                  <a:lnTo>
                    <a:pt x="549931" y="1309939"/>
                  </a:lnTo>
                  <a:lnTo>
                    <a:pt x="611635" y="1264913"/>
                  </a:lnTo>
                  <a:lnTo>
                    <a:pt x="640357" y="1236597"/>
                  </a:lnTo>
                  <a:lnTo>
                    <a:pt x="667493" y="1204683"/>
                  </a:lnTo>
                  <a:lnTo>
                    <a:pt x="692920" y="1169371"/>
                  </a:lnTo>
                  <a:lnTo>
                    <a:pt x="716514" y="1130866"/>
                  </a:lnTo>
                  <a:lnTo>
                    <a:pt x="738151" y="1089368"/>
                  </a:lnTo>
                  <a:lnTo>
                    <a:pt x="757706" y="1045081"/>
                  </a:lnTo>
                  <a:lnTo>
                    <a:pt x="775056" y="998206"/>
                  </a:lnTo>
                  <a:lnTo>
                    <a:pt x="790077" y="948946"/>
                  </a:lnTo>
                  <a:lnTo>
                    <a:pt x="802645" y="897503"/>
                  </a:lnTo>
                  <a:lnTo>
                    <a:pt x="812636" y="844080"/>
                  </a:lnTo>
                  <a:lnTo>
                    <a:pt x="819925" y="788879"/>
                  </a:lnTo>
                  <a:lnTo>
                    <a:pt x="824390" y="732101"/>
                  </a:lnTo>
                  <a:lnTo>
                    <a:pt x="825906" y="673950"/>
                  </a:lnTo>
                  <a:lnTo>
                    <a:pt x="824390" y="615800"/>
                  </a:lnTo>
                  <a:lnTo>
                    <a:pt x="819925" y="559022"/>
                  </a:lnTo>
                  <a:lnTo>
                    <a:pt x="812636" y="503821"/>
                  </a:lnTo>
                  <a:lnTo>
                    <a:pt x="802645" y="450398"/>
                  </a:lnTo>
                  <a:lnTo>
                    <a:pt x="790077" y="398955"/>
                  </a:lnTo>
                  <a:lnTo>
                    <a:pt x="775056" y="349695"/>
                  </a:lnTo>
                  <a:lnTo>
                    <a:pt x="757706" y="302820"/>
                  </a:lnTo>
                  <a:lnTo>
                    <a:pt x="738151" y="258533"/>
                  </a:lnTo>
                  <a:lnTo>
                    <a:pt x="716514" y="217035"/>
                  </a:lnTo>
                  <a:lnTo>
                    <a:pt x="692920" y="178529"/>
                  </a:lnTo>
                  <a:lnTo>
                    <a:pt x="667493" y="143218"/>
                  </a:lnTo>
                  <a:lnTo>
                    <a:pt x="640357" y="111303"/>
                  </a:lnTo>
                  <a:lnTo>
                    <a:pt x="611635" y="82988"/>
                  </a:lnTo>
                  <a:lnTo>
                    <a:pt x="581452" y="58473"/>
                  </a:lnTo>
                  <a:lnTo>
                    <a:pt x="517197" y="21657"/>
                  </a:lnTo>
                  <a:lnTo>
                    <a:pt x="448584" y="2473"/>
                  </a:lnTo>
                  <a:lnTo>
                    <a:pt x="412953" y="0"/>
                  </a:lnTo>
                  <a:lnTo>
                    <a:pt x="377322" y="2473"/>
                  </a:lnTo>
                  <a:lnTo>
                    <a:pt x="308709" y="21657"/>
                  </a:lnTo>
                  <a:lnTo>
                    <a:pt x="244454" y="58473"/>
                  </a:lnTo>
                  <a:lnTo>
                    <a:pt x="214270" y="82988"/>
                  </a:lnTo>
                  <a:lnTo>
                    <a:pt x="185548" y="111303"/>
                  </a:lnTo>
                  <a:lnTo>
                    <a:pt x="158412" y="143218"/>
                  </a:lnTo>
                  <a:lnTo>
                    <a:pt x="132985" y="178529"/>
                  </a:lnTo>
                  <a:lnTo>
                    <a:pt x="109391" y="217035"/>
                  </a:lnTo>
                  <a:lnTo>
                    <a:pt x="87755" y="258533"/>
                  </a:lnTo>
                  <a:lnTo>
                    <a:pt x="68199" y="302820"/>
                  </a:lnTo>
                  <a:lnTo>
                    <a:pt x="50849" y="349695"/>
                  </a:lnTo>
                  <a:lnTo>
                    <a:pt x="35828" y="398955"/>
                  </a:lnTo>
                  <a:lnTo>
                    <a:pt x="23261" y="450398"/>
                  </a:lnTo>
                  <a:lnTo>
                    <a:pt x="13270" y="503821"/>
                  </a:lnTo>
                  <a:lnTo>
                    <a:pt x="5980" y="559022"/>
                  </a:lnTo>
                  <a:lnTo>
                    <a:pt x="1515" y="615800"/>
                  </a:lnTo>
                  <a:lnTo>
                    <a:pt x="0" y="673950"/>
                  </a:lnTo>
                  <a:lnTo>
                    <a:pt x="1515" y="732101"/>
                  </a:lnTo>
                  <a:lnTo>
                    <a:pt x="5980" y="788879"/>
                  </a:lnTo>
                  <a:lnTo>
                    <a:pt x="13270" y="844080"/>
                  </a:lnTo>
                  <a:lnTo>
                    <a:pt x="23261" y="897503"/>
                  </a:lnTo>
                  <a:lnTo>
                    <a:pt x="35828" y="948946"/>
                  </a:lnTo>
                  <a:lnTo>
                    <a:pt x="50849" y="998206"/>
                  </a:lnTo>
                  <a:lnTo>
                    <a:pt x="68199" y="1045081"/>
                  </a:lnTo>
                  <a:lnTo>
                    <a:pt x="87755" y="1089368"/>
                  </a:lnTo>
                  <a:lnTo>
                    <a:pt x="109391" y="1130866"/>
                  </a:lnTo>
                  <a:lnTo>
                    <a:pt x="132985" y="1169371"/>
                  </a:lnTo>
                  <a:lnTo>
                    <a:pt x="158412" y="1204683"/>
                  </a:lnTo>
                  <a:lnTo>
                    <a:pt x="185548" y="1236597"/>
                  </a:lnTo>
                  <a:lnTo>
                    <a:pt x="214270" y="1264913"/>
                  </a:lnTo>
                  <a:lnTo>
                    <a:pt x="244454" y="1289428"/>
                  </a:lnTo>
                  <a:lnTo>
                    <a:pt x="308709" y="1326244"/>
                  </a:lnTo>
                  <a:lnTo>
                    <a:pt x="377322" y="1345427"/>
                  </a:lnTo>
                  <a:lnTo>
                    <a:pt x="412953" y="1347901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99544" y="4334558"/>
              <a:ext cx="1393190" cy="988060"/>
            </a:xfrm>
            <a:custGeom>
              <a:avLst/>
              <a:gdLst/>
              <a:ahLst/>
              <a:cxnLst/>
              <a:rect l="l" t="t" r="r" b="b"/>
              <a:pathLst>
                <a:path w="1393189" h="988060">
                  <a:moveTo>
                    <a:pt x="696455" y="987894"/>
                  </a:moveTo>
                  <a:lnTo>
                    <a:pt x="753575" y="986257"/>
                  </a:lnTo>
                  <a:lnTo>
                    <a:pt x="809424" y="981430"/>
                  </a:lnTo>
                  <a:lnTo>
                    <a:pt x="863822" y="973539"/>
                  </a:lnTo>
                  <a:lnTo>
                    <a:pt x="916590" y="962713"/>
                  </a:lnTo>
                  <a:lnTo>
                    <a:pt x="967548" y="949078"/>
                  </a:lnTo>
                  <a:lnTo>
                    <a:pt x="1016518" y="932761"/>
                  </a:lnTo>
                  <a:lnTo>
                    <a:pt x="1063319" y="913890"/>
                  </a:lnTo>
                  <a:lnTo>
                    <a:pt x="1107774" y="892592"/>
                  </a:lnTo>
                  <a:lnTo>
                    <a:pt x="1149702" y="868993"/>
                  </a:lnTo>
                  <a:lnTo>
                    <a:pt x="1188924" y="843221"/>
                  </a:lnTo>
                  <a:lnTo>
                    <a:pt x="1225262" y="815403"/>
                  </a:lnTo>
                  <a:lnTo>
                    <a:pt x="1258536" y="785666"/>
                  </a:lnTo>
                  <a:lnTo>
                    <a:pt x="1288566" y="754137"/>
                  </a:lnTo>
                  <a:lnTo>
                    <a:pt x="1315174" y="720943"/>
                  </a:lnTo>
                  <a:lnTo>
                    <a:pt x="1338180" y="686212"/>
                  </a:lnTo>
                  <a:lnTo>
                    <a:pt x="1357405" y="650070"/>
                  </a:lnTo>
                  <a:lnTo>
                    <a:pt x="1372669" y="612645"/>
                  </a:lnTo>
                  <a:lnTo>
                    <a:pt x="1383795" y="574064"/>
                  </a:lnTo>
                  <a:lnTo>
                    <a:pt x="1390601" y="534453"/>
                  </a:lnTo>
                  <a:lnTo>
                    <a:pt x="1392910" y="493941"/>
                  </a:lnTo>
                  <a:lnTo>
                    <a:pt x="1390601" y="453430"/>
                  </a:lnTo>
                  <a:lnTo>
                    <a:pt x="1383795" y="413821"/>
                  </a:lnTo>
                  <a:lnTo>
                    <a:pt x="1372669" y="375241"/>
                  </a:lnTo>
                  <a:lnTo>
                    <a:pt x="1357405" y="337817"/>
                  </a:lnTo>
                  <a:lnTo>
                    <a:pt x="1338180" y="301676"/>
                  </a:lnTo>
                  <a:lnTo>
                    <a:pt x="1315174" y="266946"/>
                  </a:lnTo>
                  <a:lnTo>
                    <a:pt x="1288566" y="233754"/>
                  </a:lnTo>
                  <a:lnTo>
                    <a:pt x="1258536" y="202225"/>
                  </a:lnTo>
                  <a:lnTo>
                    <a:pt x="1225262" y="172489"/>
                  </a:lnTo>
                  <a:lnTo>
                    <a:pt x="1188924" y="144672"/>
                  </a:lnTo>
                  <a:lnTo>
                    <a:pt x="1149702" y="118900"/>
                  </a:lnTo>
                  <a:lnTo>
                    <a:pt x="1107774" y="95302"/>
                  </a:lnTo>
                  <a:lnTo>
                    <a:pt x="1063319" y="74003"/>
                  </a:lnTo>
                  <a:lnTo>
                    <a:pt x="1016518" y="55132"/>
                  </a:lnTo>
                  <a:lnTo>
                    <a:pt x="967548" y="38816"/>
                  </a:lnTo>
                  <a:lnTo>
                    <a:pt x="916590" y="25181"/>
                  </a:lnTo>
                  <a:lnTo>
                    <a:pt x="863822" y="14355"/>
                  </a:lnTo>
                  <a:lnTo>
                    <a:pt x="809424" y="6464"/>
                  </a:lnTo>
                  <a:lnTo>
                    <a:pt x="753575" y="1637"/>
                  </a:lnTo>
                  <a:lnTo>
                    <a:pt x="696455" y="0"/>
                  </a:lnTo>
                  <a:lnTo>
                    <a:pt x="639334" y="1637"/>
                  </a:lnTo>
                  <a:lnTo>
                    <a:pt x="583485" y="6464"/>
                  </a:lnTo>
                  <a:lnTo>
                    <a:pt x="529087" y="14355"/>
                  </a:lnTo>
                  <a:lnTo>
                    <a:pt x="476320" y="25181"/>
                  </a:lnTo>
                  <a:lnTo>
                    <a:pt x="425362" y="38816"/>
                  </a:lnTo>
                  <a:lnTo>
                    <a:pt x="376392" y="55132"/>
                  </a:lnTo>
                  <a:lnTo>
                    <a:pt x="329590" y="74003"/>
                  </a:lnTo>
                  <a:lnTo>
                    <a:pt x="285136" y="95302"/>
                  </a:lnTo>
                  <a:lnTo>
                    <a:pt x="243208" y="118900"/>
                  </a:lnTo>
                  <a:lnTo>
                    <a:pt x="203985" y="144672"/>
                  </a:lnTo>
                  <a:lnTo>
                    <a:pt x="167648" y="172489"/>
                  </a:lnTo>
                  <a:lnTo>
                    <a:pt x="134374" y="202225"/>
                  </a:lnTo>
                  <a:lnTo>
                    <a:pt x="104344" y="233754"/>
                  </a:lnTo>
                  <a:lnTo>
                    <a:pt x="77736" y="266946"/>
                  </a:lnTo>
                  <a:lnTo>
                    <a:pt x="54730" y="301676"/>
                  </a:lnTo>
                  <a:lnTo>
                    <a:pt x="35505" y="337817"/>
                  </a:lnTo>
                  <a:lnTo>
                    <a:pt x="20240" y="375241"/>
                  </a:lnTo>
                  <a:lnTo>
                    <a:pt x="9115" y="413821"/>
                  </a:lnTo>
                  <a:lnTo>
                    <a:pt x="2308" y="453430"/>
                  </a:lnTo>
                  <a:lnTo>
                    <a:pt x="0" y="493941"/>
                  </a:lnTo>
                  <a:lnTo>
                    <a:pt x="2308" y="534453"/>
                  </a:lnTo>
                  <a:lnTo>
                    <a:pt x="9115" y="574064"/>
                  </a:lnTo>
                  <a:lnTo>
                    <a:pt x="20240" y="612645"/>
                  </a:lnTo>
                  <a:lnTo>
                    <a:pt x="35505" y="650070"/>
                  </a:lnTo>
                  <a:lnTo>
                    <a:pt x="54730" y="686212"/>
                  </a:lnTo>
                  <a:lnTo>
                    <a:pt x="77736" y="720943"/>
                  </a:lnTo>
                  <a:lnTo>
                    <a:pt x="104344" y="754137"/>
                  </a:lnTo>
                  <a:lnTo>
                    <a:pt x="134374" y="785666"/>
                  </a:lnTo>
                  <a:lnTo>
                    <a:pt x="167648" y="815403"/>
                  </a:lnTo>
                  <a:lnTo>
                    <a:pt x="203985" y="843221"/>
                  </a:lnTo>
                  <a:lnTo>
                    <a:pt x="243208" y="868993"/>
                  </a:lnTo>
                  <a:lnTo>
                    <a:pt x="285136" y="892592"/>
                  </a:lnTo>
                  <a:lnTo>
                    <a:pt x="329590" y="913890"/>
                  </a:lnTo>
                  <a:lnTo>
                    <a:pt x="376392" y="932761"/>
                  </a:lnTo>
                  <a:lnTo>
                    <a:pt x="425362" y="949078"/>
                  </a:lnTo>
                  <a:lnTo>
                    <a:pt x="476320" y="962713"/>
                  </a:lnTo>
                  <a:lnTo>
                    <a:pt x="529087" y="973539"/>
                  </a:lnTo>
                  <a:lnTo>
                    <a:pt x="583485" y="981430"/>
                  </a:lnTo>
                  <a:lnTo>
                    <a:pt x="639334" y="986257"/>
                  </a:lnTo>
                  <a:lnTo>
                    <a:pt x="696455" y="987894"/>
                  </a:lnTo>
                  <a:close/>
                </a:path>
              </a:pathLst>
            </a:custGeom>
            <a:ln w="38100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67046" y="4179747"/>
              <a:ext cx="826135" cy="765175"/>
            </a:xfrm>
            <a:custGeom>
              <a:avLst/>
              <a:gdLst/>
              <a:ahLst/>
              <a:cxnLst/>
              <a:rect l="l" t="t" r="r" b="b"/>
              <a:pathLst>
                <a:path w="826135" h="765175">
                  <a:moveTo>
                    <a:pt x="412953" y="764705"/>
                  </a:moveTo>
                  <a:lnTo>
                    <a:pt x="461112" y="762132"/>
                  </a:lnTo>
                  <a:lnTo>
                    <a:pt x="507639" y="754607"/>
                  </a:lnTo>
                  <a:lnTo>
                    <a:pt x="552224" y="742414"/>
                  </a:lnTo>
                  <a:lnTo>
                    <a:pt x="594559" y="725842"/>
                  </a:lnTo>
                  <a:lnTo>
                    <a:pt x="634332" y="705178"/>
                  </a:lnTo>
                  <a:lnTo>
                    <a:pt x="671233" y="680707"/>
                  </a:lnTo>
                  <a:lnTo>
                    <a:pt x="704954" y="652718"/>
                  </a:lnTo>
                  <a:lnTo>
                    <a:pt x="735184" y="621496"/>
                  </a:lnTo>
                  <a:lnTo>
                    <a:pt x="761614" y="587329"/>
                  </a:lnTo>
                  <a:lnTo>
                    <a:pt x="783933" y="550504"/>
                  </a:lnTo>
                  <a:lnTo>
                    <a:pt x="801831" y="511308"/>
                  </a:lnTo>
                  <a:lnTo>
                    <a:pt x="814999" y="470027"/>
                  </a:lnTo>
                  <a:lnTo>
                    <a:pt x="823128" y="426948"/>
                  </a:lnTo>
                  <a:lnTo>
                    <a:pt x="825906" y="382358"/>
                  </a:lnTo>
                  <a:lnTo>
                    <a:pt x="823128" y="337766"/>
                  </a:lnTo>
                  <a:lnTo>
                    <a:pt x="814999" y="294686"/>
                  </a:lnTo>
                  <a:lnTo>
                    <a:pt x="801831" y="253403"/>
                  </a:lnTo>
                  <a:lnTo>
                    <a:pt x="783933" y="214205"/>
                  </a:lnTo>
                  <a:lnTo>
                    <a:pt x="761614" y="177378"/>
                  </a:lnTo>
                  <a:lnTo>
                    <a:pt x="735184" y="143210"/>
                  </a:lnTo>
                  <a:lnTo>
                    <a:pt x="704954" y="111988"/>
                  </a:lnTo>
                  <a:lnTo>
                    <a:pt x="671233" y="83998"/>
                  </a:lnTo>
                  <a:lnTo>
                    <a:pt x="634332" y="59527"/>
                  </a:lnTo>
                  <a:lnTo>
                    <a:pt x="594559" y="38862"/>
                  </a:lnTo>
                  <a:lnTo>
                    <a:pt x="552224" y="22290"/>
                  </a:lnTo>
                  <a:lnTo>
                    <a:pt x="507639" y="10098"/>
                  </a:lnTo>
                  <a:lnTo>
                    <a:pt x="461112" y="2572"/>
                  </a:lnTo>
                  <a:lnTo>
                    <a:pt x="412953" y="0"/>
                  </a:lnTo>
                  <a:lnTo>
                    <a:pt x="364794" y="2572"/>
                  </a:lnTo>
                  <a:lnTo>
                    <a:pt x="318267" y="10098"/>
                  </a:lnTo>
                  <a:lnTo>
                    <a:pt x="273681" y="22290"/>
                  </a:lnTo>
                  <a:lnTo>
                    <a:pt x="231347" y="38862"/>
                  </a:lnTo>
                  <a:lnTo>
                    <a:pt x="191574" y="59527"/>
                  </a:lnTo>
                  <a:lnTo>
                    <a:pt x="154672" y="83998"/>
                  </a:lnTo>
                  <a:lnTo>
                    <a:pt x="120951" y="111988"/>
                  </a:lnTo>
                  <a:lnTo>
                    <a:pt x="90721" y="143210"/>
                  </a:lnTo>
                  <a:lnTo>
                    <a:pt x="64292" y="177378"/>
                  </a:lnTo>
                  <a:lnTo>
                    <a:pt x="41973" y="214205"/>
                  </a:lnTo>
                  <a:lnTo>
                    <a:pt x="24074" y="253403"/>
                  </a:lnTo>
                  <a:lnTo>
                    <a:pt x="10906" y="294686"/>
                  </a:lnTo>
                  <a:lnTo>
                    <a:pt x="2778" y="337766"/>
                  </a:lnTo>
                  <a:lnTo>
                    <a:pt x="0" y="382358"/>
                  </a:lnTo>
                  <a:lnTo>
                    <a:pt x="2778" y="426948"/>
                  </a:lnTo>
                  <a:lnTo>
                    <a:pt x="10906" y="470027"/>
                  </a:lnTo>
                  <a:lnTo>
                    <a:pt x="24074" y="511308"/>
                  </a:lnTo>
                  <a:lnTo>
                    <a:pt x="41973" y="550504"/>
                  </a:lnTo>
                  <a:lnTo>
                    <a:pt x="64292" y="587329"/>
                  </a:lnTo>
                  <a:lnTo>
                    <a:pt x="90721" y="621496"/>
                  </a:lnTo>
                  <a:lnTo>
                    <a:pt x="120951" y="652718"/>
                  </a:lnTo>
                  <a:lnTo>
                    <a:pt x="154672" y="680707"/>
                  </a:lnTo>
                  <a:lnTo>
                    <a:pt x="191574" y="705178"/>
                  </a:lnTo>
                  <a:lnTo>
                    <a:pt x="231347" y="725842"/>
                  </a:lnTo>
                  <a:lnTo>
                    <a:pt x="273681" y="742414"/>
                  </a:lnTo>
                  <a:lnTo>
                    <a:pt x="318267" y="754607"/>
                  </a:lnTo>
                  <a:lnTo>
                    <a:pt x="364794" y="762132"/>
                  </a:lnTo>
                  <a:lnTo>
                    <a:pt x="412953" y="764705"/>
                  </a:lnTo>
                  <a:close/>
                </a:path>
              </a:pathLst>
            </a:custGeom>
            <a:ln w="38100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79795" y="3671250"/>
              <a:ext cx="601345" cy="979169"/>
            </a:xfrm>
            <a:custGeom>
              <a:avLst/>
              <a:gdLst/>
              <a:ahLst/>
              <a:cxnLst/>
              <a:rect l="l" t="t" r="r" b="b"/>
              <a:pathLst>
                <a:path w="601345" h="979170">
                  <a:moveTo>
                    <a:pt x="300443" y="978903"/>
                  </a:moveTo>
                  <a:lnTo>
                    <a:pt x="369336" y="965976"/>
                  </a:lnTo>
                  <a:lnTo>
                    <a:pt x="432577" y="929154"/>
                  </a:lnTo>
                  <a:lnTo>
                    <a:pt x="461515" y="902700"/>
                  </a:lnTo>
                  <a:lnTo>
                    <a:pt x="488364" y="871375"/>
                  </a:lnTo>
                  <a:lnTo>
                    <a:pt x="512899" y="835545"/>
                  </a:lnTo>
                  <a:lnTo>
                    <a:pt x="534893" y="795578"/>
                  </a:lnTo>
                  <a:lnTo>
                    <a:pt x="554123" y="751841"/>
                  </a:lnTo>
                  <a:lnTo>
                    <a:pt x="570361" y="704700"/>
                  </a:lnTo>
                  <a:lnTo>
                    <a:pt x="583384" y="654525"/>
                  </a:lnTo>
                  <a:lnTo>
                    <a:pt x="592965" y="601681"/>
                  </a:lnTo>
                  <a:lnTo>
                    <a:pt x="598879" y="546536"/>
                  </a:lnTo>
                  <a:lnTo>
                    <a:pt x="600900" y="489458"/>
                  </a:lnTo>
                  <a:lnTo>
                    <a:pt x="598879" y="432376"/>
                  </a:lnTo>
                  <a:lnTo>
                    <a:pt x="592965" y="377229"/>
                  </a:lnTo>
                  <a:lnTo>
                    <a:pt x="583384" y="324384"/>
                  </a:lnTo>
                  <a:lnTo>
                    <a:pt x="570361" y="274207"/>
                  </a:lnTo>
                  <a:lnTo>
                    <a:pt x="554123" y="227065"/>
                  </a:lnTo>
                  <a:lnTo>
                    <a:pt x="534893" y="183327"/>
                  </a:lnTo>
                  <a:lnTo>
                    <a:pt x="512899" y="143359"/>
                  </a:lnTo>
                  <a:lnTo>
                    <a:pt x="488364" y="107528"/>
                  </a:lnTo>
                  <a:lnTo>
                    <a:pt x="461515" y="76202"/>
                  </a:lnTo>
                  <a:lnTo>
                    <a:pt x="432577" y="49749"/>
                  </a:lnTo>
                  <a:lnTo>
                    <a:pt x="369336" y="12926"/>
                  </a:lnTo>
                  <a:lnTo>
                    <a:pt x="300443" y="0"/>
                  </a:lnTo>
                  <a:lnTo>
                    <a:pt x="265404" y="3292"/>
                  </a:lnTo>
                  <a:lnTo>
                    <a:pt x="199113" y="28534"/>
                  </a:lnTo>
                  <a:lnTo>
                    <a:pt x="139376" y="76202"/>
                  </a:lnTo>
                  <a:lnTo>
                    <a:pt x="112528" y="107528"/>
                  </a:lnTo>
                  <a:lnTo>
                    <a:pt x="87995" y="143359"/>
                  </a:lnTo>
                  <a:lnTo>
                    <a:pt x="66001" y="183327"/>
                  </a:lnTo>
                  <a:lnTo>
                    <a:pt x="46773" y="227065"/>
                  </a:lnTo>
                  <a:lnTo>
                    <a:pt x="30536" y="274207"/>
                  </a:lnTo>
                  <a:lnTo>
                    <a:pt x="17514" y="324384"/>
                  </a:lnTo>
                  <a:lnTo>
                    <a:pt x="7934" y="377229"/>
                  </a:lnTo>
                  <a:lnTo>
                    <a:pt x="2021" y="432376"/>
                  </a:lnTo>
                  <a:lnTo>
                    <a:pt x="0" y="489458"/>
                  </a:lnTo>
                  <a:lnTo>
                    <a:pt x="2021" y="546536"/>
                  </a:lnTo>
                  <a:lnTo>
                    <a:pt x="7934" y="601681"/>
                  </a:lnTo>
                  <a:lnTo>
                    <a:pt x="17514" y="654525"/>
                  </a:lnTo>
                  <a:lnTo>
                    <a:pt x="30536" y="704700"/>
                  </a:lnTo>
                  <a:lnTo>
                    <a:pt x="46773" y="751841"/>
                  </a:lnTo>
                  <a:lnTo>
                    <a:pt x="66001" y="795578"/>
                  </a:lnTo>
                  <a:lnTo>
                    <a:pt x="87995" y="835545"/>
                  </a:lnTo>
                  <a:lnTo>
                    <a:pt x="112528" y="871375"/>
                  </a:lnTo>
                  <a:lnTo>
                    <a:pt x="139376" y="902700"/>
                  </a:lnTo>
                  <a:lnTo>
                    <a:pt x="168312" y="929154"/>
                  </a:lnTo>
                  <a:lnTo>
                    <a:pt x="231552" y="965976"/>
                  </a:lnTo>
                  <a:lnTo>
                    <a:pt x="300443" y="978903"/>
                  </a:lnTo>
                  <a:close/>
                </a:path>
              </a:pathLst>
            </a:custGeom>
            <a:ln w="381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332000" y="1148462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319300" y="470563"/>
            <a:ext cx="4961890" cy="121729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1.4,</a:t>
            </a:r>
            <a:r>
              <a:rPr sz="1100" i="1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1.5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Verdana"/>
              <a:cs typeface="Verdana"/>
            </a:endParaRPr>
          </a:p>
          <a:p>
            <a:pPr marL="300355" marR="5080" indent="-288290">
              <a:lnSpc>
                <a:spcPct val="113700"/>
              </a:lnSpc>
              <a:tabLst>
                <a:tab pos="30035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a)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</a:t>
            </a:r>
            <a:r>
              <a:rPr sz="1100" b="1" dirty="0">
                <a:solidFill>
                  <a:srgbClr val="231F20"/>
                </a:solidFill>
                <a:latin typeface="Verdana"/>
                <a:cs typeface="Verdana"/>
              </a:rPr>
              <a:t>Circle</a:t>
            </a:r>
            <a:r>
              <a:rPr sz="1100" b="1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eight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(8)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rgbClr val="231F20"/>
                </a:solidFill>
                <a:latin typeface="Verdana"/>
                <a:cs typeface="Verdana"/>
              </a:rPr>
              <a:t>hazardous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work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practices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see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the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worksite</a:t>
            </a:r>
            <a:r>
              <a:rPr sz="1100" spc="-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picture</a:t>
            </a:r>
            <a:r>
              <a:rPr sz="1100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below.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999" y="540003"/>
            <a:ext cx="713949" cy="719999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3501" y="7416003"/>
            <a:ext cx="332998" cy="406163"/>
          </a:xfrm>
          <a:prstGeom prst="rect">
            <a:avLst/>
          </a:prstGeom>
        </p:spPr>
      </p:pic>
      <p:grpSp>
        <p:nvGrpSpPr>
          <p:cNvPr id="20" name="object 20"/>
          <p:cNvGrpSpPr/>
          <p:nvPr/>
        </p:nvGrpSpPr>
        <p:grpSpPr>
          <a:xfrm>
            <a:off x="540000" y="8025486"/>
            <a:ext cx="6306820" cy="9525"/>
            <a:chOff x="540000" y="8025486"/>
            <a:chExt cx="6306820" cy="9525"/>
          </a:xfrm>
        </p:grpSpPr>
        <p:sp>
          <p:nvSpPr>
            <p:cNvPr id="21" name="object 21"/>
            <p:cNvSpPr/>
            <p:nvPr/>
          </p:nvSpPr>
          <p:spPr>
            <a:xfrm>
              <a:off x="563786" y="8030249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9991" y="8025498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540000" y="8279486"/>
            <a:ext cx="6306820" cy="9525"/>
            <a:chOff x="540000" y="8279486"/>
            <a:chExt cx="6306820" cy="9525"/>
          </a:xfrm>
        </p:grpSpPr>
        <p:sp>
          <p:nvSpPr>
            <p:cNvPr id="24" name="object 24"/>
            <p:cNvSpPr/>
            <p:nvPr/>
          </p:nvSpPr>
          <p:spPr>
            <a:xfrm>
              <a:off x="563786" y="8284249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991" y="8279498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540000" y="8533486"/>
            <a:ext cx="6306820" cy="9525"/>
            <a:chOff x="540000" y="8533486"/>
            <a:chExt cx="6306820" cy="9525"/>
          </a:xfrm>
        </p:grpSpPr>
        <p:sp>
          <p:nvSpPr>
            <p:cNvPr id="27" name="object 27"/>
            <p:cNvSpPr/>
            <p:nvPr/>
          </p:nvSpPr>
          <p:spPr>
            <a:xfrm>
              <a:off x="563786" y="8538249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39991" y="8533498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540000" y="8787486"/>
            <a:ext cx="6306820" cy="9525"/>
            <a:chOff x="540000" y="8787486"/>
            <a:chExt cx="6306820" cy="9525"/>
          </a:xfrm>
        </p:grpSpPr>
        <p:sp>
          <p:nvSpPr>
            <p:cNvPr id="30" name="object 30"/>
            <p:cNvSpPr/>
            <p:nvPr/>
          </p:nvSpPr>
          <p:spPr>
            <a:xfrm>
              <a:off x="563786" y="8792249"/>
              <a:ext cx="6268720" cy="0"/>
            </a:xfrm>
            <a:custGeom>
              <a:avLst/>
              <a:gdLst/>
              <a:ahLst/>
              <a:cxnLst/>
              <a:rect l="l" t="t" r="r" b="b"/>
              <a:pathLst>
                <a:path w="6268720">
                  <a:moveTo>
                    <a:pt x="0" y="0"/>
                  </a:moveTo>
                  <a:lnTo>
                    <a:pt x="6268504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9991" y="8787498"/>
              <a:ext cx="6306820" cy="9525"/>
            </a:xfrm>
            <a:custGeom>
              <a:avLst/>
              <a:gdLst/>
              <a:ahLst/>
              <a:cxnLst/>
              <a:rect l="l" t="t" r="r" b="b"/>
              <a:pathLst>
                <a:path w="630682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6820" h="9525">
                  <a:moveTo>
                    <a:pt x="6306566" y="4762"/>
                  </a:moveTo>
                  <a:lnTo>
                    <a:pt x="6305169" y="1384"/>
                  </a:lnTo>
                  <a:lnTo>
                    <a:pt x="6301803" y="0"/>
                  </a:lnTo>
                  <a:lnTo>
                    <a:pt x="6298438" y="1384"/>
                  </a:lnTo>
                  <a:lnTo>
                    <a:pt x="6297041" y="4762"/>
                  </a:lnTo>
                  <a:lnTo>
                    <a:pt x="6298438" y="8128"/>
                  </a:lnTo>
                  <a:lnTo>
                    <a:pt x="6301803" y="9525"/>
                  </a:lnTo>
                  <a:lnTo>
                    <a:pt x="6305169" y="8128"/>
                  </a:lnTo>
                  <a:lnTo>
                    <a:pt x="6306566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619519" y="7457087"/>
            <a:ext cx="6139180" cy="1110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2470">
              <a:lnSpc>
                <a:spcPct val="100000"/>
              </a:lnSpc>
              <a:spcBef>
                <a:spcPts val="100"/>
              </a:spcBef>
              <a:tabLst>
                <a:tab pos="100012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b)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If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notice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these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hazards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(or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others)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taking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place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should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do?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Answer may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include: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should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tell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person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stop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what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they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are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doing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immediately.</a:t>
            </a:r>
            <a:endParaRPr sz="1200">
              <a:latin typeface="Century Gothic"/>
              <a:cs typeface="Century Gothic"/>
            </a:endParaRPr>
          </a:p>
          <a:p>
            <a:pPr marL="361315" indent="-349250">
              <a:lnSpc>
                <a:spcPct val="100000"/>
              </a:lnSpc>
              <a:spcBef>
                <a:spcPts val="560"/>
              </a:spcBef>
              <a:buChar char="•"/>
              <a:tabLst>
                <a:tab pos="361315" algn="l"/>
                <a:tab pos="361950" algn="l"/>
              </a:tabLst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should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report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hazard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your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supervisor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other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relevant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person.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72EEC48-4343-CF7F-D53A-0787B02A58AF}"/>
              </a:ext>
            </a:extLst>
          </p:cNvPr>
          <p:cNvSpPr/>
          <p:nvPr/>
        </p:nvSpPr>
        <p:spPr>
          <a:xfrm>
            <a:off x="494967" y="7157040"/>
            <a:ext cx="6521541" cy="2002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9031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29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8494" y="10230070"/>
            <a:ext cx="12058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May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not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be</a:t>
            </a:r>
            <a:r>
              <a:rPr sz="8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reproduced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399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719841" y="6261630"/>
            <a:ext cx="4376420" cy="9525"/>
            <a:chOff x="719841" y="6261630"/>
            <a:chExt cx="4376420" cy="9525"/>
          </a:xfrm>
        </p:grpSpPr>
        <p:sp>
          <p:nvSpPr>
            <p:cNvPr id="6" name="object 6"/>
            <p:cNvSpPr/>
            <p:nvPr/>
          </p:nvSpPr>
          <p:spPr>
            <a:xfrm>
              <a:off x="743671" y="6266393"/>
              <a:ext cx="4338320" cy="0"/>
            </a:xfrm>
            <a:custGeom>
              <a:avLst/>
              <a:gdLst/>
              <a:ahLst/>
              <a:cxnLst/>
              <a:rect l="l" t="t" r="r" b="b"/>
              <a:pathLst>
                <a:path w="4338320">
                  <a:moveTo>
                    <a:pt x="0" y="0"/>
                  </a:moveTo>
                  <a:lnTo>
                    <a:pt x="4337913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19836" y="6261633"/>
              <a:ext cx="4376420" cy="9525"/>
            </a:xfrm>
            <a:custGeom>
              <a:avLst/>
              <a:gdLst/>
              <a:ahLst/>
              <a:cxnLst/>
              <a:rect l="l" t="t" r="r" b="b"/>
              <a:pathLst>
                <a:path w="43764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76420" h="9525">
                  <a:moveTo>
                    <a:pt x="4376039" y="4762"/>
                  </a:moveTo>
                  <a:lnTo>
                    <a:pt x="4374642" y="1397"/>
                  </a:lnTo>
                  <a:lnTo>
                    <a:pt x="4371276" y="0"/>
                  </a:lnTo>
                  <a:lnTo>
                    <a:pt x="4367911" y="1397"/>
                  </a:lnTo>
                  <a:lnTo>
                    <a:pt x="4366514" y="4762"/>
                  </a:lnTo>
                  <a:lnTo>
                    <a:pt x="4367911" y="8128"/>
                  </a:lnTo>
                  <a:lnTo>
                    <a:pt x="4371276" y="9525"/>
                  </a:lnTo>
                  <a:lnTo>
                    <a:pt x="4374642" y="8128"/>
                  </a:lnTo>
                  <a:lnTo>
                    <a:pt x="437603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719841" y="6515630"/>
            <a:ext cx="4376420" cy="9525"/>
            <a:chOff x="719841" y="6515630"/>
            <a:chExt cx="4376420" cy="9525"/>
          </a:xfrm>
        </p:grpSpPr>
        <p:sp>
          <p:nvSpPr>
            <p:cNvPr id="9" name="object 9"/>
            <p:cNvSpPr/>
            <p:nvPr/>
          </p:nvSpPr>
          <p:spPr>
            <a:xfrm>
              <a:off x="743671" y="6520393"/>
              <a:ext cx="4338320" cy="0"/>
            </a:xfrm>
            <a:custGeom>
              <a:avLst/>
              <a:gdLst/>
              <a:ahLst/>
              <a:cxnLst/>
              <a:rect l="l" t="t" r="r" b="b"/>
              <a:pathLst>
                <a:path w="4338320">
                  <a:moveTo>
                    <a:pt x="0" y="0"/>
                  </a:moveTo>
                  <a:lnTo>
                    <a:pt x="4337913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19836" y="6515633"/>
              <a:ext cx="4376420" cy="9525"/>
            </a:xfrm>
            <a:custGeom>
              <a:avLst/>
              <a:gdLst/>
              <a:ahLst/>
              <a:cxnLst/>
              <a:rect l="l" t="t" r="r" b="b"/>
              <a:pathLst>
                <a:path w="437642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4376420" h="9525">
                  <a:moveTo>
                    <a:pt x="4376039" y="4762"/>
                  </a:moveTo>
                  <a:lnTo>
                    <a:pt x="4374642" y="1397"/>
                  </a:lnTo>
                  <a:lnTo>
                    <a:pt x="4371276" y="0"/>
                  </a:lnTo>
                  <a:lnTo>
                    <a:pt x="4367911" y="1397"/>
                  </a:lnTo>
                  <a:lnTo>
                    <a:pt x="4366514" y="4762"/>
                  </a:lnTo>
                  <a:lnTo>
                    <a:pt x="4367911" y="8128"/>
                  </a:lnTo>
                  <a:lnTo>
                    <a:pt x="4371276" y="9525"/>
                  </a:lnTo>
                  <a:lnTo>
                    <a:pt x="4374642" y="8128"/>
                  </a:lnTo>
                  <a:lnTo>
                    <a:pt x="4376039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1511841" y="4153105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720705" y="1800486"/>
            <a:ext cx="3887470" cy="9525"/>
            <a:chOff x="720705" y="1800486"/>
            <a:chExt cx="3887470" cy="9525"/>
          </a:xfrm>
        </p:grpSpPr>
        <p:sp>
          <p:nvSpPr>
            <p:cNvPr id="13" name="object 13"/>
            <p:cNvSpPr/>
            <p:nvPr/>
          </p:nvSpPr>
          <p:spPr>
            <a:xfrm>
              <a:off x="744476" y="1805249"/>
              <a:ext cx="3849370" cy="0"/>
            </a:xfrm>
            <a:custGeom>
              <a:avLst/>
              <a:gdLst/>
              <a:ahLst/>
              <a:cxnLst/>
              <a:rect l="l" t="t" r="r" b="b"/>
              <a:pathLst>
                <a:path w="3849370">
                  <a:moveTo>
                    <a:pt x="0" y="0"/>
                  </a:moveTo>
                  <a:lnTo>
                    <a:pt x="384925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20699" y="1800491"/>
              <a:ext cx="3887470" cy="9525"/>
            </a:xfrm>
            <a:custGeom>
              <a:avLst/>
              <a:gdLst/>
              <a:ahLst/>
              <a:cxnLst/>
              <a:rect l="l" t="t" r="r" b="b"/>
              <a:pathLst>
                <a:path w="388747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887470" h="9525">
                  <a:moveTo>
                    <a:pt x="3887292" y="4762"/>
                  </a:moveTo>
                  <a:lnTo>
                    <a:pt x="3885895" y="1397"/>
                  </a:lnTo>
                  <a:lnTo>
                    <a:pt x="3882529" y="0"/>
                  </a:lnTo>
                  <a:lnTo>
                    <a:pt x="3879164" y="1397"/>
                  </a:lnTo>
                  <a:lnTo>
                    <a:pt x="3877767" y="4762"/>
                  </a:lnTo>
                  <a:lnTo>
                    <a:pt x="3879164" y="8128"/>
                  </a:lnTo>
                  <a:lnTo>
                    <a:pt x="3882529" y="9525"/>
                  </a:lnTo>
                  <a:lnTo>
                    <a:pt x="3885895" y="8128"/>
                  </a:lnTo>
                  <a:lnTo>
                    <a:pt x="3887292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720705" y="2054486"/>
            <a:ext cx="3887470" cy="9525"/>
            <a:chOff x="720705" y="2054486"/>
            <a:chExt cx="3887470" cy="9525"/>
          </a:xfrm>
        </p:grpSpPr>
        <p:sp>
          <p:nvSpPr>
            <p:cNvPr id="16" name="object 16"/>
            <p:cNvSpPr/>
            <p:nvPr/>
          </p:nvSpPr>
          <p:spPr>
            <a:xfrm>
              <a:off x="744476" y="2059249"/>
              <a:ext cx="3849370" cy="0"/>
            </a:xfrm>
            <a:custGeom>
              <a:avLst/>
              <a:gdLst/>
              <a:ahLst/>
              <a:cxnLst/>
              <a:rect l="l" t="t" r="r" b="b"/>
              <a:pathLst>
                <a:path w="3849370">
                  <a:moveTo>
                    <a:pt x="0" y="0"/>
                  </a:moveTo>
                  <a:lnTo>
                    <a:pt x="384925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20699" y="2054491"/>
              <a:ext cx="3887470" cy="9525"/>
            </a:xfrm>
            <a:custGeom>
              <a:avLst/>
              <a:gdLst/>
              <a:ahLst/>
              <a:cxnLst/>
              <a:rect l="l" t="t" r="r" b="b"/>
              <a:pathLst>
                <a:path w="388747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887470" h="9525">
                  <a:moveTo>
                    <a:pt x="3887292" y="4762"/>
                  </a:moveTo>
                  <a:lnTo>
                    <a:pt x="3885895" y="1397"/>
                  </a:lnTo>
                  <a:lnTo>
                    <a:pt x="3882529" y="0"/>
                  </a:lnTo>
                  <a:lnTo>
                    <a:pt x="3879164" y="1397"/>
                  </a:lnTo>
                  <a:lnTo>
                    <a:pt x="3877767" y="4762"/>
                  </a:lnTo>
                  <a:lnTo>
                    <a:pt x="3879164" y="8128"/>
                  </a:lnTo>
                  <a:lnTo>
                    <a:pt x="3882529" y="9525"/>
                  </a:lnTo>
                  <a:lnTo>
                    <a:pt x="3885895" y="8128"/>
                  </a:lnTo>
                  <a:lnTo>
                    <a:pt x="3887292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720705" y="2960486"/>
            <a:ext cx="3887470" cy="9525"/>
            <a:chOff x="720705" y="2960486"/>
            <a:chExt cx="3887470" cy="9525"/>
          </a:xfrm>
        </p:grpSpPr>
        <p:sp>
          <p:nvSpPr>
            <p:cNvPr id="19" name="object 19"/>
            <p:cNvSpPr/>
            <p:nvPr/>
          </p:nvSpPr>
          <p:spPr>
            <a:xfrm>
              <a:off x="744476" y="2965249"/>
              <a:ext cx="3849370" cy="0"/>
            </a:xfrm>
            <a:custGeom>
              <a:avLst/>
              <a:gdLst/>
              <a:ahLst/>
              <a:cxnLst/>
              <a:rect l="l" t="t" r="r" b="b"/>
              <a:pathLst>
                <a:path w="3849370">
                  <a:moveTo>
                    <a:pt x="0" y="0"/>
                  </a:moveTo>
                  <a:lnTo>
                    <a:pt x="3849255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20699" y="2960496"/>
              <a:ext cx="3887470" cy="9525"/>
            </a:xfrm>
            <a:custGeom>
              <a:avLst/>
              <a:gdLst/>
              <a:ahLst/>
              <a:cxnLst/>
              <a:rect l="l" t="t" r="r" b="b"/>
              <a:pathLst>
                <a:path w="388747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3887470" h="9525">
                  <a:moveTo>
                    <a:pt x="3887292" y="4762"/>
                  </a:moveTo>
                  <a:lnTo>
                    <a:pt x="3885895" y="1397"/>
                  </a:lnTo>
                  <a:lnTo>
                    <a:pt x="3882529" y="0"/>
                  </a:lnTo>
                  <a:lnTo>
                    <a:pt x="3879164" y="1397"/>
                  </a:lnTo>
                  <a:lnTo>
                    <a:pt x="3877767" y="4762"/>
                  </a:lnTo>
                  <a:lnTo>
                    <a:pt x="3879164" y="8128"/>
                  </a:lnTo>
                  <a:lnTo>
                    <a:pt x="3882529" y="9525"/>
                  </a:lnTo>
                  <a:lnTo>
                    <a:pt x="3885895" y="8128"/>
                  </a:lnTo>
                  <a:lnTo>
                    <a:pt x="3887292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1512705" y="1148462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96720" y="5115538"/>
            <a:ext cx="1796657" cy="1659442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75419" y="1454733"/>
            <a:ext cx="2245445" cy="1586639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11685" y="8474895"/>
            <a:ext cx="1190773" cy="1558155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0705" y="540003"/>
            <a:ext cx="713949" cy="719999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708046" y="470563"/>
            <a:ext cx="3485515" cy="251333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804545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  <a:p>
            <a:pPr marL="804545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1.5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Verdana"/>
              <a:cs typeface="Verdana"/>
            </a:endParaRPr>
          </a:p>
          <a:p>
            <a:pPr marL="113030" indent="979169">
              <a:lnSpc>
                <a:spcPct val="100000"/>
              </a:lnSpc>
              <a:buAutoNum type="alphaLcParenR"/>
              <a:tabLst>
                <a:tab pos="1092200" algn="l"/>
                <a:tab pos="1092835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rear-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end</a:t>
            </a:r>
            <a:r>
              <a:rPr sz="1100" spc="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swing?</a:t>
            </a:r>
            <a:endParaRPr sz="1100">
              <a:latin typeface="Verdana"/>
              <a:cs typeface="Verdana"/>
            </a:endParaRPr>
          </a:p>
          <a:p>
            <a:pPr marL="113030" marR="407034">
              <a:lnSpc>
                <a:spcPct val="138900"/>
              </a:lnSpc>
              <a:spcBef>
                <a:spcPts val="585"/>
              </a:spcBef>
            </a:pP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Rear-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end swing</a:t>
            </a:r>
            <a:r>
              <a:rPr sz="1200" b="1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is the</a:t>
            </a:r>
            <a:r>
              <a:rPr sz="1200" b="1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rapid</a:t>
            </a:r>
            <a:r>
              <a:rPr sz="1200" b="1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sideways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movement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back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forklift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truck.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Century Gothic"/>
              <a:cs typeface="Century Gothic"/>
            </a:endParaRPr>
          </a:p>
          <a:p>
            <a:pPr marL="300355" marR="5080" indent="-288290">
              <a:lnSpc>
                <a:spcPct val="113700"/>
              </a:lnSpc>
              <a:spcBef>
                <a:spcPts val="5"/>
              </a:spcBef>
              <a:buAutoNum type="alphaLcParenR" startAt="2"/>
              <a:tabLst>
                <a:tab pos="300355" algn="l"/>
                <a:tab pos="300990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Who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do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think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most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risk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from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forklift rear-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end</a:t>
            </a:r>
            <a:r>
              <a:rPr sz="1100" spc="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swing?</a:t>
            </a:r>
            <a:endParaRPr sz="1100">
              <a:latin typeface="Verdana"/>
              <a:cs typeface="Verdana"/>
            </a:endParaRPr>
          </a:p>
          <a:p>
            <a:pPr marL="119380">
              <a:lnSpc>
                <a:spcPct val="100000"/>
              </a:lnSpc>
              <a:spcBef>
                <a:spcPts val="630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Pedestrians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near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forklift.</a:t>
            </a:r>
            <a:endParaRPr sz="1200">
              <a:latin typeface="Century Gothic"/>
              <a:cs typeface="Century Gothic"/>
            </a:endParaRPr>
          </a:p>
        </p:txBody>
      </p:sp>
      <p:pic>
        <p:nvPicPr>
          <p:cNvPr id="27" name="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9839" y="3544646"/>
            <a:ext cx="713949" cy="719999"/>
          </a:xfrm>
          <a:prstGeom prst="rect">
            <a:avLst/>
          </a:prstGeom>
        </p:spPr>
      </p:pic>
      <p:sp>
        <p:nvSpPr>
          <p:cNvPr id="28" name="object 28"/>
          <p:cNvSpPr/>
          <p:nvPr/>
        </p:nvSpPr>
        <p:spPr>
          <a:xfrm>
            <a:off x="1511841" y="7809876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1511839" y="9069375"/>
            <a:ext cx="2098675" cy="9525"/>
            <a:chOff x="1511839" y="9069375"/>
            <a:chExt cx="2098675" cy="9525"/>
          </a:xfrm>
        </p:grpSpPr>
        <p:sp>
          <p:nvSpPr>
            <p:cNvPr id="30" name="object 30"/>
            <p:cNvSpPr/>
            <p:nvPr/>
          </p:nvSpPr>
          <p:spPr>
            <a:xfrm>
              <a:off x="1535590" y="9074138"/>
              <a:ext cx="2060575" cy="0"/>
            </a:xfrm>
            <a:custGeom>
              <a:avLst/>
              <a:gdLst/>
              <a:ahLst/>
              <a:cxnLst/>
              <a:rect l="l" t="t" r="r" b="b"/>
              <a:pathLst>
                <a:path w="2060575">
                  <a:moveTo>
                    <a:pt x="0" y="0"/>
                  </a:moveTo>
                  <a:lnTo>
                    <a:pt x="2060092" y="0"/>
                  </a:lnTo>
                </a:path>
              </a:pathLst>
            </a:custGeom>
            <a:ln w="9524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11833" y="9069387"/>
              <a:ext cx="2098675" cy="9525"/>
            </a:xfrm>
            <a:custGeom>
              <a:avLst/>
              <a:gdLst/>
              <a:ahLst/>
              <a:cxnLst/>
              <a:rect l="l" t="t" r="r" b="b"/>
              <a:pathLst>
                <a:path w="2098675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2098675" h="9525">
                  <a:moveTo>
                    <a:pt x="2098103" y="4762"/>
                  </a:moveTo>
                  <a:lnTo>
                    <a:pt x="2096706" y="1384"/>
                  </a:lnTo>
                  <a:lnTo>
                    <a:pt x="2093341" y="0"/>
                  </a:lnTo>
                  <a:lnTo>
                    <a:pt x="2089975" y="1384"/>
                  </a:lnTo>
                  <a:lnTo>
                    <a:pt x="2088578" y="4762"/>
                  </a:lnTo>
                  <a:lnTo>
                    <a:pt x="2089975" y="8128"/>
                  </a:lnTo>
                  <a:lnTo>
                    <a:pt x="2093341" y="9525"/>
                  </a:lnTo>
                  <a:lnTo>
                    <a:pt x="2096706" y="8128"/>
                  </a:lnTo>
                  <a:lnTo>
                    <a:pt x="2098103" y="476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1672073" y="9323375"/>
            <a:ext cx="2332990" cy="9525"/>
            <a:chOff x="1672073" y="9323375"/>
            <a:chExt cx="2332990" cy="9525"/>
          </a:xfrm>
        </p:grpSpPr>
        <p:sp>
          <p:nvSpPr>
            <p:cNvPr id="33" name="object 33"/>
            <p:cNvSpPr/>
            <p:nvPr/>
          </p:nvSpPr>
          <p:spPr>
            <a:xfrm>
              <a:off x="1695879" y="9328138"/>
              <a:ext cx="2294890" cy="0"/>
            </a:xfrm>
            <a:custGeom>
              <a:avLst/>
              <a:gdLst/>
              <a:ahLst/>
              <a:cxnLst/>
              <a:rect l="l" t="t" r="r" b="b"/>
              <a:pathLst>
                <a:path w="2294890">
                  <a:moveTo>
                    <a:pt x="0" y="0"/>
                  </a:moveTo>
                  <a:lnTo>
                    <a:pt x="2294674" y="0"/>
                  </a:lnTo>
                </a:path>
              </a:pathLst>
            </a:custGeom>
            <a:ln w="9525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672069" y="9323387"/>
              <a:ext cx="2332990" cy="9525"/>
            </a:xfrm>
            <a:custGeom>
              <a:avLst/>
              <a:gdLst/>
              <a:ahLst/>
              <a:cxnLst/>
              <a:rect l="l" t="t" r="r" b="b"/>
              <a:pathLst>
                <a:path w="2332990" h="9525">
                  <a:moveTo>
                    <a:pt x="9525" y="4762"/>
                  </a:moveTo>
                  <a:lnTo>
                    <a:pt x="8128" y="1384"/>
                  </a:lnTo>
                  <a:lnTo>
                    <a:pt x="4762" y="0"/>
                  </a:lnTo>
                  <a:lnTo>
                    <a:pt x="1397" y="1384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2332990" h="9525">
                  <a:moveTo>
                    <a:pt x="2332761" y="4762"/>
                  </a:moveTo>
                  <a:lnTo>
                    <a:pt x="2331364" y="1384"/>
                  </a:lnTo>
                  <a:lnTo>
                    <a:pt x="2327999" y="0"/>
                  </a:lnTo>
                  <a:lnTo>
                    <a:pt x="2324633" y="1384"/>
                  </a:lnTo>
                  <a:lnTo>
                    <a:pt x="2323236" y="4762"/>
                  </a:lnTo>
                  <a:lnTo>
                    <a:pt x="2324633" y="8128"/>
                  </a:lnTo>
                  <a:lnTo>
                    <a:pt x="2327999" y="9525"/>
                  </a:lnTo>
                  <a:lnTo>
                    <a:pt x="2331364" y="8128"/>
                  </a:lnTo>
                  <a:lnTo>
                    <a:pt x="2332761" y="476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499083" y="7131980"/>
            <a:ext cx="5283835" cy="267398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7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1.5,</a:t>
            </a:r>
            <a:r>
              <a:rPr sz="1100" i="1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2.3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Verdana"/>
              <a:cs typeface="Verdana"/>
            </a:endParaRPr>
          </a:p>
          <a:p>
            <a:pPr marL="12700" marR="5080">
              <a:lnSpc>
                <a:spcPct val="113700"/>
              </a:lnSpc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Check</a:t>
            </a:r>
            <a:r>
              <a:rPr sz="1100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safe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working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distances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powerlines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your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state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or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territory.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How</a:t>
            </a:r>
            <a:r>
              <a:rPr sz="1100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many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metres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NO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GO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zone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distribution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lines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poles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your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state or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territory?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NO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GO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zone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for</a:t>
            </a:r>
            <a:endParaRPr sz="1100">
              <a:latin typeface="Verdana"/>
              <a:cs typeface="Verdana"/>
            </a:endParaRPr>
          </a:p>
          <a:p>
            <a:pPr marL="154305" algn="ctr">
              <a:lnSpc>
                <a:spcPct val="100000"/>
              </a:lnSpc>
              <a:spcBef>
                <a:spcPts val="675"/>
              </a:spcBef>
            </a:pP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(state/territory)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  <a:tabLst>
                <a:tab pos="2554605" algn="l"/>
              </a:tabLst>
            </a:pPr>
            <a:r>
              <a:rPr sz="1100" spc="-25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metres.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Verdana"/>
              <a:cs typeface="Verdana"/>
            </a:endParaRPr>
          </a:p>
          <a:p>
            <a:pPr marL="9652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*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Trainers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please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check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state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territory</a:t>
            </a:r>
            <a:endParaRPr sz="1200">
              <a:latin typeface="Century Gothic"/>
              <a:cs typeface="Century Gothic"/>
            </a:endParaRPr>
          </a:p>
        </p:txBody>
      </p:sp>
      <p:pic>
        <p:nvPicPr>
          <p:cNvPr id="36" name="object 3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9839" y="7201417"/>
            <a:ext cx="713949" cy="719999"/>
          </a:xfrm>
          <a:prstGeom prst="rect">
            <a:avLst/>
          </a:prstGeom>
        </p:spPr>
      </p:pic>
      <p:grpSp>
        <p:nvGrpSpPr>
          <p:cNvPr id="37" name="object 37"/>
          <p:cNvGrpSpPr/>
          <p:nvPr/>
        </p:nvGrpSpPr>
        <p:grpSpPr>
          <a:xfrm>
            <a:off x="1541647" y="4555756"/>
            <a:ext cx="918844" cy="707390"/>
            <a:chOff x="1541647" y="4555756"/>
            <a:chExt cx="918844" cy="707390"/>
          </a:xfrm>
        </p:grpSpPr>
        <p:sp>
          <p:nvSpPr>
            <p:cNvPr id="38" name="object 38"/>
            <p:cNvSpPr/>
            <p:nvPr/>
          </p:nvSpPr>
          <p:spPr>
            <a:xfrm>
              <a:off x="1560697" y="4574806"/>
              <a:ext cx="880744" cy="302260"/>
            </a:xfrm>
            <a:custGeom>
              <a:avLst/>
              <a:gdLst/>
              <a:ahLst/>
              <a:cxnLst/>
              <a:rect l="l" t="t" r="r" b="b"/>
              <a:pathLst>
                <a:path w="880744" h="302260">
                  <a:moveTo>
                    <a:pt x="440347" y="302082"/>
                  </a:moveTo>
                  <a:lnTo>
                    <a:pt x="505417" y="300444"/>
                  </a:lnTo>
                  <a:lnTo>
                    <a:pt x="567523" y="295686"/>
                  </a:lnTo>
                  <a:lnTo>
                    <a:pt x="625984" y="288043"/>
                  </a:lnTo>
                  <a:lnTo>
                    <a:pt x="680118" y="277747"/>
                  </a:lnTo>
                  <a:lnTo>
                    <a:pt x="729245" y="265032"/>
                  </a:lnTo>
                  <a:lnTo>
                    <a:pt x="772682" y="250133"/>
                  </a:lnTo>
                  <a:lnTo>
                    <a:pt x="809750" y="233282"/>
                  </a:lnTo>
                  <a:lnTo>
                    <a:pt x="862049" y="194662"/>
                  </a:lnTo>
                  <a:lnTo>
                    <a:pt x="880694" y="151041"/>
                  </a:lnTo>
                  <a:lnTo>
                    <a:pt x="875919" y="128719"/>
                  </a:lnTo>
                  <a:lnTo>
                    <a:pt x="839766" y="87362"/>
                  </a:lnTo>
                  <a:lnTo>
                    <a:pt x="772682" y="51943"/>
                  </a:lnTo>
                  <a:lnTo>
                    <a:pt x="729245" y="37044"/>
                  </a:lnTo>
                  <a:lnTo>
                    <a:pt x="680118" y="24331"/>
                  </a:lnTo>
                  <a:lnTo>
                    <a:pt x="625984" y="14036"/>
                  </a:lnTo>
                  <a:lnTo>
                    <a:pt x="567523" y="6394"/>
                  </a:lnTo>
                  <a:lnTo>
                    <a:pt x="505417" y="1637"/>
                  </a:lnTo>
                  <a:lnTo>
                    <a:pt x="440347" y="0"/>
                  </a:lnTo>
                  <a:lnTo>
                    <a:pt x="375276" y="1637"/>
                  </a:lnTo>
                  <a:lnTo>
                    <a:pt x="313170" y="6394"/>
                  </a:lnTo>
                  <a:lnTo>
                    <a:pt x="254709" y="14036"/>
                  </a:lnTo>
                  <a:lnTo>
                    <a:pt x="200575" y="24331"/>
                  </a:lnTo>
                  <a:lnTo>
                    <a:pt x="151448" y="37044"/>
                  </a:lnTo>
                  <a:lnTo>
                    <a:pt x="108011" y="51943"/>
                  </a:lnTo>
                  <a:lnTo>
                    <a:pt x="70943" y="68793"/>
                  </a:lnTo>
                  <a:lnTo>
                    <a:pt x="18644" y="107415"/>
                  </a:lnTo>
                  <a:lnTo>
                    <a:pt x="0" y="151041"/>
                  </a:lnTo>
                  <a:lnTo>
                    <a:pt x="4774" y="173359"/>
                  </a:lnTo>
                  <a:lnTo>
                    <a:pt x="40927" y="214714"/>
                  </a:lnTo>
                  <a:lnTo>
                    <a:pt x="108011" y="250133"/>
                  </a:lnTo>
                  <a:lnTo>
                    <a:pt x="151448" y="265032"/>
                  </a:lnTo>
                  <a:lnTo>
                    <a:pt x="200575" y="277747"/>
                  </a:lnTo>
                  <a:lnTo>
                    <a:pt x="254709" y="288043"/>
                  </a:lnTo>
                  <a:lnTo>
                    <a:pt x="313170" y="295686"/>
                  </a:lnTo>
                  <a:lnTo>
                    <a:pt x="375276" y="300444"/>
                  </a:lnTo>
                  <a:lnTo>
                    <a:pt x="440347" y="302082"/>
                  </a:lnTo>
                  <a:close/>
                </a:path>
              </a:pathLst>
            </a:custGeom>
            <a:ln w="380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60697" y="4941926"/>
              <a:ext cx="880744" cy="302260"/>
            </a:xfrm>
            <a:custGeom>
              <a:avLst/>
              <a:gdLst/>
              <a:ahLst/>
              <a:cxnLst/>
              <a:rect l="l" t="t" r="r" b="b"/>
              <a:pathLst>
                <a:path w="880744" h="302260">
                  <a:moveTo>
                    <a:pt x="440347" y="302082"/>
                  </a:moveTo>
                  <a:lnTo>
                    <a:pt x="505417" y="300444"/>
                  </a:lnTo>
                  <a:lnTo>
                    <a:pt x="567523" y="295686"/>
                  </a:lnTo>
                  <a:lnTo>
                    <a:pt x="625984" y="288043"/>
                  </a:lnTo>
                  <a:lnTo>
                    <a:pt x="680118" y="277747"/>
                  </a:lnTo>
                  <a:lnTo>
                    <a:pt x="729245" y="265032"/>
                  </a:lnTo>
                  <a:lnTo>
                    <a:pt x="772682" y="250133"/>
                  </a:lnTo>
                  <a:lnTo>
                    <a:pt x="809750" y="233282"/>
                  </a:lnTo>
                  <a:lnTo>
                    <a:pt x="862049" y="194662"/>
                  </a:lnTo>
                  <a:lnTo>
                    <a:pt x="880694" y="151041"/>
                  </a:lnTo>
                  <a:lnTo>
                    <a:pt x="875919" y="128719"/>
                  </a:lnTo>
                  <a:lnTo>
                    <a:pt x="839766" y="87362"/>
                  </a:lnTo>
                  <a:lnTo>
                    <a:pt x="772682" y="51943"/>
                  </a:lnTo>
                  <a:lnTo>
                    <a:pt x="729245" y="37044"/>
                  </a:lnTo>
                  <a:lnTo>
                    <a:pt x="680118" y="24331"/>
                  </a:lnTo>
                  <a:lnTo>
                    <a:pt x="625984" y="14036"/>
                  </a:lnTo>
                  <a:lnTo>
                    <a:pt x="567523" y="6394"/>
                  </a:lnTo>
                  <a:lnTo>
                    <a:pt x="505417" y="1637"/>
                  </a:lnTo>
                  <a:lnTo>
                    <a:pt x="440347" y="0"/>
                  </a:lnTo>
                  <a:lnTo>
                    <a:pt x="375276" y="1637"/>
                  </a:lnTo>
                  <a:lnTo>
                    <a:pt x="313170" y="6394"/>
                  </a:lnTo>
                  <a:lnTo>
                    <a:pt x="254709" y="14036"/>
                  </a:lnTo>
                  <a:lnTo>
                    <a:pt x="200575" y="24331"/>
                  </a:lnTo>
                  <a:lnTo>
                    <a:pt x="151448" y="37044"/>
                  </a:lnTo>
                  <a:lnTo>
                    <a:pt x="108011" y="51943"/>
                  </a:lnTo>
                  <a:lnTo>
                    <a:pt x="70943" y="68793"/>
                  </a:lnTo>
                  <a:lnTo>
                    <a:pt x="18644" y="107415"/>
                  </a:lnTo>
                  <a:lnTo>
                    <a:pt x="0" y="151041"/>
                  </a:lnTo>
                  <a:lnTo>
                    <a:pt x="4774" y="173359"/>
                  </a:lnTo>
                  <a:lnTo>
                    <a:pt x="40927" y="214714"/>
                  </a:lnTo>
                  <a:lnTo>
                    <a:pt x="108011" y="250133"/>
                  </a:lnTo>
                  <a:lnTo>
                    <a:pt x="151448" y="265032"/>
                  </a:lnTo>
                  <a:lnTo>
                    <a:pt x="200575" y="277747"/>
                  </a:lnTo>
                  <a:lnTo>
                    <a:pt x="254709" y="288043"/>
                  </a:lnTo>
                  <a:lnTo>
                    <a:pt x="313170" y="295686"/>
                  </a:lnTo>
                  <a:lnTo>
                    <a:pt x="375276" y="300444"/>
                  </a:lnTo>
                  <a:lnTo>
                    <a:pt x="440347" y="302082"/>
                  </a:lnTo>
                  <a:close/>
                </a:path>
              </a:pathLst>
            </a:custGeom>
            <a:ln w="380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/>
          <p:nvPr/>
        </p:nvSpPr>
        <p:spPr>
          <a:xfrm>
            <a:off x="3360704" y="4914990"/>
            <a:ext cx="1716405" cy="329565"/>
          </a:xfrm>
          <a:custGeom>
            <a:avLst/>
            <a:gdLst/>
            <a:ahLst/>
            <a:cxnLst/>
            <a:rect l="l" t="t" r="r" b="b"/>
            <a:pathLst>
              <a:path w="1716404" h="329564">
                <a:moveTo>
                  <a:pt x="858062" y="329018"/>
                </a:moveTo>
                <a:lnTo>
                  <a:pt x="932100" y="328414"/>
                </a:lnTo>
                <a:lnTo>
                  <a:pt x="1004389" y="326636"/>
                </a:lnTo>
                <a:lnTo>
                  <a:pt x="1074671" y="323731"/>
                </a:lnTo>
                <a:lnTo>
                  <a:pt x="1142689" y="319751"/>
                </a:lnTo>
                <a:lnTo>
                  <a:pt x="1208185" y="314744"/>
                </a:lnTo>
                <a:lnTo>
                  <a:pt x="1270902" y="308760"/>
                </a:lnTo>
                <a:lnTo>
                  <a:pt x="1330582" y="301848"/>
                </a:lnTo>
                <a:lnTo>
                  <a:pt x="1386968" y="294057"/>
                </a:lnTo>
                <a:lnTo>
                  <a:pt x="1439802" y="285437"/>
                </a:lnTo>
                <a:lnTo>
                  <a:pt x="1488826" y="276037"/>
                </a:lnTo>
                <a:lnTo>
                  <a:pt x="1533784" y="265907"/>
                </a:lnTo>
                <a:lnTo>
                  <a:pt x="1574417" y="255096"/>
                </a:lnTo>
                <a:lnTo>
                  <a:pt x="1641679" y="231629"/>
                </a:lnTo>
                <a:lnTo>
                  <a:pt x="1688552" y="206031"/>
                </a:lnTo>
                <a:lnTo>
                  <a:pt x="1716125" y="164503"/>
                </a:lnTo>
                <a:lnTo>
                  <a:pt x="1712976" y="150308"/>
                </a:lnTo>
                <a:lnTo>
                  <a:pt x="1667793" y="109935"/>
                </a:lnTo>
                <a:lnTo>
                  <a:pt x="1610468" y="85354"/>
                </a:lnTo>
                <a:lnTo>
                  <a:pt x="1533784" y="63103"/>
                </a:lnTo>
                <a:lnTo>
                  <a:pt x="1488826" y="52974"/>
                </a:lnTo>
                <a:lnTo>
                  <a:pt x="1439802" y="43575"/>
                </a:lnTo>
                <a:lnTo>
                  <a:pt x="1386968" y="34956"/>
                </a:lnTo>
                <a:lnTo>
                  <a:pt x="1330582" y="27166"/>
                </a:lnTo>
                <a:lnTo>
                  <a:pt x="1270902" y="20255"/>
                </a:lnTo>
                <a:lnTo>
                  <a:pt x="1208185" y="14272"/>
                </a:lnTo>
                <a:lnTo>
                  <a:pt x="1142689" y="9265"/>
                </a:lnTo>
                <a:lnTo>
                  <a:pt x="1074671" y="5286"/>
                </a:lnTo>
                <a:lnTo>
                  <a:pt x="1004389" y="2382"/>
                </a:lnTo>
                <a:lnTo>
                  <a:pt x="932100" y="603"/>
                </a:lnTo>
                <a:lnTo>
                  <a:pt x="858062" y="0"/>
                </a:lnTo>
                <a:lnTo>
                  <a:pt x="784025" y="603"/>
                </a:lnTo>
                <a:lnTo>
                  <a:pt x="711736" y="2382"/>
                </a:lnTo>
                <a:lnTo>
                  <a:pt x="641454" y="5286"/>
                </a:lnTo>
                <a:lnTo>
                  <a:pt x="573436" y="9265"/>
                </a:lnTo>
                <a:lnTo>
                  <a:pt x="507940" y="14272"/>
                </a:lnTo>
                <a:lnTo>
                  <a:pt x="445223" y="20255"/>
                </a:lnTo>
                <a:lnTo>
                  <a:pt x="385542" y="27166"/>
                </a:lnTo>
                <a:lnTo>
                  <a:pt x="329157" y="34956"/>
                </a:lnTo>
                <a:lnTo>
                  <a:pt x="276323" y="43575"/>
                </a:lnTo>
                <a:lnTo>
                  <a:pt x="227298" y="52974"/>
                </a:lnTo>
                <a:lnTo>
                  <a:pt x="182341" y="63103"/>
                </a:lnTo>
                <a:lnTo>
                  <a:pt x="141708" y="73913"/>
                </a:lnTo>
                <a:lnTo>
                  <a:pt x="74446" y="97378"/>
                </a:lnTo>
                <a:lnTo>
                  <a:pt x="27573" y="122975"/>
                </a:lnTo>
                <a:lnTo>
                  <a:pt x="0" y="164503"/>
                </a:lnTo>
                <a:lnTo>
                  <a:pt x="3149" y="178697"/>
                </a:lnTo>
                <a:lnTo>
                  <a:pt x="48332" y="219072"/>
                </a:lnTo>
                <a:lnTo>
                  <a:pt x="105657" y="243654"/>
                </a:lnTo>
                <a:lnTo>
                  <a:pt x="182341" y="265907"/>
                </a:lnTo>
                <a:lnTo>
                  <a:pt x="227298" y="276037"/>
                </a:lnTo>
                <a:lnTo>
                  <a:pt x="276323" y="285437"/>
                </a:lnTo>
                <a:lnTo>
                  <a:pt x="329157" y="294057"/>
                </a:lnTo>
                <a:lnTo>
                  <a:pt x="385542" y="301848"/>
                </a:lnTo>
                <a:lnTo>
                  <a:pt x="445223" y="308760"/>
                </a:lnTo>
                <a:lnTo>
                  <a:pt x="507940" y="314744"/>
                </a:lnTo>
                <a:lnTo>
                  <a:pt x="573436" y="319751"/>
                </a:lnTo>
                <a:lnTo>
                  <a:pt x="641454" y="323731"/>
                </a:lnTo>
                <a:lnTo>
                  <a:pt x="711736" y="326636"/>
                </a:lnTo>
                <a:lnTo>
                  <a:pt x="784025" y="328414"/>
                </a:lnTo>
                <a:lnTo>
                  <a:pt x="858062" y="329018"/>
                </a:lnTo>
                <a:close/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07321" y="3475206"/>
            <a:ext cx="6158230" cy="307530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803910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6</a:t>
            </a:r>
            <a:endParaRPr sz="1800">
              <a:latin typeface="Verdana"/>
              <a:cs typeface="Verdana"/>
            </a:endParaRPr>
          </a:p>
          <a:p>
            <a:pPr marL="803910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1.5</a:t>
            </a:r>
            <a:endParaRPr sz="1100">
              <a:latin typeface="Verdana"/>
              <a:cs typeface="Verdana"/>
            </a:endParaRPr>
          </a:p>
          <a:p>
            <a:pPr marL="1092200" marR="5080" indent="-288290">
              <a:lnSpc>
                <a:spcPct val="199500"/>
              </a:lnSpc>
              <a:spcBef>
                <a:spcPts val="920"/>
              </a:spcBef>
              <a:buAutoNum type="alphaLcParenR"/>
              <a:tabLst>
                <a:tab pos="1092200" algn="l"/>
                <a:tab pos="1092835" algn="l"/>
                <a:tab pos="2892425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Circle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which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would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be considered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an enclosed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or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poorly-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ventilated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area. freezer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carpark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31F20"/>
              </a:buClr>
              <a:buFont typeface="Verdana"/>
              <a:buAutoNum type="alphaLcParenR"/>
            </a:pPr>
            <a:endParaRPr sz="1050">
              <a:latin typeface="Verdana"/>
              <a:cs typeface="Verdana"/>
            </a:endParaRPr>
          </a:p>
          <a:p>
            <a:pPr marL="1092200">
              <a:lnSpc>
                <a:spcPct val="100000"/>
              </a:lnSpc>
              <a:tabLst>
                <a:tab pos="2892425" algn="l"/>
              </a:tabLst>
            </a:pP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shed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	cold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storage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room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3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Verdana"/>
              <a:cs typeface="Verdana"/>
            </a:endParaRPr>
          </a:p>
          <a:p>
            <a:pPr marL="300355" marR="1819910" indent="-288290">
              <a:lnSpc>
                <a:spcPct val="113700"/>
              </a:lnSpc>
              <a:buAutoNum type="alphaLcParenR" startAt="2"/>
              <a:tabLst>
                <a:tab pos="300355" algn="l"/>
                <a:tab pos="300990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Why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do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think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shouldn’t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use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petrol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forklift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truck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small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freezer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room?</a:t>
            </a:r>
            <a:endParaRPr sz="1100">
              <a:latin typeface="Verdana"/>
              <a:cs typeface="Verdana"/>
            </a:endParaRPr>
          </a:p>
          <a:p>
            <a:pPr marL="120014" marR="1807210">
              <a:lnSpc>
                <a:spcPct val="138900"/>
              </a:lnSpc>
              <a:spcBef>
                <a:spcPts val="66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You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overcome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by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fumes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(carbon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monoxide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poisoning)</a:t>
            </a:r>
            <a:r>
              <a:rPr sz="12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which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could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kill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 you.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0A90344-7737-AEAF-10FE-07D56FEE6A7D}"/>
              </a:ext>
            </a:extLst>
          </p:cNvPr>
          <p:cNvSpPr/>
          <p:nvPr/>
        </p:nvSpPr>
        <p:spPr>
          <a:xfrm>
            <a:off x="627673" y="1544706"/>
            <a:ext cx="3561828" cy="602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E4921CF-7C23-B17C-0E95-1FB063F9FDBC}"/>
              </a:ext>
            </a:extLst>
          </p:cNvPr>
          <p:cNvSpPr/>
          <p:nvPr/>
        </p:nvSpPr>
        <p:spPr>
          <a:xfrm>
            <a:off x="583764" y="2694469"/>
            <a:ext cx="3561828" cy="602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F57B64B-FCDA-1CF7-9C57-803DDFC02B1B}"/>
              </a:ext>
            </a:extLst>
          </p:cNvPr>
          <p:cNvSpPr/>
          <p:nvPr/>
        </p:nvSpPr>
        <p:spPr>
          <a:xfrm>
            <a:off x="1321426" y="4551022"/>
            <a:ext cx="3875294" cy="861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39B93FF-3DC1-DA2B-1776-07A4690A5261}"/>
              </a:ext>
            </a:extLst>
          </p:cNvPr>
          <p:cNvSpPr/>
          <p:nvPr/>
        </p:nvSpPr>
        <p:spPr>
          <a:xfrm>
            <a:off x="743671" y="6025911"/>
            <a:ext cx="4305754" cy="861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FB6BF88-06CF-E881-B097-31F7A8F65D91}"/>
              </a:ext>
            </a:extLst>
          </p:cNvPr>
          <p:cNvSpPr/>
          <p:nvPr/>
        </p:nvSpPr>
        <p:spPr>
          <a:xfrm>
            <a:off x="1499083" y="8683846"/>
            <a:ext cx="3875294" cy="1137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1860" y="10230070"/>
            <a:ext cx="16579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©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Easy</a:t>
            </a:r>
            <a:r>
              <a:rPr sz="800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Guides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Australia</a:t>
            </a:r>
            <a:r>
              <a:rPr sz="8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31F20"/>
                </a:solidFill>
                <a:latin typeface="Verdana"/>
                <a:cs typeface="Verdana"/>
              </a:rPr>
              <a:t>Pty</a:t>
            </a:r>
            <a:r>
              <a:rPr sz="8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Ltd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0230070"/>
            <a:ext cx="1549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Verdana"/>
                <a:cs typeface="Verdana"/>
              </a:rPr>
              <a:t>30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750" y="10158734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82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40000" y="1800486"/>
            <a:ext cx="6300470" cy="9525"/>
            <a:chOff x="540000" y="1800486"/>
            <a:chExt cx="6300470" cy="9525"/>
          </a:xfrm>
        </p:grpSpPr>
        <p:sp>
          <p:nvSpPr>
            <p:cNvPr id="6" name="object 6"/>
            <p:cNvSpPr/>
            <p:nvPr/>
          </p:nvSpPr>
          <p:spPr>
            <a:xfrm>
              <a:off x="563825" y="1805249"/>
              <a:ext cx="6262370" cy="0"/>
            </a:xfrm>
            <a:custGeom>
              <a:avLst/>
              <a:gdLst/>
              <a:ahLst/>
              <a:cxnLst/>
              <a:rect l="l" t="t" r="r" b="b"/>
              <a:pathLst>
                <a:path w="6262370">
                  <a:moveTo>
                    <a:pt x="0" y="0"/>
                  </a:moveTo>
                  <a:lnTo>
                    <a:pt x="6262039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9991" y="1800491"/>
              <a:ext cx="6300470" cy="9525"/>
            </a:xfrm>
            <a:custGeom>
              <a:avLst/>
              <a:gdLst/>
              <a:ahLst/>
              <a:cxnLst/>
              <a:rect l="l" t="t" r="r" b="b"/>
              <a:pathLst>
                <a:path w="630047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0470" h="9525">
                  <a:moveTo>
                    <a:pt x="6300165" y="4762"/>
                  </a:moveTo>
                  <a:lnTo>
                    <a:pt x="6298768" y="1397"/>
                  </a:lnTo>
                  <a:lnTo>
                    <a:pt x="6295402" y="0"/>
                  </a:lnTo>
                  <a:lnTo>
                    <a:pt x="6292037" y="1397"/>
                  </a:lnTo>
                  <a:lnTo>
                    <a:pt x="6290640" y="4762"/>
                  </a:lnTo>
                  <a:lnTo>
                    <a:pt x="6292037" y="8128"/>
                  </a:lnTo>
                  <a:lnTo>
                    <a:pt x="6295402" y="9525"/>
                  </a:lnTo>
                  <a:lnTo>
                    <a:pt x="6298768" y="8128"/>
                  </a:lnTo>
                  <a:lnTo>
                    <a:pt x="6300165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40000" y="2579486"/>
            <a:ext cx="6300470" cy="9525"/>
            <a:chOff x="540000" y="2579486"/>
            <a:chExt cx="6300470" cy="9525"/>
          </a:xfrm>
        </p:grpSpPr>
        <p:sp>
          <p:nvSpPr>
            <p:cNvPr id="9" name="object 9"/>
            <p:cNvSpPr/>
            <p:nvPr/>
          </p:nvSpPr>
          <p:spPr>
            <a:xfrm>
              <a:off x="563825" y="2584249"/>
              <a:ext cx="6262370" cy="0"/>
            </a:xfrm>
            <a:custGeom>
              <a:avLst/>
              <a:gdLst/>
              <a:ahLst/>
              <a:cxnLst/>
              <a:rect l="l" t="t" r="r" b="b"/>
              <a:pathLst>
                <a:path w="6262370">
                  <a:moveTo>
                    <a:pt x="0" y="0"/>
                  </a:moveTo>
                  <a:lnTo>
                    <a:pt x="6262039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9991" y="2579496"/>
              <a:ext cx="6300470" cy="9525"/>
            </a:xfrm>
            <a:custGeom>
              <a:avLst/>
              <a:gdLst/>
              <a:ahLst/>
              <a:cxnLst/>
              <a:rect l="l" t="t" r="r" b="b"/>
              <a:pathLst>
                <a:path w="6300470" h="9525">
                  <a:moveTo>
                    <a:pt x="9525" y="4762"/>
                  </a:moveTo>
                  <a:lnTo>
                    <a:pt x="8128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28"/>
                  </a:lnTo>
                  <a:lnTo>
                    <a:pt x="4762" y="9525"/>
                  </a:lnTo>
                  <a:lnTo>
                    <a:pt x="8128" y="8128"/>
                  </a:lnTo>
                  <a:lnTo>
                    <a:pt x="9525" y="4762"/>
                  </a:lnTo>
                  <a:close/>
                </a:path>
                <a:path w="6300470" h="9525">
                  <a:moveTo>
                    <a:pt x="6300165" y="4762"/>
                  </a:moveTo>
                  <a:lnTo>
                    <a:pt x="6298768" y="1397"/>
                  </a:lnTo>
                  <a:lnTo>
                    <a:pt x="6295402" y="0"/>
                  </a:lnTo>
                  <a:lnTo>
                    <a:pt x="6292037" y="1397"/>
                  </a:lnTo>
                  <a:lnTo>
                    <a:pt x="6290640" y="4762"/>
                  </a:lnTo>
                  <a:lnTo>
                    <a:pt x="6292037" y="8128"/>
                  </a:lnTo>
                  <a:lnTo>
                    <a:pt x="6295402" y="9525"/>
                  </a:lnTo>
                  <a:lnTo>
                    <a:pt x="6298768" y="8128"/>
                  </a:lnTo>
                  <a:lnTo>
                    <a:pt x="6300165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1332000" y="1148462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999" y="540003"/>
            <a:ext cx="713949" cy="719999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527300" y="470563"/>
            <a:ext cx="5389245" cy="211709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804545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8</a:t>
            </a:r>
            <a:endParaRPr sz="1800">
              <a:latin typeface="Verdana"/>
              <a:cs typeface="Verdana"/>
            </a:endParaRPr>
          </a:p>
          <a:p>
            <a:pPr marL="804545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1.2,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1.5,</a:t>
            </a:r>
            <a:r>
              <a:rPr sz="1100" i="1" spc="-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2.3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Verdana"/>
              <a:cs typeface="Verdana"/>
            </a:endParaRPr>
          </a:p>
          <a:p>
            <a:pPr marL="1092200" indent="-288290">
              <a:lnSpc>
                <a:spcPct val="100000"/>
              </a:lnSpc>
              <a:buAutoNum type="alphaLcParenR"/>
              <a:tabLst>
                <a:tab pos="1092200" algn="l"/>
                <a:tab pos="1092835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kind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forklift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truck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do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use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on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rough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ground?</a:t>
            </a:r>
            <a:endParaRPr sz="1100">
              <a:latin typeface="Verdana"/>
              <a:cs typeface="Verdana"/>
            </a:endParaRPr>
          </a:p>
          <a:p>
            <a:pPr marL="120650">
              <a:lnSpc>
                <a:spcPct val="100000"/>
              </a:lnSpc>
              <a:spcBef>
                <a:spcPts val="985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 rough-terrain forklift </a:t>
            </a:r>
            <a:r>
              <a:rPr sz="12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truck.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00">
              <a:latin typeface="Century Gothic"/>
              <a:cs typeface="Century Gothic"/>
            </a:endParaRPr>
          </a:p>
          <a:p>
            <a:pPr marL="300355" indent="-288290">
              <a:lnSpc>
                <a:spcPct val="100000"/>
              </a:lnSpc>
              <a:spcBef>
                <a:spcPts val="5"/>
              </a:spcBef>
              <a:buAutoNum type="alphaLcParenR" startAt="2"/>
              <a:tabLst>
                <a:tab pos="300355" algn="l"/>
                <a:tab pos="300990" algn="l"/>
              </a:tabLst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Where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can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find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out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more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information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about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right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forklift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Verdana"/>
                <a:cs typeface="Verdana"/>
              </a:rPr>
              <a:t>use?</a:t>
            </a:r>
            <a:endParaRPr sz="1100">
              <a:latin typeface="Verdana"/>
              <a:cs typeface="Verdana"/>
            </a:endParaRPr>
          </a:p>
          <a:p>
            <a:pPr marL="142240">
              <a:lnSpc>
                <a:spcPct val="100000"/>
              </a:lnSpc>
              <a:spcBef>
                <a:spcPts val="1010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AS</a:t>
            </a:r>
            <a:r>
              <a:rPr sz="12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2359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–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1995</a:t>
            </a:r>
            <a:endParaRPr sz="1200">
              <a:latin typeface="Century Gothic"/>
              <a:cs typeface="Century Gothic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13251" y="2800288"/>
            <a:ext cx="3079529" cy="2398350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539101" y="7246987"/>
            <a:ext cx="3972560" cy="9525"/>
            <a:chOff x="539101" y="7246987"/>
            <a:chExt cx="3972560" cy="9525"/>
          </a:xfrm>
        </p:grpSpPr>
        <p:sp>
          <p:nvSpPr>
            <p:cNvPr id="16" name="object 16"/>
            <p:cNvSpPr/>
            <p:nvPr/>
          </p:nvSpPr>
          <p:spPr>
            <a:xfrm>
              <a:off x="562913" y="7251749"/>
              <a:ext cx="3934460" cy="0"/>
            </a:xfrm>
            <a:custGeom>
              <a:avLst/>
              <a:gdLst/>
              <a:ahLst/>
              <a:cxnLst/>
              <a:rect l="l" t="t" r="r" b="b"/>
              <a:pathLst>
                <a:path w="3934460">
                  <a:moveTo>
                    <a:pt x="0" y="0"/>
                  </a:moveTo>
                  <a:lnTo>
                    <a:pt x="3933837" y="0"/>
                  </a:lnTo>
                </a:path>
              </a:pathLst>
            </a:custGeom>
            <a:ln w="9525">
              <a:solidFill>
                <a:srgbClr val="63646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9089" y="7246988"/>
              <a:ext cx="3972560" cy="9525"/>
            </a:xfrm>
            <a:custGeom>
              <a:avLst/>
              <a:gdLst/>
              <a:ahLst/>
              <a:cxnLst/>
              <a:rect l="l" t="t" r="r" b="b"/>
              <a:pathLst>
                <a:path w="3972560" h="9525">
                  <a:moveTo>
                    <a:pt x="9525" y="4762"/>
                  </a:moveTo>
                  <a:lnTo>
                    <a:pt x="8140" y="1397"/>
                  </a:lnTo>
                  <a:lnTo>
                    <a:pt x="4762" y="0"/>
                  </a:lnTo>
                  <a:lnTo>
                    <a:pt x="1397" y="1397"/>
                  </a:lnTo>
                  <a:lnTo>
                    <a:pt x="0" y="4762"/>
                  </a:lnTo>
                  <a:lnTo>
                    <a:pt x="1397" y="8140"/>
                  </a:lnTo>
                  <a:lnTo>
                    <a:pt x="4762" y="9525"/>
                  </a:lnTo>
                  <a:lnTo>
                    <a:pt x="8140" y="8140"/>
                  </a:lnTo>
                  <a:lnTo>
                    <a:pt x="9525" y="4762"/>
                  </a:lnTo>
                  <a:close/>
                </a:path>
                <a:path w="3972560" h="9525">
                  <a:moveTo>
                    <a:pt x="3971937" y="4762"/>
                  </a:moveTo>
                  <a:lnTo>
                    <a:pt x="3970553" y="1397"/>
                  </a:lnTo>
                  <a:lnTo>
                    <a:pt x="3967175" y="0"/>
                  </a:lnTo>
                  <a:lnTo>
                    <a:pt x="3963809" y="1397"/>
                  </a:lnTo>
                  <a:lnTo>
                    <a:pt x="3962412" y="4762"/>
                  </a:lnTo>
                  <a:lnTo>
                    <a:pt x="3963809" y="8140"/>
                  </a:lnTo>
                  <a:lnTo>
                    <a:pt x="3967175" y="9525"/>
                  </a:lnTo>
                  <a:lnTo>
                    <a:pt x="3970553" y="8140"/>
                  </a:lnTo>
                  <a:lnTo>
                    <a:pt x="3971937" y="4762"/>
                  </a:lnTo>
                  <a:close/>
                </a:path>
              </a:pathLst>
            </a:custGeom>
            <a:solidFill>
              <a:srgbClr val="6364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1331100" y="6404462"/>
            <a:ext cx="5501005" cy="0"/>
          </a:xfrm>
          <a:custGeom>
            <a:avLst/>
            <a:gdLst/>
            <a:ahLst/>
            <a:cxnLst/>
            <a:rect l="l" t="t" r="r" b="b"/>
            <a:pathLst>
              <a:path w="5501005">
                <a:moveTo>
                  <a:pt x="0" y="0"/>
                </a:moveTo>
                <a:lnTo>
                  <a:pt x="5501005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099" y="5796003"/>
            <a:ext cx="713949" cy="719999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634385" y="5726563"/>
            <a:ext cx="3716654" cy="154114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696595">
              <a:lnSpc>
                <a:spcPct val="100000"/>
              </a:lnSpc>
              <a:spcBef>
                <a:spcPts val="630"/>
              </a:spcBef>
            </a:pPr>
            <a:r>
              <a:rPr sz="1800" dirty="0">
                <a:solidFill>
                  <a:srgbClr val="231F20"/>
                </a:solidFill>
                <a:latin typeface="Verdana"/>
                <a:cs typeface="Verdana"/>
              </a:rPr>
              <a:t>Theory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Verdana"/>
                <a:cs typeface="Verdana"/>
              </a:rPr>
              <a:t>Training</a:t>
            </a:r>
            <a:r>
              <a:rPr sz="1800" spc="-1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Verdana"/>
                <a:cs typeface="Verdana"/>
              </a:rPr>
              <a:t>Task</a:t>
            </a:r>
            <a:r>
              <a:rPr sz="1800" spc="-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231F20"/>
                </a:solidFill>
                <a:latin typeface="Verdana"/>
                <a:cs typeface="Verdana"/>
              </a:rPr>
              <a:t>9</a:t>
            </a:r>
            <a:endParaRPr sz="1800">
              <a:latin typeface="Verdana"/>
              <a:cs typeface="Verdana"/>
            </a:endParaRPr>
          </a:p>
          <a:p>
            <a:pPr marL="696595">
              <a:lnSpc>
                <a:spcPct val="100000"/>
              </a:lnSpc>
              <a:spcBef>
                <a:spcPts val="320"/>
              </a:spcBef>
            </a:pP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Performance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Criterion:</a:t>
            </a:r>
            <a:r>
              <a:rPr sz="1100" i="1" spc="-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Verdana"/>
                <a:cs typeface="Verdana"/>
              </a:rPr>
              <a:t>1.5,</a:t>
            </a:r>
            <a:r>
              <a:rPr sz="1100" i="1" spc="-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i="1" spc="-25" dirty="0">
                <a:solidFill>
                  <a:srgbClr val="231F20"/>
                </a:solidFill>
                <a:latin typeface="Verdana"/>
                <a:cs typeface="Verdana"/>
              </a:rPr>
              <a:t>2.3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Verdana"/>
              <a:cs typeface="Verdana"/>
            </a:endParaRPr>
          </a:p>
          <a:p>
            <a:pPr marL="696595" marR="5080">
              <a:lnSpc>
                <a:spcPct val="113700"/>
              </a:lnSpc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What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is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recommended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Lux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(light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level)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</a:t>
            </a:r>
            <a:r>
              <a:rPr sz="1100" spc="-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safe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forklift work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in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a 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warehouse?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80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dirty="0">
                <a:solidFill>
                  <a:srgbClr val="231F20"/>
                </a:solidFill>
                <a:latin typeface="Century Gothic"/>
                <a:cs typeface="Century Gothic"/>
              </a:rPr>
              <a:t>160</a:t>
            </a:r>
            <a:r>
              <a:rPr sz="12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2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Lux</a:t>
            </a:r>
            <a:endParaRPr sz="1200">
              <a:latin typeface="Century Gothic"/>
              <a:cs typeface="Century Gothic"/>
            </a:endParaRPr>
          </a:p>
        </p:txBody>
      </p:sp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50094" y="6660003"/>
            <a:ext cx="1789164" cy="235722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8C024E3-AB05-B1A5-156F-B6764103C1F1}"/>
              </a:ext>
            </a:extLst>
          </p:cNvPr>
          <p:cNvSpPr/>
          <p:nvPr/>
        </p:nvSpPr>
        <p:spPr>
          <a:xfrm>
            <a:off x="600710" y="1487146"/>
            <a:ext cx="3875294" cy="441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8191F4-93E7-FB4D-22D6-A54C8ECA2E9C}"/>
              </a:ext>
            </a:extLst>
          </p:cNvPr>
          <p:cNvSpPr/>
          <p:nvPr/>
        </p:nvSpPr>
        <p:spPr>
          <a:xfrm>
            <a:off x="555065" y="2370750"/>
            <a:ext cx="3875294" cy="441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2FE7877-1504-A238-2178-55668D448230}"/>
              </a:ext>
            </a:extLst>
          </p:cNvPr>
          <p:cNvSpPr/>
          <p:nvPr/>
        </p:nvSpPr>
        <p:spPr>
          <a:xfrm>
            <a:off x="475745" y="6954248"/>
            <a:ext cx="3875294" cy="441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1395</Words>
  <Application>Microsoft Office PowerPoint</Application>
  <PresentationFormat>Custom</PresentationFormat>
  <Paragraphs>208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Bebas Neue Bold</vt:lpstr>
      <vt:lpstr>Calibri</vt:lpstr>
      <vt:lpstr>Century Gothic</vt:lpstr>
      <vt:lpstr>Franklin Gothic Demi</vt:lpstr>
      <vt:lpstr>Franklin Gothic Heavy</vt:lpstr>
      <vt:lpstr>Franklin Gothic Medium</vt:lpstr>
      <vt:lpstr>Times New Roman</vt:lpstr>
      <vt:lpstr>Verdana</vt:lpstr>
      <vt:lpstr>Office Theme</vt:lpstr>
      <vt:lpstr>FORKLIFT TRUCK</vt:lpstr>
      <vt:lpstr>Chapter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FORKLIFT TRUCK</dc:title>
  <dc:creator>James</dc:creator>
  <cp:lastModifiedBy>James Tennant</cp:lastModifiedBy>
  <cp:revision>3</cp:revision>
  <dcterms:created xsi:type="dcterms:W3CDTF">2023-06-07T05:19:30Z</dcterms:created>
  <dcterms:modified xsi:type="dcterms:W3CDTF">2024-08-09T04:15:07Z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2023-06-07T00:00:00Z</vt:filetime>
  </property>
  <property fmtid="{D5CDD505-2E9C-101B-9397-08002B2CF9AE}" pid="3" name="Creator">
    <vt:lpwstr>Adobe InDesign 18.3 (Windows)</vt:lpwstr>
  </property>
  <property fmtid="{D5CDD505-2E9C-101B-9397-08002B2CF9AE}" pid="4" name="LastSaved">
    <vt:filetime>2023-06-07T00:00:00Z</vt:filetime>
  </property>
  <property fmtid="{D5CDD505-2E9C-101B-9397-08002B2CF9AE}" pid="5" name="Producer">
    <vt:lpwstr>Adobe PDF Library 17.0</vt:lpwstr>
  </property>
</Properties>
</file>