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2644" y="519731"/>
            <a:ext cx="6917560" cy="1173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7559992" cy="198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391" y="406933"/>
            <a:ext cx="7456805" cy="1477010"/>
          </a:xfrm>
          <a:custGeom>
            <a:avLst/>
            <a:gdLst/>
            <a:ahLst/>
            <a:cxnLst/>
            <a:rect l="l" t="t" r="r" b="b"/>
            <a:pathLst>
              <a:path w="7456805" h="1477010">
                <a:moveTo>
                  <a:pt x="0" y="1476755"/>
                </a:moveTo>
                <a:lnTo>
                  <a:pt x="0" y="0"/>
                </a:lnTo>
                <a:lnTo>
                  <a:pt x="7456613" y="0"/>
                </a:lnTo>
                <a:lnTo>
                  <a:pt x="7456613" y="1476755"/>
                </a:lnTo>
                <a:lnTo>
                  <a:pt x="0" y="1476755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0505" y="432003"/>
            <a:ext cx="7308215" cy="1325245"/>
          </a:xfrm>
          <a:custGeom>
            <a:avLst/>
            <a:gdLst/>
            <a:ahLst/>
            <a:cxnLst/>
            <a:rect l="l" t="t" r="r" b="b"/>
            <a:pathLst>
              <a:path w="7308215" h="1325245">
                <a:moveTo>
                  <a:pt x="0" y="1324800"/>
                </a:moveTo>
                <a:lnTo>
                  <a:pt x="7307999" y="1324800"/>
                </a:lnTo>
                <a:lnTo>
                  <a:pt x="7307999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1"/>
            <a:ext cx="239014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499" y="1267687"/>
            <a:ext cx="6483850" cy="370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317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8.jpg"/><Relationship Id="rId7" Type="http://schemas.openxmlformats.org/officeDocument/2006/relationships/image" Target="../media/image5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g"/><Relationship Id="rId5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37.png"/><Relationship Id="rId4" Type="http://schemas.openxmlformats.org/officeDocument/2006/relationships/image" Target="../media/image9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2.jpg"/><Relationship Id="rId7" Type="http://schemas.openxmlformats.org/officeDocument/2006/relationships/image" Target="../media/image23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3" Type="http://schemas.openxmlformats.org/officeDocument/2006/relationships/image" Target="../media/image108.jpg"/><Relationship Id="rId7" Type="http://schemas.openxmlformats.org/officeDocument/2006/relationships/image" Target="../media/image112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992" cy="1476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7283" y="1575344"/>
            <a:ext cx="2605405" cy="1238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85190">
              <a:lnSpc>
                <a:spcPct val="100000"/>
              </a:lnSpc>
              <a:spcBef>
                <a:spcPts val="480"/>
              </a:spcBef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support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0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000">
              <a:latin typeface="Open Sans Semibold"/>
              <a:cs typeface="Open Sans Semibold"/>
            </a:endParaRPr>
          </a:p>
          <a:p>
            <a:pPr marL="1423670">
              <a:lnSpc>
                <a:spcPct val="100000"/>
              </a:lnSpc>
              <a:spcBef>
                <a:spcPts val="770"/>
              </a:spcBef>
            </a:pPr>
            <a:r>
              <a:rPr sz="2000" spc="-65" dirty="0">
                <a:solidFill>
                  <a:srgbClr val="00305E"/>
                </a:solidFill>
                <a:latin typeface="Franklin Gothic Book"/>
                <a:cs typeface="Franklin Gothic Book"/>
              </a:rPr>
              <a:t>TLILIC0004</a:t>
            </a:r>
            <a:endParaRPr sz="2000">
              <a:latin typeface="Franklin Gothic Book"/>
              <a:cs typeface="Franklin Gothic Book"/>
            </a:endParaRPr>
          </a:p>
          <a:p>
            <a:pPr marL="12700" marR="5715" indent="405765">
              <a:lnSpc>
                <a:spcPct val="100000"/>
              </a:lnSpc>
            </a:pPr>
            <a:r>
              <a:rPr sz="2000" spc="-55" dirty="0">
                <a:solidFill>
                  <a:srgbClr val="00305E"/>
                </a:solidFill>
                <a:latin typeface="Franklin Gothic Book"/>
                <a:cs typeface="Franklin Gothic Book"/>
              </a:rPr>
              <a:t>Licence </a:t>
            </a:r>
            <a:r>
              <a:rPr sz="2000" spc="-65" dirty="0">
                <a:solidFill>
                  <a:srgbClr val="00305E"/>
                </a:solidFill>
                <a:latin typeface="Franklin Gothic Book"/>
                <a:cs typeface="Franklin Gothic Book"/>
              </a:rPr>
              <a:t>to operate an  </a:t>
            </a:r>
            <a:r>
              <a:rPr sz="2000" spc="-60" dirty="0">
                <a:solidFill>
                  <a:srgbClr val="00305E"/>
                </a:solidFill>
                <a:latin typeface="Franklin Gothic Book"/>
                <a:cs typeface="Franklin Gothic Book"/>
              </a:rPr>
              <a:t>order picking </a:t>
            </a:r>
            <a:r>
              <a:rPr sz="2000" spc="-45" dirty="0">
                <a:solidFill>
                  <a:srgbClr val="00305E"/>
                </a:solidFill>
                <a:latin typeface="Franklin Gothic Book"/>
                <a:cs typeface="Franklin Gothic Book"/>
              </a:rPr>
              <a:t>forklift</a:t>
            </a:r>
            <a:r>
              <a:rPr sz="2000" spc="-60" dirty="0">
                <a:solidFill>
                  <a:srgbClr val="00305E"/>
                </a:solidFill>
                <a:latin typeface="Franklin Gothic Book"/>
                <a:cs typeface="Franklin Gothic Book"/>
              </a:rPr>
              <a:t> </a:t>
            </a:r>
            <a:r>
              <a:rPr sz="2000" spc="-55" dirty="0">
                <a:solidFill>
                  <a:srgbClr val="00305E"/>
                </a:solidFill>
                <a:latin typeface="Franklin Gothic Book"/>
                <a:cs typeface="Franklin Gothic Book"/>
              </a:rPr>
              <a:t>truck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6319" y="286305"/>
            <a:ext cx="6548755" cy="111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sz="4000" spc="185" dirty="0">
                <a:latin typeface="Calibri"/>
                <a:cs typeface="Calibri"/>
              </a:rPr>
              <a:t>ORDER PICKING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229" dirty="0">
                <a:latin typeface="Calibri"/>
                <a:cs typeface="Calibri"/>
              </a:rPr>
              <a:t>FORKLIFT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sz="4000" spc="265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4000" spc="23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spc="22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4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04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0000" y="4149001"/>
            <a:ext cx="1979993" cy="909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482" y="1540081"/>
            <a:ext cx="2193491" cy="3553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3452" y="3881478"/>
            <a:ext cx="778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10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7410" y="481356"/>
            <a:ext cx="1559240" cy="1042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1613" y="1632255"/>
            <a:ext cx="1280170" cy="1024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8866" y="517415"/>
            <a:ext cx="956593" cy="1036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4196" y="1628805"/>
            <a:ext cx="1335393" cy="1035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1250" y="2929208"/>
            <a:ext cx="2442400" cy="19667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200" y="437832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0" y="2231999"/>
                </a:moveTo>
                <a:lnTo>
                  <a:pt x="1597494" y="2231999"/>
                </a:lnTo>
                <a:lnTo>
                  <a:pt x="1597494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200" y="2741828"/>
            <a:ext cx="1597660" cy="2235200"/>
          </a:xfrm>
          <a:custGeom>
            <a:avLst/>
            <a:gdLst/>
            <a:ahLst/>
            <a:cxnLst/>
            <a:rect l="l" t="t" r="r" b="b"/>
            <a:pathLst>
              <a:path w="1597660" h="2235200">
                <a:moveTo>
                  <a:pt x="0" y="2234996"/>
                </a:moveTo>
                <a:lnTo>
                  <a:pt x="1597494" y="2234996"/>
                </a:lnTo>
                <a:lnTo>
                  <a:pt x="1597494" y="0"/>
                </a:lnTo>
                <a:lnTo>
                  <a:pt x="0" y="0"/>
                </a:lnTo>
                <a:lnTo>
                  <a:pt x="0" y="2234996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35025" y="437830"/>
          <a:ext cx="647827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241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7272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a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today.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00660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talk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site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before 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271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  <a:spcBef>
                          <a:spcPts val="5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Managers 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302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71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42875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officers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workplace, health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(WHS)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3025">
                        <a:lnSpc>
                          <a:spcPts val="1170"/>
                        </a:lnSpc>
                        <a:spcBef>
                          <a:spcPts val="47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committee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302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members.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70"/>
                        </a:lnSpc>
                        <a:spcBef>
                          <a:spcPts val="54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Engineers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10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13664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talk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people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(such 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representatives) 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before you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422909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think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2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0990" marR="2531110" indent="-228600">
                        <a:lnSpc>
                          <a:spcPts val="1140"/>
                        </a:lnSpc>
                        <a:spcBef>
                          <a:spcPts val="660"/>
                        </a:spcBef>
                        <a:buChar char="•"/>
                        <a:tabLst>
                          <a:tab pos="253365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what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them.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300990" marR="2934970" indent="-228600">
                        <a:lnSpc>
                          <a:spcPts val="114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53365" algn="l"/>
                        </a:tabLst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ground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a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hazard.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2729" indent="-180975">
                        <a:lnSpc>
                          <a:spcPts val="117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5336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follow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workplace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30099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8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942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1.1,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ECAE72-54B4-4189-8240-46B7D3871E24}"/>
              </a:ext>
            </a:extLst>
          </p:cNvPr>
          <p:cNvSpPr/>
          <p:nvPr/>
        </p:nvSpPr>
        <p:spPr>
          <a:xfrm>
            <a:off x="2179091" y="467681"/>
            <a:ext cx="2361159" cy="108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6252E-DC31-446B-9855-8A5894C3737F}"/>
              </a:ext>
            </a:extLst>
          </p:cNvPr>
          <p:cNvSpPr/>
          <p:nvPr/>
        </p:nvSpPr>
        <p:spPr>
          <a:xfrm>
            <a:off x="4647009" y="467681"/>
            <a:ext cx="2316642" cy="108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367E9-1B25-4CB5-9D36-E35DF251C021}"/>
              </a:ext>
            </a:extLst>
          </p:cNvPr>
          <p:cNvSpPr/>
          <p:nvPr/>
        </p:nvSpPr>
        <p:spPr>
          <a:xfrm>
            <a:off x="2135860" y="1625803"/>
            <a:ext cx="2361159" cy="103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A81BBC-48DB-41D1-923C-67921757BF19}"/>
              </a:ext>
            </a:extLst>
          </p:cNvPr>
          <p:cNvSpPr/>
          <p:nvPr/>
        </p:nvSpPr>
        <p:spPr>
          <a:xfrm>
            <a:off x="4606031" y="1598774"/>
            <a:ext cx="2361159" cy="108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873441-A52D-48E7-8B9B-7587AE8ACBB9}"/>
              </a:ext>
            </a:extLst>
          </p:cNvPr>
          <p:cNvSpPr/>
          <p:nvPr/>
        </p:nvSpPr>
        <p:spPr>
          <a:xfrm>
            <a:off x="2179090" y="2741802"/>
            <a:ext cx="4757560" cy="2154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7730" y="427506"/>
          <a:ext cx="6477000" cy="4532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458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Batteries give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gasses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(Hydrogen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gas) which can explode.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Good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air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remove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09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gasses.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20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you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79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batteries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well-aired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69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(ventilated) area?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384003" y="824954"/>
            <a:ext cx="2638564" cy="191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4003" y="2818028"/>
            <a:ext cx="2638564" cy="2079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5514" y="2961005"/>
            <a:ext cx="585000" cy="43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6809" y="901509"/>
            <a:ext cx="482409" cy="48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B3915-6FF9-4FC5-82A2-CE9E42FD3697}"/>
              </a:ext>
            </a:extLst>
          </p:cNvPr>
          <p:cNvSpPr/>
          <p:nvPr/>
        </p:nvSpPr>
        <p:spPr>
          <a:xfrm>
            <a:off x="2161846" y="440711"/>
            <a:ext cx="4816804" cy="231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AEB93-C836-4BA5-BC56-096CBA45443F}"/>
              </a:ext>
            </a:extLst>
          </p:cNvPr>
          <p:cNvSpPr/>
          <p:nvPr/>
        </p:nvSpPr>
        <p:spPr>
          <a:xfrm>
            <a:off x="2168440" y="2591208"/>
            <a:ext cx="4816804" cy="231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3895"/>
              </p:ext>
            </p:extLst>
          </p:nvPr>
        </p:nvGraphicFramePr>
        <p:xfrm>
          <a:off x="535499" y="909240"/>
          <a:ext cx="6479540" cy="4052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6207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possible, break contact with the</a:t>
                      </a:r>
                      <a:r>
                        <a:rPr sz="1000" spc="-1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wires.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5904" indent="-191135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break contact,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the order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picker.  Lower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platform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 picker 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67">
                <a:tc>
                  <a:txBody>
                    <a:bodyPr/>
                    <a:lstStyle/>
                    <a:p>
                      <a:pPr marL="263525" marR="2115820" indent="-191135">
                        <a:lnSpc>
                          <a:spcPts val="1140"/>
                        </a:lnSpc>
                        <a:spcBef>
                          <a:spcPts val="655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3.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touch any 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metal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parts.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help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1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3525" marR="1536700" indent="-191135">
                        <a:lnSpc>
                          <a:spcPts val="1140"/>
                        </a:lnSpc>
                        <a:spcBef>
                          <a:spcPts val="655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  picker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because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fire,  you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must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jump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1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 marR="2502535">
                        <a:lnSpc>
                          <a:spcPts val="1140"/>
                        </a:lnSpc>
                        <a:spcBef>
                          <a:spcPts val="6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 there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98120">
                        <a:lnSpc>
                          <a:spcPts val="1110"/>
                        </a:lnSpc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obstacles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0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4065" y="1390252"/>
            <a:ext cx="3021076" cy="1381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000" y="1434338"/>
            <a:ext cx="3141853" cy="1361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3747" y="3136918"/>
            <a:ext cx="2151347" cy="1765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8849" y="4211294"/>
            <a:ext cx="807720" cy="663575"/>
          </a:xfrm>
          <a:custGeom>
            <a:avLst/>
            <a:gdLst/>
            <a:ahLst/>
            <a:cxnLst/>
            <a:rect l="l" t="t" r="r" b="b"/>
            <a:pathLst>
              <a:path w="807720" h="663575">
                <a:moveTo>
                  <a:pt x="0" y="663257"/>
                </a:moveTo>
                <a:lnTo>
                  <a:pt x="807199" y="663257"/>
                </a:lnTo>
                <a:lnTo>
                  <a:pt x="807199" y="0"/>
                </a:lnTo>
                <a:lnTo>
                  <a:pt x="0" y="0"/>
                </a:lnTo>
                <a:lnTo>
                  <a:pt x="0" y="66325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198" y="1251496"/>
            <a:ext cx="482396" cy="48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3595" y="3172777"/>
            <a:ext cx="482396" cy="48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290417"/>
            <a:ext cx="5356860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Contact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with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electrical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or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live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service</a:t>
            </a:r>
            <a:r>
              <a:rPr sz="1400" spc="-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lines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picker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accidentally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wires,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1243" y="1623390"/>
            <a:ext cx="482409" cy="481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1920" y="3610800"/>
            <a:ext cx="643978" cy="481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4995" y="2986789"/>
            <a:ext cx="2066226" cy="1928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440130-092A-4D94-BFE4-240EC2C6E6E3}"/>
              </a:ext>
            </a:extLst>
          </p:cNvPr>
          <p:cNvSpPr/>
          <p:nvPr/>
        </p:nvSpPr>
        <p:spPr>
          <a:xfrm>
            <a:off x="566094" y="934930"/>
            <a:ext cx="3187050" cy="197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4F2E96-960B-4B40-860F-6B9C30B01D8F}"/>
              </a:ext>
            </a:extLst>
          </p:cNvPr>
          <p:cNvSpPr/>
          <p:nvPr/>
        </p:nvSpPr>
        <p:spPr>
          <a:xfrm>
            <a:off x="3803357" y="941582"/>
            <a:ext cx="3150957" cy="197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A93440-172D-489D-A680-3076B876A581}"/>
              </a:ext>
            </a:extLst>
          </p:cNvPr>
          <p:cNvSpPr/>
          <p:nvPr/>
        </p:nvSpPr>
        <p:spPr>
          <a:xfrm>
            <a:off x="544169" y="2983935"/>
            <a:ext cx="3187051" cy="193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41E344-761F-4E36-BB94-F570490094C5}"/>
              </a:ext>
            </a:extLst>
          </p:cNvPr>
          <p:cNvSpPr/>
          <p:nvPr/>
        </p:nvSpPr>
        <p:spPr>
          <a:xfrm>
            <a:off x="3803356" y="2960910"/>
            <a:ext cx="3150957" cy="1973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1230"/>
            <a:ext cx="2730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 with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 or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live service lines</a:t>
            </a:r>
            <a:r>
              <a:rPr sz="1000" i="1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999" y="1135799"/>
            <a:ext cx="2734424" cy="1862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6828" y="795121"/>
            <a:ext cx="3043281" cy="188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2602" y="2288883"/>
            <a:ext cx="1454785" cy="88265"/>
          </a:xfrm>
          <a:custGeom>
            <a:avLst/>
            <a:gdLst/>
            <a:ahLst/>
            <a:cxnLst/>
            <a:rect l="l" t="t" r="r" b="b"/>
            <a:pathLst>
              <a:path w="1454785" h="88264">
                <a:moveTo>
                  <a:pt x="0" y="87858"/>
                </a:moveTo>
                <a:lnTo>
                  <a:pt x="1454403" y="87858"/>
                </a:lnTo>
                <a:lnTo>
                  <a:pt x="1454403" y="0"/>
                </a:lnTo>
                <a:lnTo>
                  <a:pt x="0" y="0"/>
                </a:lnTo>
                <a:lnTo>
                  <a:pt x="0" y="878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6578" y="2737269"/>
            <a:ext cx="2679700" cy="245745"/>
          </a:xfrm>
          <a:custGeom>
            <a:avLst/>
            <a:gdLst/>
            <a:ahLst/>
            <a:cxnLst/>
            <a:rect l="l" t="t" r="r" b="b"/>
            <a:pathLst>
              <a:path w="2679700" h="245744">
                <a:moveTo>
                  <a:pt x="0" y="245630"/>
                </a:moveTo>
                <a:lnTo>
                  <a:pt x="2679077" y="245630"/>
                </a:lnTo>
                <a:lnTo>
                  <a:pt x="267907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7610" y="1925066"/>
            <a:ext cx="714375" cy="245745"/>
          </a:xfrm>
          <a:custGeom>
            <a:avLst/>
            <a:gdLst/>
            <a:ahLst/>
            <a:cxnLst/>
            <a:rect l="l" t="t" r="r" b="b"/>
            <a:pathLst>
              <a:path w="714375" h="245744">
                <a:moveTo>
                  <a:pt x="0" y="245211"/>
                </a:moveTo>
                <a:lnTo>
                  <a:pt x="713778" y="245211"/>
                </a:lnTo>
                <a:lnTo>
                  <a:pt x="713778" y="0"/>
                </a:lnTo>
                <a:lnTo>
                  <a:pt x="0" y="0"/>
                </a:lnTo>
                <a:lnTo>
                  <a:pt x="0" y="245211"/>
                </a:lnTo>
                <a:close/>
              </a:path>
            </a:pathLst>
          </a:custGeom>
          <a:ln w="1229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6022"/>
              </p:ext>
            </p:extLst>
          </p:nvPr>
        </p:nvGraphicFramePr>
        <p:xfrm>
          <a:off x="535499" y="684240"/>
          <a:ext cx="6478904" cy="427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5504">
                <a:tc>
                  <a:txBody>
                    <a:bodyPr/>
                    <a:lstStyle/>
                    <a:p>
                      <a:pPr marL="263525" marR="254635" indent="-19113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ground,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 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 picker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same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433195" algn="r">
                        <a:lnSpc>
                          <a:spcPts val="1170"/>
                        </a:lnSpc>
                        <a:spcBef>
                          <a:spcPts val="550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6.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both feet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together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hop</a:t>
                      </a:r>
                      <a:r>
                        <a:rPr sz="1000" b="0" spc="-6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R="1439545" algn="r">
                        <a:lnSpc>
                          <a:spcPts val="1170"/>
                        </a:lnSpc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shuffle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shuffle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4610" algn="ctr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8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metres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least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metres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order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911"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  <a:spcBef>
                          <a:spcPts val="565"/>
                        </a:spcBef>
                      </a:pPr>
                      <a:r>
                        <a:rPr sz="1000" b="0" spc="-6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7.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Warn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people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stay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least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metres</a:t>
                      </a:r>
                      <a:r>
                        <a:rPr sz="10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away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257810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until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turned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7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 marR="143510" indent="-177800">
                        <a:lnSpc>
                          <a:spcPts val="1140"/>
                        </a:lnSpc>
                        <a:spcBef>
                          <a:spcPts val="65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8.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follow.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should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management,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company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regulator.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marR="257810" indent="-191135">
                        <a:lnSpc>
                          <a:spcPts val="1140"/>
                        </a:lnSpc>
                        <a:spcBef>
                          <a:spcPts val="65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9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the order  picker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until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  checked 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competent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18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65848" y="1214640"/>
            <a:ext cx="482396" cy="481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2641" y="1316025"/>
            <a:ext cx="935355" cy="245745"/>
          </a:xfrm>
          <a:custGeom>
            <a:avLst/>
            <a:gdLst/>
            <a:ahLst/>
            <a:cxnLst/>
            <a:rect l="l" t="t" r="r" b="b"/>
            <a:pathLst>
              <a:path w="935354" h="245744">
                <a:moveTo>
                  <a:pt x="0" y="245211"/>
                </a:moveTo>
                <a:lnTo>
                  <a:pt x="935278" y="245211"/>
                </a:lnTo>
                <a:lnTo>
                  <a:pt x="935278" y="0"/>
                </a:lnTo>
                <a:lnTo>
                  <a:pt x="0" y="0"/>
                </a:lnTo>
                <a:lnTo>
                  <a:pt x="0" y="245211"/>
                </a:lnTo>
                <a:close/>
              </a:path>
            </a:pathLst>
          </a:custGeom>
          <a:ln w="1229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2771" y="1197876"/>
            <a:ext cx="643978" cy="481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3370" y="3861499"/>
            <a:ext cx="1248088" cy="1026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0497" y="3837127"/>
            <a:ext cx="482409" cy="481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688" y="3514915"/>
            <a:ext cx="2546057" cy="1408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9045" y="4765683"/>
            <a:ext cx="104775" cy="50800"/>
          </a:xfrm>
          <a:custGeom>
            <a:avLst/>
            <a:gdLst/>
            <a:ahLst/>
            <a:cxnLst/>
            <a:rect l="l" t="t" r="r" b="b"/>
            <a:pathLst>
              <a:path w="104775" h="50800">
                <a:moveTo>
                  <a:pt x="8153" y="0"/>
                </a:moveTo>
                <a:lnTo>
                  <a:pt x="0" y="28968"/>
                </a:lnTo>
                <a:lnTo>
                  <a:pt x="97789" y="50596"/>
                </a:lnTo>
                <a:lnTo>
                  <a:pt x="104635" y="18897"/>
                </a:lnTo>
                <a:lnTo>
                  <a:pt x="81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6771" y="3963944"/>
            <a:ext cx="1502219" cy="9605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D66441-AE80-4DFF-93DC-936724468F48}"/>
              </a:ext>
            </a:extLst>
          </p:cNvPr>
          <p:cNvSpPr/>
          <p:nvPr/>
        </p:nvSpPr>
        <p:spPr>
          <a:xfrm>
            <a:off x="606336" y="698434"/>
            <a:ext cx="2849409" cy="234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8CDC32-E534-49B0-A91E-49D6F45FAC21}"/>
              </a:ext>
            </a:extLst>
          </p:cNvPr>
          <p:cNvSpPr/>
          <p:nvPr/>
        </p:nvSpPr>
        <p:spPr>
          <a:xfrm>
            <a:off x="3651874" y="698434"/>
            <a:ext cx="3269584" cy="233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42DED2-D384-4AF0-9FC8-5C0C745C13CF}"/>
              </a:ext>
            </a:extLst>
          </p:cNvPr>
          <p:cNvSpPr/>
          <p:nvPr/>
        </p:nvSpPr>
        <p:spPr>
          <a:xfrm>
            <a:off x="606336" y="3123641"/>
            <a:ext cx="2876818" cy="183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56A5D-1AAF-45D8-9327-1579A25E970E}"/>
              </a:ext>
            </a:extLst>
          </p:cNvPr>
          <p:cNvSpPr/>
          <p:nvPr/>
        </p:nvSpPr>
        <p:spPr>
          <a:xfrm>
            <a:off x="3624465" y="3086867"/>
            <a:ext cx="1620637" cy="183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F9D426-D09F-4F1E-AAF5-EDE7107CAA99}"/>
              </a:ext>
            </a:extLst>
          </p:cNvPr>
          <p:cNvSpPr/>
          <p:nvPr/>
        </p:nvSpPr>
        <p:spPr>
          <a:xfrm>
            <a:off x="5320163" y="3110999"/>
            <a:ext cx="1620637" cy="183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1354" y="882574"/>
            <a:ext cx="4825003" cy="3461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2561" y="630593"/>
            <a:ext cx="31191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 lines 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sprinklers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0016" y="1539837"/>
            <a:ext cx="1149985" cy="3854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88595" marR="131445" indent="-50165">
              <a:lnSpc>
                <a:spcPts val="110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  enough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8032" y="2242477"/>
            <a:ext cx="82169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2259" y="3099295"/>
            <a:ext cx="63055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1954" y="3375622"/>
            <a:ext cx="794385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8747" y="4339653"/>
            <a:ext cx="13608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9176" y="2830423"/>
            <a:ext cx="1400175" cy="3854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39395" marR="110489" indent="-122555">
              <a:lnSpc>
                <a:spcPts val="1100"/>
              </a:lnSpc>
              <a:spcBef>
                <a:spcPts val="43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plant,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8962" y="4251922"/>
            <a:ext cx="1284605" cy="385445"/>
          </a:xfrm>
          <a:custGeom>
            <a:avLst/>
            <a:gdLst/>
            <a:ahLst/>
            <a:cxnLst/>
            <a:rect l="l" t="t" r="r" b="b"/>
            <a:pathLst>
              <a:path w="1284604" h="385445">
                <a:moveTo>
                  <a:pt x="0" y="385330"/>
                </a:moveTo>
                <a:lnTo>
                  <a:pt x="1284490" y="385330"/>
                </a:lnTo>
                <a:lnTo>
                  <a:pt x="1284490" y="0"/>
                </a:lnTo>
                <a:lnTo>
                  <a:pt x="0" y="0"/>
                </a:lnTo>
                <a:lnTo>
                  <a:pt x="0" y="38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8962" y="4251922"/>
            <a:ext cx="1284605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78435" marR="112395" indent="-59690">
              <a:lnSpc>
                <a:spcPts val="110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905" y="427494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>
              <a:latin typeface="Franklin Gothic Demi"/>
              <a:cs typeface="Franklin Gothic Demi"/>
            </a:endParaRPr>
          </a:p>
          <a:p>
            <a:pPr marL="107950" marR="255270" algn="just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  order picking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</a:t>
            </a:r>
            <a:endParaRPr sz="1000">
              <a:latin typeface="Franklin Gothic Book"/>
              <a:cs typeface="Franklin Gothic Book"/>
            </a:endParaRPr>
          </a:p>
          <a:p>
            <a:pPr marL="107950" marR="290830" algn="just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hazards  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plan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64010" y="4796878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0" y="174015"/>
                </a:moveTo>
                <a:lnTo>
                  <a:pt x="2495994" y="174015"/>
                </a:lnTo>
                <a:lnTo>
                  <a:pt x="2495994" y="0"/>
                </a:lnTo>
                <a:lnTo>
                  <a:pt x="0" y="0"/>
                </a:lnTo>
                <a:lnTo>
                  <a:pt x="0" y="174015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22416" y="4807727"/>
            <a:ext cx="13100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89295" y="2295575"/>
            <a:ext cx="1323975" cy="3981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20979" marR="112395" indent="-100965">
              <a:lnSpc>
                <a:spcPts val="1140"/>
              </a:lnSpc>
              <a:spcBef>
                <a:spcPts val="43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unique  to your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3673" y="3557701"/>
            <a:ext cx="753110" cy="245745"/>
          </a:xfrm>
          <a:prstGeom prst="rect">
            <a:avLst/>
          </a:prstGeom>
          <a:solidFill>
            <a:srgbClr val="FFFFFF"/>
          </a:solidFill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Doorways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EC0952-6753-4847-AADA-2C3A9937A673}"/>
              </a:ext>
            </a:extLst>
          </p:cNvPr>
          <p:cNvSpPr/>
          <p:nvPr/>
        </p:nvSpPr>
        <p:spPr>
          <a:xfrm>
            <a:off x="2915570" y="589547"/>
            <a:ext cx="3224880" cy="33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7744A4-E055-4A6F-9A1B-0A54C386BD07}"/>
              </a:ext>
            </a:extLst>
          </p:cNvPr>
          <p:cNvSpPr/>
          <p:nvPr/>
        </p:nvSpPr>
        <p:spPr>
          <a:xfrm>
            <a:off x="3041665" y="1525615"/>
            <a:ext cx="1270289" cy="432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8688EA-F95A-4CEA-AD0D-10FAB4993D13}"/>
              </a:ext>
            </a:extLst>
          </p:cNvPr>
          <p:cNvSpPr/>
          <p:nvPr/>
        </p:nvSpPr>
        <p:spPr>
          <a:xfrm>
            <a:off x="3384945" y="2203765"/>
            <a:ext cx="844778" cy="29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8C3EC4-4087-45B0-82AF-996E137E3281}"/>
              </a:ext>
            </a:extLst>
          </p:cNvPr>
          <p:cNvSpPr/>
          <p:nvPr/>
        </p:nvSpPr>
        <p:spPr>
          <a:xfrm>
            <a:off x="3268828" y="3086969"/>
            <a:ext cx="653986" cy="29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AFAEDA-B3E3-40C2-B82D-8483067E37CE}"/>
              </a:ext>
            </a:extLst>
          </p:cNvPr>
          <p:cNvSpPr/>
          <p:nvPr/>
        </p:nvSpPr>
        <p:spPr>
          <a:xfrm>
            <a:off x="4296862" y="3357424"/>
            <a:ext cx="852314" cy="29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350ED1-5235-48D4-822C-D50D529F58AF}"/>
              </a:ext>
            </a:extLst>
          </p:cNvPr>
          <p:cNvSpPr/>
          <p:nvPr/>
        </p:nvSpPr>
        <p:spPr>
          <a:xfrm>
            <a:off x="2387364" y="3526899"/>
            <a:ext cx="841597" cy="29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041A8B-B862-4C83-8ECF-2459CC31B5C9}"/>
              </a:ext>
            </a:extLst>
          </p:cNvPr>
          <p:cNvSpPr/>
          <p:nvPr/>
        </p:nvSpPr>
        <p:spPr>
          <a:xfrm>
            <a:off x="3205558" y="4241651"/>
            <a:ext cx="1360805" cy="461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CF77DF-B829-4F02-9FD0-23B26B9E1204}"/>
              </a:ext>
            </a:extLst>
          </p:cNvPr>
          <p:cNvSpPr/>
          <p:nvPr/>
        </p:nvSpPr>
        <p:spPr>
          <a:xfrm>
            <a:off x="5139768" y="4305215"/>
            <a:ext cx="1409583" cy="29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FDEB81-CE22-4F9E-A0C0-3EFDBF52A1A8}"/>
              </a:ext>
            </a:extLst>
          </p:cNvPr>
          <p:cNvSpPr/>
          <p:nvPr/>
        </p:nvSpPr>
        <p:spPr>
          <a:xfrm>
            <a:off x="5156231" y="2815658"/>
            <a:ext cx="1409583" cy="450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183B2E-0232-47F4-8FE1-93686BE90B26}"/>
              </a:ext>
            </a:extLst>
          </p:cNvPr>
          <p:cNvSpPr/>
          <p:nvPr/>
        </p:nvSpPr>
        <p:spPr>
          <a:xfrm>
            <a:off x="5626774" y="2259591"/>
            <a:ext cx="1409583" cy="448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9137" y="3689881"/>
            <a:ext cx="2236390" cy="1020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7259" y="3088665"/>
            <a:ext cx="1816760" cy="1852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3240000">
            <a:off x="3351502" y="3834647"/>
            <a:ext cx="85109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2325" b="1" spc="247" baseline="1792" dirty="0">
                <a:solidFill>
                  <a:srgbClr val="7B989C"/>
                </a:solidFill>
                <a:latin typeface="Franklin Gothic Heavy"/>
                <a:cs typeface="Franklin Gothic Heavy"/>
              </a:rPr>
              <a:t>CR</a:t>
            </a:r>
            <a:r>
              <a:rPr sz="2325" b="1" spc="150" baseline="1792" dirty="0">
                <a:solidFill>
                  <a:srgbClr val="7B989C"/>
                </a:solidFill>
                <a:latin typeface="Franklin Gothic Heavy"/>
                <a:cs typeface="Franklin Gothic Heavy"/>
              </a:rPr>
              <a:t>A</a:t>
            </a:r>
            <a:r>
              <a:rPr sz="1550" b="1" spc="165" dirty="0">
                <a:solidFill>
                  <a:srgbClr val="7B989C"/>
                </a:solidFill>
                <a:latin typeface="Franklin Gothic Heavy"/>
                <a:cs typeface="Franklin Gothic Heavy"/>
              </a:rPr>
              <a:t>CK</a:t>
            </a:r>
            <a:r>
              <a:rPr sz="1550" b="1" spc="5" dirty="0">
                <a:solidFill>
                  <a:srgbClr val="7B989C"/>
                </a:solidFill>
                <a:latin typeface="Franklin Gothic Heavy"/>
                <a:cs typeface="Franklin Gothic Heavy"/>
              </a:rPr>
              <a:t>!</a:t>
            </a:r>
            <a:r>
              <a:rPr sz="1550" b="1" spc="-235" dirty="0">
                <a:solidFill>
                  <a:srgbClr val="7B989C"/>
                </a:solidFill>
                <a:latin typeface="Franklin Gothic Heavy"/>
                <a:cs typeface="Franklin Gothic Heavy"/>
              </a:rPr>
              <a:t> </a:t>
            </a:r>
            <a:endParaRPr sz="155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9803" y="476999"/>
            <a:ext cx="2507392" cy="2227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33424" y="432005"/>
          <a:ext cx="488696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 gridSpan="2">
                  <a:txBody>
                    <a:bodyPr/>
                    <a:lstStyle/>
                    <a:p>
                      <a:pPr marL="72390" marR="286067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buildings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 order pickers 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82550">
                        <a:lnSpc>
                          <a:spcPts val="1170"/>
                        </a:lnSpc>
                        <a:spcBef>
                          <a:spcPts val="5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Surfaces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won’t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2550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vehicle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30670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 surfaces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ramps,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slopes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rough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flooring.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0" y="826452"/>
            <a:ext cx="2061210" cy="180340"/>
          </a:xfrm>
          <a:custGeom>
            <a:avLst/>
            <a:gdLst/>
            <a:ahLst/>
            <a:cxnLst/>
            <a:rect l="l" t="t" r="r" b="b"/>
            <a:pathLst>
              <a:path w="2061210" h="180340">
                <a:moveTo>
                  <a:pt x="0" y="180124"/>
                </a:moveTo>
                <a:lnTo>
                  <a:pt x="2060994" y="180124"/>
                </a:lnTo>
                <a:lnTo>
                  <a:pt x="2060994" y="0"/>
                </a:lnTo>
                <a:lnTo>
                  <a:pt x="0" y="0"/>
                </a:lnTo>
                <a:lnTo>
                  <a:pt x="0" y="180124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9100" y="521422"/>
            <a:ext cx="1683385" cy="140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algn="just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</a:t>
            </a: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CONTINUED FROM PREVIOUS</a:t>
            </a:r>
            <a:r>
              <a:rPr sz="800" i="1" spc="-7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Franklin Gothic Demi"/>
              <a:cs typeface="Franklin Gothic Demi"/>
            </a:endParaRPr>
          </a:p>
          <a:p>
            <a:pPr marL="298450" marR="149860" algn="just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  order picking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</a:t>
            </a:r>
            <a:endParaRPr sz="1000" dirty="0">
              <a:latin typeface="Franklin Gothic Book"/>
              <a:cs typeface="Franklin Gothic Book"/>
            </a:endParaRPr>
          </a:p>
          <a:p>
            <a:pPr marL="298450" marR="185420" algn="just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hazards  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plan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3195" y="3141002"/>
            <a:ext cx="482409" cy="48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816011-5081-4690-9982-CC367BF6CD9F}"/>
              </a:ext>
            </a:extLst>
          </p:cNvPr>
          <p:cNvSpPr/>
          <p:nvPr/>
        </p:nvSpPr>
        <p:spPr>
          <a:xfrm>
            <a:off x="2150164" y="476998"/>
            <a:ext cx="4866331" cy="219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C69785-57EA-41C8-9F7F-C8E620AA5F55}"/>
              </a:ext>
            </a:extLst>
          </p:cNvPr>
          <p:cNvSpPr/>
          <p:nvPr/>
        </p:nvSpPr>
        <p:spPr>
          <a:xfrm>
            <a:off x="2209878" y="2709938"/>
            <a:ext cx="2236390" cy="222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D8750-42A6-4958-9C1F-1CCE73A63D63}"/>
              </a:ext>
            </a:extLst>
          </p:cNvPr>
          <p:cNvSpPr/>
          <p:nvPr/>
        </p:nvSpPr>
        <p:spPr>
          <a:xfrm>
            <a:off x="4612210" y="2770077"/>
            <a:ext cx="2313317" cy="2086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999" y="371832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174" y="375001"/>
            <a:ext cx="0" cy="4270375"/>
          </a:xfrm>
          <a:custGeom>
            <a:avLst/>
            <a:gdLst/>
            <a:ahLst/>
            <a:cxnLst/>
            <a:rect l="l" t="t" r="r" b="b"/>
            <a:pathLst>
              <a:path h="4270375">
                <a:moveTo>
                  <a:pt x="0" y="4269854"/>
                </a:moveTo>
                <a:lnTo>
                  <a:pt x="0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7174" y="371832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7174" y="375001"/>
            <a:ext cx="0" cy="4270375"/>
          </a:xfrm>
          <a:custGeom>
            <a:avLst/>
            <a:gdLst/>
            <a:ahLst/>
            <a:cxnLst/>
            <a:rect l="l" t="t" r="r" b="b"/>
            <a:pathLst>
              <a:path h="4270375">
                <a:moveTo>
                  <a:pt x="0" y="4269854"/>
                </a:moveTo>
                <a:lnTo>
                  <a:pt x="0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7175" y="375001"/>
            <a:ext cx="0" cy="4270375"/>
          </a:xfrm>
          <a:custGeom>
            <a:avLst/>
            <a:gdLst/>
            <a:ahLst/>
            <a:cxnLst/>
            <a:rect l="l" t="t" r="r" b="b"/>
            <a:pathLst>
              <a:path h="4270375">
                <a:moveTo>
                  <a:pt x="0" y="4269854"/>
                </a:moveTo>
                <a:lnTo>
                  <a:pt x="0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999" y="464803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7174" y="4648031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7F9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1661" y="2508539"/>
            <a:ext cx="1238688" cy="204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4452" y="2548179"/>
            <a:ext cx="1582231" cy="1991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995" y="2542337"/>
            <a:ext cx="3153371" cy="2059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4915" y="2392205"/>
            <a:ext cx="722375" cy="552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3299" y="347859"/>
            <a:ext cx="2998470" cy="21069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Hazardous</a:t>
            </a:r>
            <a:r>
              <a:rPr sz="1200" b="1" spc="-5" dirty="0">
                <a:solidFill>
                  <a:srgbClr val="00305E"/>
                </a:solidFill>
                <a:latin typeface="Open Sans Semibold"/>
                <a:cs typeface="Open Sans Semibold"/>
              </a:rPr>
              <a:t> materials</a:t>
            </a:r>
            <a:endParaRPr sz="1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Hazard</a:t>
            </a:r>
            <a:endParaRPr sz="1000">
              <a:latin typeface="Open Sans Semibold"/>
              <a:cs typeface="Open Sans Semibold"/>
            </a:endParaRPr>
          </a:p>
          <a:p>
            <a:pPr marL="12700" marR="4445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are things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kill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include things like chemicals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gasses.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Control</a:t>
            </a:r>
            <a:endParaRPr sz="1000">
              <a:latin typeface="Open Sans Semibold"/>
              <a:cs typeface="Open Sans Semibold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data sheet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(SDS) before you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there’s a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spill.</a:t>
            </a:r>
            <a:endParaRPr sz="1000">
              <a:latin typeface="Franklin Gothic Book"/>
              <a:cs typeface="Franklin Gothic Book"/>
            </a:endParaRPr>
          </a:p>
          <a:p>
            <a:pPr marL="12700" marR="53975">
              <a:lnSpc>
                <a:spcPts val="1140"/>
              </a:lnSpc>
              <a:spcBef>
                <a:spcPts val="284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must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to 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6898" y="2447887"/>
            <a:ext cx="482396" cy="48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2148" y="2392210"/>
            <a:ext cx="482396" cy="481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07800" y="346408"/>
            <a:ext cx="3005455" cy="178117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Working from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305E"/>
                </a:solidFill>
                <a:latin typeface="Open Sans Semibold"/>
                <a:cs typeface="Open Sans Semibold"/>
              </a:rPr>
              <a:t>heights</a:t>
            </a:r>
            <a:endParaRPr sz="1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Hazard</a:t>
            </a:r>
            <a:endParaRPr sz="1000">
              <a:latin typeface="Open Sans Semibold"/>
              <a:cs typeface="Open Sans Semibold"/>
            </a:endParaRPr>
          </a:p>
          <a:p>
            <a:pPr marL="12700" marR="123189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You’re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equipment would you wear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safely?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Control</a:t>
            </a:r>
            <a:endParaRPr sz="1000">
              <a:latin typeface="Open Sans Semibold"/>
              <a:cs typeface="Open Sans Semibold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body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harness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lanyard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structure.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harness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operator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 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being thrown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order picker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its  structure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collision.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75A29B-A71D-44EA-A2ED-8F4EED93946C}"/>
              </a:ext>
            </a:extLst>
          </p:cNvPr>
          <p:cNvSpPr/>
          <p:nvPr/>
        </p:nvSpPr>
        <p:spPr>
          <a:xfrm>
            <a:off x="527300" y="430419"/>
            <a:ext cx="3181885" cy="419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DA6239-D661-4C8B-A146-EB34AD487DB5}"/>
              </a:ext>
            </a:extLst>
          </p:cNvPr>
          <p:cNvSpPr/>
          <p:nvPr/>
        </p:nvSpPr>
        <p:spPr>
          <a:xfrm>
            <a:off x="3812152" y="416564"/>
            <a:ext cx="3153370" cy="419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1821" y="766560"/>
          <a:ext cx="6471284" cy="4205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294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Hazard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5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Risk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</a:txBody>
                  <a:tcPr marL="0" marR="0" marT="685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dirty="0">
                          <a:solidFill>
                            <a:srgbClr val="00305E"/>
                          </a:solidFill>
                          <a:latin typeface="Open Sans Semibold"/>
                          <a:cs typeface="Open Sans Semibold"/>
                        </a:rPr>
                        <a:t>Control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33">
                <a:tc>
                  <a:txBody>
                    <a:bodyPr/>
                    <a:lstStyle/>
                    <a:p>
                      <a:pPr marL="112395" marR="294005">
                        <a:lnSpc>
                          <a:spcPts val="1140"/>
                        </a:lnSpc>
                        <a:spcBef>
                          <a:spcPts val="3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anything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harm  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while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2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 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chance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hurting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person.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0" marR="74930">
                        <a:lnSpc>
                          <a:spcPts val="1140"/>
                        </a:lnSpc>
                        <a:spcBef>
                          <a:spcPts val="3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control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stop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from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hurting or killing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someone.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 marR="196850">
                        <a:lnSpc>
                          <a:spcPts val="1140"/>
                        </a:lnSpc>
                        <a:spcBef>
                          <a:spcPts val="12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words,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chance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hurting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8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9121" y="365634"/>
            <a:ext cx="1829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Hazard,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risk and</a:t>
            </a:r>
            <a:r>
              <a:rPr sz="1400" spc="-7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control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5548" y="3153455"/>
            <a:ext cx="1403964" cy="1526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9742" y="3454277"/>
            <a:ext cx="873467" cy="1204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161" y="3477482"/>
            <a:ext cx="835374" cy="1183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7011" y="2981883"/>
            <a:ext cx="1284989" cy="1749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953" y="2451595"/>
            <a:ext cx="482409" cy="481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3590" y="2451595"/>
            <a:ext cx="482409" cy="481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4927" y="2448598"/>
            <a:ext cx="646149" cy="482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1EE973-7E30-45B6-9475-AC5B3E301469}"/>
              </a:ext>
            </a:extLst>
          </p:cNvPr>
          <p:cNvSpPr/>
          <p:nvPr/>
        </p:nvSpPr>
        <p:spPr>
          <a:xfrm>
            <a:off x="592870" y="794277"/>
            <a:ext cx="2041573" cy="419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6379E1-C50B-4DE4-A18F-CC1E25BE9ADA}"/>
              </a:ext>
            </a:extLst>
          </p:cNvPr>
          <p:cNvSpPr/>
          <p:nvPr/>
        </p:nvSpPr>
        <p:spPr>
          <a:xfrm>
            <a:off x="2773183" y="832893"/>
            <a:ext cx="2041573" cy="404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F8A02D-1B3B-46B7-9936-602651D7B243}"/>
              </a:ext>
            </a:extLst>
          </p:cNvPr>
          <p:cNvSpPr/>
          <p:nvPr/>
        </p:nvSpPr>
        <p:spPr>
          <a:xfrm>
            <a:off x="4922057" y="847552"/>
            <a:ext cx="2041573" cy="404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>
              <a:latin typeface="Franklin Gothic Demi"/>
              <a:cs typeface="Franklin Gothic Demi"/>
            </a:endParaRPr>
          </a:p>
          <a:p>
            <a:pPr marL="107950" marR="18542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 workplace.</a:t>
            </a:r>
            <a:endParaRPr sz="1000">
              <a:latin typeface="Franklin Gothic Book"/>
              <a:cs typeface="Franklin Gothic Book"/>
            </a:endParaRPr>
          </a:p>
          <a:p>
            <a:pPr marL="107950" marR="18796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last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7500" y="4396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7725" y="442859"/>
            <a:ext cx="0" cy="4521835"/>
          </a:xfrm>
          <a:custGeom>
            <a:avLst/>
            <a:gdLst/>
            <a:ahLst/>
            <a:cxnLst/>
            <a:rect l="l" t="t" r="r" b="b"/>
            <a:pathLst>
              <a:path h="4521835">
                <a:moveTo>
                  <a:pt x="0" y="45217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7500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25698" y="4532630"/>
            <a:ext cx="2559685" cy="237244"/>
          </a:xfrm>
          <a:prstGeom prst="rect">
            <a:avLst/>
          </a:prstGeom>
          <a:ln w="25400">
            <a:solidFill>
              <a:srgbClr val="00305E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 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3738" y="1100227"/>
            <a:ext cx="2719917" cy="231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4032" y="1336065"/>
            <a:ext cx="201650" cy="203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5599" y="2702968"/>
            <a:ext cx="2453511" cy="670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6099" y="1191419"/>
            <a:ext cx="2466112" cy="1511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7567" y="3040504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2067712" y="0"/>
                </a:moveTo>
                <a:lnTo>
                  <a:pt x="0" y="0"/>
                </a:lnTo>
              </a:path>
            </a:pathLst>
          </a:custGeom>
          <a:ln w="16573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6103" y="1185250"/>
            <a:ext cx="2463165" cy="2188845"/>
          </a:xfrm>
          <a:custGeom>
            <a:avLst/>
            <a:gdLst/>
            <a:ahLst/>
            <a:cxnLst/>
            <a:rect l="l" t="t" r="r" b="b"/>
            <a:pathLst>
              <a:path w="2463165" h="2188845">
                <a:moveTo>
                  <a:pt x="1238821" y="0"/>
                </a:moveTo>
                <a:lnTo>
                  <a:pt x="2463012" y="2188591"/>
                </a:lnTo>
                <a:lnTo>
                  <a:pt x="0" y="2188591"/>
                </a:lnTo>
                <a:lnTo>
                  <a:pt x="1238821" y="0"/>
                </a:lnTo>
                <a:close/>
              </a:path>
            </a:pathLst>
          </a:custGeom>
          <a:ln w="12750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5151" y="1626720"/>
            <a:ext cx="883738" cy="2037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31422" y="517031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endParaRPr sz="1000" dirty="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36114" y="3629173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 Control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3140" y="517031"/>
            <a:ext cx="1525905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 method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6482" y="3629887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5.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 Practices: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time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training,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6114" y="517031"/>
            <a:ext cx="1258570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3.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(dangerous)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61639" y="36298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6.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Protective  Equipment (PPE):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870FF5-79E1-4596-AB25-DDAFCF088335}"/>
              </a:ext>
            </a:extLst>
          </p:cNvPr>
          <p:cNvSpPr/>
          <p:nvPr/>
        </p:nvSpPr>
        <p:spPr>
          <a:xfrm>
            <a:off x="2289003" y="517031"/>
            <a:ext cx="1353200" cy="51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8144A3-32CE-4E85-8FBD-FA73DFE51526}"/>
              </a:ext>
            </a:extLst>
          </p:cNvPr>
          <p:cNvSpPr/>
          <p:nvPr/>
        </p:nvSpPr>
        <p:spPr>
          <a:xfrm>
            <a:off x="3883856" y="487078"/>
            <a:ext cx="1597659" cy="51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2CBA7A-7109-49B4-BCDF-4DAADF594001}"/>
              </a:ext>
            </a:extLst>
          </p:cNvPr>
          <p:cNvSpPr/>
          <p:nvPr/>
        </p:nvSpPr>
        <p:spPr>
          <a:xfrm>
            <a:off x="5546961" y="536912"/>
            <a:ext cx="1353200" cy="51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05CF65-961D-4D41-B08E-A335A28FFC4C}"/>
              </a:ext>
            </a:extLst>
          </p:cNvPr>
          <p:cNvSpPr/>
          <p:nvPr/>
        </p:nvSpPr>
        <p:spPr>
          <a:xfrm>
            <a:off x="2337122" y="3644768"/>
            <a:ext cx="1478542" cy="83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CC0CF1-D6D2-4BB2-A46F-732ED3AE6EC3}"/>
              </a:ext>
            </a:extLst>
          </p:cNvPr>
          <p:cNvSpPr/>
          <p:nvPr/>
        </p:nvSpPr>
        <p:spPr>
          <a:xfrm>
            <a:off x="3888832" y="3639538"/>
            <a:ext cx="1612421" cy="84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0EAC8A-329E-4D47-BA4A-40D7E7855CF7}"/>
              </a:ext>
            </a:extLst>
          </p:cNvPr>
          <p:cNvSpPr/>
          <p:nvPr/>
        </p:nvSpPr>
        <p:spPr>
          <a:xfrm>
            <a:off x="5649704" y="3638163"/>
            <a:ext cx="1187513" cy="77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4F02B6-3D1D-4E35-86FB-1B90C2EC5942}"/>
              </a:ext>
            </a:extLst>
          </p:cNvPr>
          <p:cNvSpPr/>
          <p:nvPr/>
        </p:nvSpPr>
        <p:spPr>
          <a:xfrm>
            <a:off x="3174324" y="4493575"/>
            <a:ext cx="2669695" cy="32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6213" y="489622"/>
            <a:ext cx="1705318" cy="441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64200"/>
            <a:ext cx="2813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Personal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protective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equipment</a:t>
            </a:r>
            <a:r>
              <a:rPr sz="1400" spc="-5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(PPE)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09153" y="2804448"/>
            <a:ext cx="613410" cy="174625"/>
          </a:xfrm>
          <a:custGeom>
            <a:avLst/>
            <a:gdLst/>
            <a:ahLst/>
            <a:cxnLst/>
            <a:rect l="l" t="t" r="r" b="b"/>
            <a:pathLst>
              <a:path w="613410" h="174625">
                <a:moveTo>
                  <a:pt x="0" y="0"/>
                </a:moveTo>
                <a:lnTo>
                  <a:pt x="613244" y="174307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3753" y="277904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0329" y="2765501"/>
            <a:ext cx="905510" cy="366766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78105">
              <a:lnSpc>
                <a:spcPts val="1170"/>
              </a:lnSpc>
              <a:spcBef>
                <a:spcPts val="459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gloves</a:t>
            </a:r>
            <a:endParaRPr sz="1000" dirty="0">
              <a:latin typeface="Franklin Gothic Demi"/>
              <a:cs typeface="Franklin Gothic Demi"/>
            </a:endParaRPr>
          </a:p>
          <a:p>
            <a:pPr marL="7810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Insulated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32968" y="3595008"/>
            <a:ext cx="911860" cy="120014"/>
          </a:xfrm>
          <a:custGeom>
            <a:avLst/>
            <a:gdLst/>
            <a:ahLst/>
            <a:cxnLst/>
            <a:rect l="l" t="t" r="r" b="b"/>
            <a:pathLst>
              <a:path w="911860" h="120014">
                <a:moveTo>
                  <a:pt x="0" y="0"/>
                </a:moveTo>
                <a:lnTo>
                  <a:pt x="911669" y="119786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568" y="35696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46801" y="3598126"/>
            <a:ext cx="905510" cy="194284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Long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pants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1400" y="4492396"/>
            <a:ext cx="715645" cy="262255"/>
          </a:xfrm>
          <a:custGeom>
            <a:avLst/>
            <a:gdLst/>
            <a:ahLst/>
            <a:cxnLst/>
            <a:rect l="l" t="t" r="r" b="b"/>
            <a:pathLst>
              <a:path w="715645" h="262254">
                <a:moveTo>
                  <a:pt x="0" y="261810"/>
                </a:moveTo>
                <a:lnTo>
                  <a:pt x="715594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00" y="47288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799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25402" y="4191406"/>
            <a:ext cx="1686560" cy="716280"/>
          </a:xfrm>
          <a:custGeom>
            <a:avLst/>
            <a:gdLst/>
            <a:ahLst/>
            <a:cxnLst/>
            <a:rect l="l" t="t" r="r" b="b"/>
            <a:pathLst>
              <a:path w="1686559" h="716279">
                <a:moveTo>
                  <a:pt x="0" y="716064"/>
                </a:moveTo>
                <a:lnTo>
                  <a:pt x="1686394" y="716064"/>
                </a:lnTo>
                <a:lnTo>
                  <a:pt x="1686394" y="0"/>
                </a:lnTo>
                <a:lnTo>
                  <a:pt x="0" y="0"/>
                </a:lnTo>
                <a:lnTo>
                  <a:pt x="0" y="716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25402" y="4191406"/>
            <a:ext cx="1686560" cy="64889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78105" algn="just">
              <a:lnSpc>
                <a:spcPts val="1170"/>
              </a:lnSpc>
              <a:spcBef>
                <a:spcPts val="459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shoes</a:t>
            </a:r>
            <a:endParaRPr sz="1000" dirty="0">
              <a:latin typeface="Franklin Gothic Demi"/>
              <a:cs typeface="Franklin Gothic Demi"/>
            </a:endParaRPr>
          </a:p>
          <a:p>
            <a:pPr marL="78105" marR="184150" algn="just">
              <a:lnSpc>
                <a:spcPts val="1140"/>
              </a:lnSpc>
              <a:spcBef>
                <a:spcPts val="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Rubber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soled,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fully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enclosed  foot,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steel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capped to  protect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0941" y="622639"/>
            <a:ext cx="814738" cy="260415"/>
          </a:xfrm>
          <a:custGeom>
            <a:avLst/>
            <a:gdLst/>
            <a:ahLst/>
            <a:cxnLst/>
            <a:rect l="l" t="t" r="r" b="b"/>
            <a:pathLst>
              <a:path w="858520" h="259715">
                <a:moveTo>
                  <a:pt x="858164" y="0"/>
                </a:moveTo>
                <a:lnTo>
                  <a:pt x="0" y="259372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9925" y="5972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08922" y="681507"/>
            <a:ext cx="922019" cy="348172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ts val="117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helmet</a:t>
            </a:r>
            <a:endParaRPr sz="1000" dirty="0">
              <a:latin typeface="Franklin Gothic Demi"/>
              <a:cs typeface="Franklin Gothic Demi"/>
            </a:endParaRPr>
          </a:p>
          <a:p>
            <a:pPr marL="78105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hard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hat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85181" y="959068"/>
            <a:ext cx="798195" cy="103505"/>
          </a:xfrm>
          <a:custGeom>
            <a:avLst/>
            <a:gdLst/>
            <a:ahLst/>
            <a:cxnLst/>
            <a:rect l="l" t="t" r="r" b="b"/>
            <a:pathLst>
              <a:path w="798195" h="103505">
                <a:moveTo>
                  <a:pt x="0" y="103301"/>
                </a:moveTo>
                <a:lnTo>
                  <a:pt x="797623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9781" y="10369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87670" y="836206"/>
            <a:ext cx="1526540" cy="194284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Ear muffs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ear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plugs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7653" y="1137015"/>
            <a:ext cx="723265" cy="365125"/>
          </a:xfrm>
          <a:custGeom>
            <a:avLst/>
            <a:gdLst/>
            <a:ahLst/>
            <a:cxnLst/>
            <a:rect l="l" t="t" r="r" b="b"/>
            <a:pathLst>
              <a:path w="723264" h="365125">
                <a:moveTo>
                  <a:pt x="0" y="0"/>
                </a:moveTo>
                <a:lnTo>
                  <a:pt x="723150" y="364528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253" y="111161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25668" y="1233906"/>
            <a:ext cx="1688464" cy="50783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78105">
              <a:lnSpc>
                <a:spcPts val="1170"/>
              </a:lnSpc>
              <a:spcBef>
                <a:spcPts val="459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Respiratory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equipment</a:t>
            </a:r>
            <a:endParaRPr sz="1000" dirty="0">
              <a:latin typeface="Franklin Gothic Demi"/>
              <a:cs typeface="Franklin Gothic Demi"/>
            </a:endParaRPr>
          </a:p>
          <a:p>
            <a:pPr marL="78105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 mask,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half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respirator</a:t>
            </a:r>
            <a:endParaRPr sz="1000" dirty="0">
              <a:latin typeface="Franklin Gothic Book"/>
              <a:cs typeface="Franklin Gothic Book"/>
            </a:endParaRPr>
          </a:p>
          <a:p>
            <a:pPr marL="78105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respirator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64665" y="558003"/>
            <a:ext cx="1023619" cy="384175"/>
          </a:xfrm>
          <a:custGeom>
            <a:avLst/>
            <a:gdLst/>
            <a:ahLst/>
            <a:cxnLst/>
            <a:rect l="l" t="t" r="r" b="b"/>
            <a:pathLst>
              <a:path w="1023620" h="384175">
                <a:moveTo>
                  <a:pt x="0" y="384048"/>
                </a:moveTo>
                <a:lnTo>
                  <a:pt x="1023531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39265" y="9166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87670" y="436600"/>
            <a:ext cx="1526540" cy="194284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glasses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goggles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34595" y="1904777"/>
            <a:ext cx="1060450" cy="71755"/>
          </a:xfrm>
          <a:custGeom>
            <a:avLst/>
            <a:gdLst/>
            <a:ahLst/>
            <a:cxnLst/>
            <a:rect l="l" t="t" r="r" b="b"/>
            <a:pathLst>
              <a:path w="1060450" h="71755">
                <a:moveTo>
                  <a:pt x="1060119" y="7171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9315" y="19510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7796" y="1624952"/>
            <a:ext cx="1374775" cy="560070"/>
          </a:xfrm>
          <a:custGeom>
            <a:avLst/>
            <a:gdLst/>
            <a:ahLst/>
            <a:cxnLst/>
            <a:rect l="l" t="t" r="r" b="b"/>
            <a:pathLst>
              <a:path w="1374775" h="560069">
                <a:moveTo>
                  <a:pt x="0" y="559650"/>
                </a:moveTo>
                <a:lnTo>
                  <a:pt x="1374203" y="559650"/>
                </a:lnTo>
                <a:lnTo>
                  <a:pt x="1374203" y="0"/>
                </a:lnTo>
                <a:lnTo>
                  <a:pt x="0" y="0"/>
                </a:lnTo>
                <a:lnTo>
                  <a:pt x="0" y="559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77796" y="1624952"/>
            <a:ext cx="1374775" cy="487313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78105" marR="111125">
              <a:lnSpc>
                <a:spcPts val="1140"/>
              </a:lnSpc>
              <a:spcBef>
                <a:spcPts val="5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High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visibility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clothing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vest,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hi-vis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shirt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hi-vis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jumpsuit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08450" y="2808009"/>
            <a:ext cx="882015" cy="215900"/>
          </a:xfrm>
          <a:custGeom>
            <a:avLst/>
            <a:gdLst/>
            <a:ahLst/>
            <a:cxnLst/>
            <a:rect l="l" t="t" r="r" b="b"/>
            <a:pathLst>
              <a:path w="882014" h="215900">
                <a:moveTo>
                  <a:pt x="881583" y="21564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4633" y="29982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177" y="2709468"/>
            <a:ext cx="959485" cy="245745"/>
          </a:xfrm>
          <a:custGeom>
            <a:avLst/>
            <a:gdLst/>
            <a:ahLst/>
            <a:cxnLst/>
            <a:rect l="l" t="t" r="r" b="b"/>
            <a:pathLst>
              <a:path w="959485" h="245744">
                <a:moveTo>
                  <a:pt x="0" y="245732"/>
                </a:moveTo>
                <a:lnTo>
                  <a:pt x="959421" y="245732"/>
                </a:lnTo>
                <a:lnTo>
                  <a:pt x="959421" y="0"/>
                </a:lnTo>
                <a:lnTo>
                  <a:pt x="0" y="0"/>
                </a:lnTo>
                <a:lnTo>
                  <a:pt x="0" y="245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86177" y="2709468"/>
            <a:ext cx="959485" cy="194284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harness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3931" y="2321115"/>
            <a:ext cx="648335" cy="194284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Lanyard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51998" y="2318218"/>
            <a:ext cx="318770" cy="124460"/>
          </a:xfrm>
          <a:custGeom>
            <a:avLst/>
            <a:gdLst/>
            <a:ahLst/>
            <a:cxnLst/>
            <a:rect l="l" t="t" r="r" b="b"/>
            <a:pathLst>
              <a:path w="318770" h="124460">
                <a:moveTo>
                  <a:pt x="318757" y="0"/>
                </a:moveTo>
                <a:lnTo>
                  <a:pt x="0" y="124383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5356" y="22928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3179" y="3393427"/>
            <a:ext cx="2705735" cy="1571625"/>
          </a:xfrm>
          <a:custGeom>
            <a:avLst/>
            <a:gdLst/>
            <a:ahLst/>
            <a:cxnLst/>
            <a:rect l="l" t="t" r="r" b="b"/>
            <a:pathLst>
              <a:path w="2705735" h="1571625">
                <a:moveTo>
                  <a:pt x="0" y="1571409"/>
                </a:moveTo>
                <a:lnTo>
                  <a:pt x="2705646" y="1571409"/>
                </a:lnTo>
                <a:lnTo>
                  <a:pt x="2705646" y="0"/>
                </a:lnTo>
                <a:lnTo>
                  <a:pt x="0" y="0"/>
                </a:lnTo>
                <a:lnTo>
                  <a:pt x="0" y="157140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3179" y="3393427"/>
            <a:ext cx="2705735" cy="1367041"/>
          </a:xfrm>
          <a:prstGeom prst="rect">
            <a:avLst/>
          </a:prstGeom>
          <a:ln w="6349">
            <a:solidFill>
              <a:srgbClr val="687A9E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111125" marR="1063625">
              <a:lnSpc>
                <a:spcPts val="1140"/>
              </a:lnSpc>
              <a:spcBef>
                <a:spcPts val="660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Skin cancer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major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outdoors.</a:t>
            </a:r>
            <a:endParaRPr sz="1000" dirty="0">
              <a:latin typeface="Franklin Gothic Book"/>
              <a:cs typeface="Franklin Gothic Book"/>
            </a:endParaRPr>
          </a:p>
          <a:p>
            <a:pPr marL="111125" marR="105092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 action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take when  working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hot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SLIP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shirt,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SLOP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SLAP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a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hat.</a:t>
            </a:r>
            <a:endParaRPr sz="1000" dirty="0">
              <a:latin typeface="Franklin Gothic Book"/>
              <a:cs typeface="Franklin Gothic Book"/>
            </a:endParaRPr>
          </a:p>
          <a:p>
            <a:pPr marL="111125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Sunglasses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help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52395" y="3519538"/>
            <a:ext cx="910590" cy="1330960"/>
          </a:xfrm>
          <a:custGeom>
            <a:avLst/>
            <a:gdLst/>
            <a:ahLst/>
            <a:cxnLst/>
            <a:rect l="l" t="t" r="r" b="b"/>
            <a:pathLst>
              <a:path w="910589" h="1330960">
                <a:moveTo>
                  <a:pt x="0" y="1330947"/>
                </a:moveTo>
                <a:lnTo>
                  <a:pt x="910031" y="1330947"/>
                </a:lnTo>
                <a:lnTo>
                  <a:pt x="910031" y="0"/>
                </a:lnTo>
                <a:lnTo>
                  <a:pt x="0" y="0"/>
                </a:lnTo>
                <a:lnTo>
                  <a:pt x="0" y="1330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52395" y="3643655"/>
            <a:ext cx="910031" cy="1040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52395" y="3519538"/>
            <a:ext cx="910590" cy="1330960"/>
          </a:xfrm>
          <a:custGeom>
            <a:avLst/>
            <a:gdLst/>
            <a:ahLst/>
            <a:cxnLst/>
            <a:rect l="l" t="t" r="r" b="b"/>
            <a:pathLst>
              <a:path w="910589" h="1330960">
                <a:moveTo>
                  <a:pt x="0" y="1330947"/>
                </a:moveTo>
                <a:lnTo>
                  <a:pt x="910031" y="1330947"/>
                </a:lnTo>
                <a:lnTo>
                  <a:pt x="910031" y="0"/>
                </a:lnTo>
                <a:lnTo>
                  <a:pt x="0" y="0"/>
                </a:lnTo>
                <a:lnTo>
                  <a:pt x="0" y="1330947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27300" y="636830"/>
            <a:ext cx="2087880" cy="881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clothing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worn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body to protect you from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hazards.</a:t>
            </a:r>
            <a:endParaRPr sz="1000">
              <a:latin typeface="Franklin Gothic Book"/>
              <a:cs typeface="Franklin Gothic Book"/>
            </a:endParaRPr>
          </a:p>
          <a:p>
            <a:pPr marL="12700" marR="5651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away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harm  altogether,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300" y="1420252"/>
            <a:ext cx="1216660" cy="14725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  <a:p>
            <a:pPr marL="12700" marR="69215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Depending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job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a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certain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 Be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choose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 equipment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you’re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74400" y="2050406"/>
            <a:ext cx="580390" cy="115570"/>
          </a:xfrm>
          <a:custGeom>
            <a:avLst/>
            <a:gdLst/>
            <a:ahLst/>
            <a:cxnLst/>
            <a:rect l="l" t="t" r="r" b="b"/>
            <a:pathLst>
              <a:path w="580389" h="115569">
                <a:moveTo>
                  <a:pt x="0" y="0"/>
                </a:moveTo>
                <a:lnTo>
                  <a:pt x="580047" y="115138"/>
                </a:lnTo>
              </a:path>
            </a:pathLst>
          </a:custGeom>
          <a:ln w="127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9000" y="202500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68467" y="2022399"/>
            <a:ext cx="1273175" cy="241092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68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Long sleeved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shirt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F892866-AFDC-49FC-84E7-CCC5C37E3771}"/>
              </a:ext>
            </a:extLst>
          </p:cNvPr>
          <p:cNvSpPr/>
          <p:nvPr/>
        </p:nvSpPr>
        <p:spPr>
          <a:xfrm>
            <a:off x="2603930" y="630884"/>
            <a:ext cx="967959" cy="43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1F2064-EA35-4598-BFF8-A2526FB68150}"/>
              </a:ext>
            </a:extLst>
          </p:cNvPr>
          <p:cNvSpPr/>
          <p:nvPr/>
        </p:nvSpPr>
        <p:spPr>
          <a:xfrm>
            <a:off x="1842137" y="1587019"/>
            <a:ext cx="1449939" cy="53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DB03A1-EECB-4164-A714-FCD4B083CBEA}"/>
              </a:ext>
            </a:extLst>
          </p:cNvPr>
          <p:cNvSpPr/>
          <p:nvPr/>
        </p:nvSpPr>
        <p:spPr>
          <a:xfrm>
            <a:off x="2584993" y="2291214"/>
            <a:ext cx="707083" cy="2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B0106-ED93-4EF8-A82E-CDBEA2FC456B}"/>
              </a:ext>
            </a:extLst>
          </p:cNvPr>
          <p:cNvSpPr/>
          <p:nvPr/>
        </p:nvSpPr>
        <p:spPr>
          <a:xfrm>
            <a:off x="2252395" y="2672002"/>
            <a:ext cx="1019419" cy="26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015CEA-91DF-494F-8D6C-FF7280CAC315}"/>
              </a:ext>
            </a:extLst>
          </p:cNvPr>
          <p:cNvSpPr/>
          <p:nvPr/>
        </p:nvSpPr>
        <p:spPr>
          <a:xfrm>
            <a:off x="5294150" y="4185018"/>
            <a:ext cx="1738840" cy="66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37C0A2A-A457-43D3-9DE7-67A3E015BD01}"/>
              </a:ext>
            </a:extLst>
          </p:cNvPr>
          <p:cNvSpPr/>
          <p:nvPr/>
        </p:nvSpPr>
        <p:spPr>
          <a:xfrm>
            <a:off x="5499104" y="3565799"/>
            <a:ext cx="967959" cy="24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4AE9CC-6693-4AF3-B313-9DD8DF3CA626}"/>
              </a:ext>
            </a:extLst>
          </p:cNvPr>
          <p:cNvSpPr/>
          <p:nvPr/>
        </p:nvSpPr>
        <p:spPr>
          <a:xfrm>
            <a:off x="5499103" y="2733488"/>
            <a:ext cx="967959" cy="448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27813A9-FDB7-4B67-A30A-2951193727EA}"/>
              </a:ext>
            </a:extLst>
          </p:cNvPr>
          <p:cNvSpPr/>
          <p:nvPr/>
        </p:nvSpPr>
        <p:spPr>
          <a:xfrm>
            <a:off x="5629318" y="2001894"/>
            <a:ext cx="1382644" cy="28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F37947-75F4-4AD0-AB5D-91536CFFAD1D}"/>
              </a:ext>
            </a:extLst>
          </p:cNvPr>
          <p:cNvSpPr/>
          <p:nvPr/>
        </p:nvSpPr>
        <p:spPr>
          <a:xfrm>
            <a:off x="5301472" y="1198396"/>
            <a:ext cx="1829578" cy="56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5D539C-A0AA-416F-8C75-362FE8222E11}"/>
              </a:ext>
            </a:extLst>
          </p:cNvPr>
          <p:cNvSpPr/>
          <p:nvPr/>
        </p:nvSpPr>
        <p:spPr>
          <a:xfrm>
            <a:off x="5457045" y="807669"/>
            <a:ext cx="1572155" cy="26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22A83D-1C6B-4F56-B765-D5F6E3BEEDE1}"/>
              </a:ext>
            </a:extLst>
          </p:cNvPr>
          <p:cNvSpPr/>
          <p:nvPr/>
        </p:nvSpPr>
        <p:spPr>
          <a:xfrm>
            <a:off x="5472665" y="398920"/>
            <a:ext cx="1572155" cy="26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9CCFA3-E85B-4553-B673-C231FA917B46}"/>
              </a:ext>
            </a:extLst>
          </p:cNvPr>
          <p:cNvSpPr/>
          <p:nvPr/>
        </p:nvSpPr>
        <p:spPr>
          <a:xfrm>
            <a:off x="516369" y="3380174"/>
            <a:ext cx="2775707" cy="1649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9008"/>
            <a:ext cx="7200265" cy="702310"/>
          </a:xfrm>
          <a:custGeom>
            <a:avLst/>
            <a:gdLst/>
            <a:ahLst/>
            <a:cxnLst/>
            <a:rect l="l" t="t" r="r" b="b"/>
            <a:pathLst>
              <a:path w="7200265" h="702310">
                <a:moveTo>
                  <a:pt x="0" y="701992"/>
                </a:moveTo>
                <a:lnTo>
                  <a:pt x="7199998" y="701992"/>
                </a:lnTo>
                <a:lnTo>
                  <a:pt x="7199998" y="0"/>
                </a:lnTo>
                <a:lnTo>
                  <a:pt x="0" y="0"/>
                </a:lnTo>
                <a:lnTo>
                  <a:pt x="0" y="701992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2300" y="602005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spc="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1699" y="1594850"/>
            <a:ext cx="207645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Acknowledgements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 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1699" y="2461970"/>
            <a:ext cx="541655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3724" y="2461970"/>
            <a:ext cx="118237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/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 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/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 Perform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/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Pack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up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6478" y="1594850"/>
            <a:ext cx="166370" cy="176022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  <a:spcBef>
                <a:spcPts val="505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20320">
              <a:lnSpc>
                <a:spcPct val="100000"/>
              </a:lnSpc>
              <a:spcBef>
                <a:spcPts val="509"/>
              </a:spcBef>
            </a:pP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8415">
              <a:lnSpc>
                <a:spcPct val="100000"/>
              </a:lnSpc>
              <a:spcBef>
                <a:spcPts val="505"/>
              </a:spcBef>
            </a:pP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58</a:t>
            </a:r>
            <a:endParaRPr sz="100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509"/>
              </a:spcBef>
            </a:pP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6565" y="502995"/>
            <a:ext cx="3662508" cy="2161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5893" y="2970733"/>
            <a:ext cx="988225" cy="192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2977" y="2985633"/>
            <a:ext cx="2197387" cy="187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1999" y="2768821"/>
            <a:ext cx="746885" cy="2163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8246" y="3011774"/>
            <a:ext cx="89306" cy="64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1292" y="2887548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49" y="307898"/>
                </a:moveTo>
                <a:lnTo>
                  <a:pt x="202610" y="300049"/>
                </a:lnTo>
                <a:lnTo>
                  <a:pt x="244871" y="278191"/>
                </a:lnTo>
                <a:lnTo>
                  <a:pt x="278196" y="244862"/>
                </a:lnTo>
                <a:lnTo>
                  <a:pt x="300050" y="202598"/>
                </a:lnTo>
                <a:lnTo>
                  <a:pt x="307898" y="153936"/>
                </a:lnTo>
                <a:lnTo>
                  <a:pt x="300050" y="105286"/>
                </a:lnTo>
                <a:lnTo>
                  <a:pt x="278196" y="63030"/>
                </a:lnTo>
                <a:lnTo>
                  <a:pt x="244871" y="29705"/>
                </a:lnTo>
                <a:lnTo>
                  <a:pt x="202610" y="7849"/>
                </a:lnTo>
                <a:lnTo>
                  <a:pt x="153949" y="0"/>
                </a:lnTo>
                <a:lnTo>
                  <a:pt x="105288" y="7849"/>
                </a:lnTo>
                <a:lnTo>
                  <a:pt x="63027" y="29705"/>
                </a:lnTo>
                <a:lnTo>
                  <a:pt x="29702" y="63030"/>
                </a:lnTo>
                <a:lnTo>
                  <a:pt x="7848" y="105286"/>
                </a:lnTo>
                <a:lnTo>
                  <a:pt x="0" y="153936"/>
                </a:lnTo>
                <a:lnTo>
                  <a:pt x="7848" y="202598"/>
                </a:lnTo>
                <a:lnTo>
                  <a:pt x="29702" y="244862"/>
                </a:lnTo>
                <a:lnTo>
                  <a:pt x="63027" y="278191"/>
                </a:lnTo>
                <a:lnTo>
                  <a:pt x="105288" y="300049"/>
                </a:lnTo>
                <a:lnTo>
                  <a:pt x="153949" y="307898"/>
                </a:lnTo>
                <a:close/>
              </a:path>
            </a:pathLst>
          </a:custGeom>
          <a:ln w="254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9006" y="3425623"/>
            <a:ext cx="340995" cy="280670"/>
          </a:xfrm>
          <a:custGeom>
            <a:avLst/>
            <a:gdLst/>
            <a:ahLst/>
            <a:cxnLst/>
            <a:rect l="l" t="t" r="r" b="b"/>
            <a:pathLst>
              <a:path w="340995" h="280670">
                <a:moveTo>
                  <a:pt x="0" y="280136"/>
                </a:moveTo>
                <a:lnTo>
                  <a:pt x="340906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4132" y="33840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3952" y="3706850"/>
            <a:ext cx="779780" cy="436245"/>
          </a:xfrm>
          <a:custGeom>
            <a:avLst/>
            <a:gdLst/>
            <a:ahLst/>
            <a:cxnLst/>
            <a:rect l="l" t="t" r="r" b="b"/>
            <a:pathLst>
              <a:path w="779779" h="436245">
                <a:moveTo>
                  <a:pt x="0" y="435863"/>
                </a:moveTo>
                <a:lnTo>
                  <a:pt x="779297" y="435863"/>
                </a:lnTo>
                <a:lnTo>
                  <a:pt x="779297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200" y="437832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0" y="2231999"/>
                </a:moveTo>
                <a:lnTo>
                  <a:pt x="1597494" y="2231999"/>
                </a:lnTo>
                <a:lnTo>
                  <a:pt x="1597494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200" y="2741828"/>
            <a:ext cx="1597660" cy="2235200"/>
          </a:xfrm>
          <a:custGeom>
            <a:avLst/>
            <a:gdLst/>
            <a:ahLst/>
            <a:cxnLst/>
            <a:rect l="l" t="t" r="r" b="b"/>
            <a:pathLst>
              <a:path w="1597660" h="2235200">
                <a:moveTo>
                  <a:pt x="0" y="2234996"/>
                </a:moveTo>
                <a:lnTo>
                  <a:pt x="1597494" y="2234996"/>
                </a:lnTo>
                <a:lnTo>
                  <a:pt x="1597494" y="0"/>
                </a:lnTo>
                <a:lnTo>
                  <a:pt x="0" y="0"/>
                </a:lnTo>
                <a:lnTo>
                  <a:pt x="0" y="2234996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2905" y="2912695"/>
            <a:ext cx="511175" cy="148590"/>
          </a:xfrm>
          <a:custGeom>
            <a:avLst/>
            <a:gdLst/>
            <a:ahLst/>
            <a:cxnLst/>
            <a:rect l="l" t="t" r="r" b="b"/>
            <a:pathLst>
              <a:path w="511175" h="148589">
                <a:moveTo>
                  <a:pt x="510882" y="14798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3105" y="28802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35025" y="437830"/>
          <a:ext cx="6489065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499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8067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best time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choose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personal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protective equipment  (PPE)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 equipment?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271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65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15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479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most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items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 equipment you need to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an order  picking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forklift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2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full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body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harness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70"/>
                        </a:lnSpc>
                        <a:spcBef>
                          <a:spcPts val="525"/>
                        </a:spcBef>
                        <a:tabLst>
                          <a:tab pos="296545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guard	</a:t>
                      </a:r>
                      <a:r>
                        <a:rPr sz="1500" spc="-60" baseline="-5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Lanyard</a:t>
                      </a:r>
                      <a:endParaRPr sz="1500" baseline="-5555" dirty="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140"/>
                        </a:lnSpc>
                        <a:tabLst>
                          <a:tab pos="1297305" algn="l"/>
                          <a:tab pos="1957070" algn="l"/>
                          <a:tab pos="284797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(has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retractable	</a:t>
                      </a:r>
                      <a:r>
                        <a:rPr sz="1000" u="heavy" spc="-30" dirty="0">
                          <a:solidFill>
                            <a:srgbClr val="231F20"/>
                          </a:solidFill>
                          <a:uFill>
                            <a:solidFill>
                              <a:srgbClr val="687A9E"/>
                            </a:solidFill>
                          </a:uFill>
                          <a:latin typeface="Franklin Gothic Book"/>
                          <a:cs typeface="Franklin Gothic Book"/>
                        </a:rPr>
                        <a:t> 	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sz="1500" spc="-44" baseline="-5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anchor</a:t>
                      </a:r>
                      <a:r>
                        <a:rPr sz="1500" spc="-60" baseline="-5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52" baseline="-5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point</a:t>
                      </a:r>
                      <a:endParaRPr sz="1500" baseline="-5555" dirty="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lanyard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fitted).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2289810" algn="ctr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Retractable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R="2289175" algn="ctr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lanyard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6223660" y="2748191"/>
            <a:ext cx="716915" cy="384810"/>
          </a:xfrm>
          <a:custGeom>
            <a:avLst/>
            <a:gdLst/>
            <a:ahLst/>
            <a:cxnLst/>
            <a:rect l="l" t="t" r="r" b="b"/>
            <a:pathLst>
              <a:path w="716915" h="384810">
                <a:moveTo>
                  <a:pt x="0" y="384733"/>
                </a:moveTo>
                <a:lnTo>
                  <a:pt x="716724" y="384733"/>
                </a:lnTo>
                <a:lnTo>
                  <a:pt x="716724" y="0"/>
                </a:lnTo>
                <a:lnTo>
                  <a:pt x="0" y="0"/>
                </a:lnTo>
                <a:lnTo>
                  <a:pt x="0" y="38473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23015E-26DF-40FC-A89B-0E0291DCC0FE}"/>
              </a:ext>
            </a:extLst>
          </p:cNvPr>
          <p:cNvSpPr/>
          <p:nvPr/>
        </p:nvSpPr>
        <p:spPr>
          <a:xfrm>
            <a:off x="2193909" y="437831"/>
            <a:ext cx="4773592" cy="222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B6FB6F-CF44-4570-B81D-F38A71719095}"/>
              </a:ext>
            </a:extLst>
          </p:cNvPr>
          <p:cNvSpPr/>
          <p:nvPr/>
        </p:nvSpPr>
        <p:spPr>
          <a:xfrm>
            <a:off x="2168175" y="2729308"/>
            <a:ext cx="1216415" cy="222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DEBA62-3945-46C3-A713-A741EEB1B7A9}"/>
              </a:ext>
            </a:extLst>
          </p:cNvPr>
          <p:cNvSpPr/>
          <p:nvPr/>
        </p:nvSpPr>
        <p:spPr>
          <a:xfrm>
            <a:off x="3456595" y="2729308"/>
            <a:ext cx="3510906" cy="222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0574" y="2914709"/>
            <a:ext cx="1457595" cy="194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66000"/>
            <a:ext cx="19488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Working safely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at</a:t>
            </a:r>
            <a:r>
              <a:rPr sz="1400" spc="-5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heights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3857" y="808926"/>
            <a:ext cx="948448" cy="1927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7615" y="742977"/>
            <a:ext cx="681338" cy="196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4414" y="762660"/>
            <a:ext cx="1313376" cy="1991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9606" y="808926"/>
            <a:ext cx="482384" cy="48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57618" y="3038567"/>
            <a:ext cx="1931839" cy="1807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9606" y="2965780"/>
            <a:ext cx="482384" cy="481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95643"/>
              </p:ext>
            </p:extLst>
          </p:nvPr>
        </p:nvGraphicFramePr>
        <p:xfrm>
          <a:off x="535499" y="684005"/>
          <a:ext cx="6479540" cy="4277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8824">
                <a:tc>
                  <a:txBody>
                    <a:bodyPr/>
                    <a:lstStyle/>
                    <a:p>
                      <a:pPr marL="66040" marR="197612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harness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lanyard,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6040">
                        <a:lnSpc>
                          <a:spcPts val="1110"/>
                        </a:lnSpc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the order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68084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never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load  on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are people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around.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755" marR="175958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dangerous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because  something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might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someone.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826">
                <a:tc>
                  <a:txBody>
                    <a:bodyPr/>
                    <a:lstStyle/>
                    <a:p>
                      <a:pPr marL="73025" marR="1631950">
                        <a:lnSpc>
                          <a:spcPts val="1140"/>
                        </a:lnSpc>
                        <a:spcBef>
                          <a:spcPts val="70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  platform handrails are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closed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3025">
                        <a:lnSpc>
                          <a:spcPts val="1170"/>
                        </a:lnSpc>
                        <a:spcBef>
                          <a:spcPts val="48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 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platform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3025" marR="1975485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handrail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order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89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2011045">
                        <a:lnSpc>
                          <a:spcPts val="1140"/>
                        </a:lnSpc>
                        <a:spcBef>
                          <a:spcPts val="70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Never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order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picker’s platform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0645" marR="2013585" algn="just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very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dangerous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the serious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 of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heights.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89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3499F9-F38B-487F-B159-889C7824A19F}"/>
              </a:ext>
            </a:extLst>
          </p:cNvPr>
          <p:cNvSpPr/>
          <p:nvPr/>
        </p:nvSpPr>
        <p:spPr>
          <a:xfrm>
            <a:off x="591869" y="718641"/>
            <a:ext cx="3114222" cy="20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421CAA-8E84-4BD6-B4A8-C0ABE9E56B51}"/>
              </a:ext>
            </a:extLst>
          </p:cNvPr>
          <p:cNvSpPr/>
          <p:nvPr/>
        </p:nvSpPr>
        <p:spPr>
          <a:xfrm>
            <a:off x="3795254" y="752311"/>
            <a:ext cx="3087352" cy="20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49198C-AC9E-41FE-98C3-1C866A83E2EA}"/>
              </a:ext>
            </a:extLst>
          </p:cNvPr>
          <p:cNvSpPr/>
          <p:nvPr/>
        </p:nvSpPr>
        <p:spPr>
          <a:xfrm>
            <a:off x="567043" y="2893797"/>
            <a:ext cx="3114222" cy="20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322718-2E28-4CBE-ADD7-E9171A4301C4}"/>
              </a:ext>
            </a:extLst>
          </p:cNvPr>
          <p:cNvSpPr/>
          <p:nvPr/>
        </p:nvSpPr>
        <p:spPr>
          <a:xfrm>
            <a:off x="3795253" y="2893797"/>
            <a:ext cx="3194203" cy="20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76418" y="549324"/>
            <a:ext cx="1223524" cy="2049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7814" y="562979"/>
            <a:ext cx="1582235" cy="1991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7400" y="2868900"/>
            <a:ext cx="2087488" cy="1415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9044" y="2162480"/>
            <a:ext cx="585000" cy="43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2502" y="2080336"/>
            <a:ext cx="482396" cy="48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6228" y="4521695"/>
            <a:ext cx="3579495" cy="330835"/>
          </a:xfrm>
          <a:custGeom>
            <a:avLst/>
            <a:gdLst/>
            <a:ahLst/>
            <a:cxnLst/>
            <a:rect l="l" t="t" r="r" b="b"/>
            <a:pathLst>
              <a:path w="3579495" h="330835">
                <a:moveTo>
                  <a:pt x="0" y="330327"/>
                </a:moveTo>
                <a:lnTo>
                  <a:pt x="3578948" y="330327"/>
                </a:lnTo>
                <a:lnTo>
                  <a:pt x="3578948" y="0"/>
                </a:lnTo>
                <a:lnTo>
                  <a:pt x="0" y="0"/>
                </a:lnTo>
                <a:lnTo>
                  <a:pt x="0" y="33032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200" y="437832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0" y="2231999"/>
                </a:moveTo>
                <a:lnTo>
                  <a:pt x="1597494" y="2231999"/>
                </a:lnTo>
                <a:lnTo>
                  <a:pt x="1597494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11562"/>
              </p:ext>
            </p:extLst>
          </p:nvPr>
        </p:nvGraphicFramePr>
        <p:xfrm>
          <a:off x="535025" y="437830"/>
          <a:ext cx="6478905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38544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wear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full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body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harness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 retractable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lanyard?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271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190875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operator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 thrown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order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 tips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collision.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7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6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17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3939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  a seat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(if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fitted)?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081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703195">
                        <a:lnSpc>
                          <a:spcPts val="1140"/>
                        </a:lnSpc>
                        <a:spcBef>
                          <a:spcPts val="6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seatbelt stops the operator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crash.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755" marR="2782570">
                        <a:lnSpc>
                          <a:spcPts val="1140"/>
                        </a:lnSpc>
                        <a:spcBef>
                          <a:spcPts val="2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seatbelt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operator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 being thrown around and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hurt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inside the  order picking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forklift.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Note: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Most models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forklifts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not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seatbelt.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0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3.1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63056A-C835-44C1-AE39-890387F21347}"/>
              </a:ext>
            </a:extLst>
          </p:cNvPr>
          <p:cNvSpPr/>
          <p:nvPr/>
        </p:nvSpPr>
        <p:spPr>
          <a:xfrm>
            <a:off x="2180702" y="511117"/>
            <a:ext cx="47979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A4ED98-5911-4D07-A2DC-DDD02AA79FD6}"/>
              </a:ext>
            </a:extLst>
          </p:cNvPr>
          <p:cNvSpPr/>
          <p:nvPr/>
        </p:nvSpPr>
        <p:spPr>
          <a:xfrm>
            <a:off x="2178050" y="2740287"/>
            <a:ext cx="47979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4720" y="892520"/>
            <a:ext cx="1962767" cy="1725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8473" y="944102"/>
            <a:ext cx="2273533" cy="1609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13350"/>
              </p:ext>
            </p:extLst>
          </p:nvPr>
        </p:nvGraphicFramePr>
        <p:xfrm>
          <a:off x="2131625" y="437830"/>
          <a:ext cx="5424804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Type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picked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96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 marR="106045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Communication.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talk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to?  Can 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talk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them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when you  need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7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548">
                <a:tc rowSpan="2">
                  <a:txBody>
                    <a:bodyPr/>
                    <a:lstStyle/>
                    <a:p>
                      <a:pPr marL="74295" marR="638810">
                        <a:lnSpc>
                          <a:spcPts val="114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 the load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platform?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41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ON NEXT</a:t>
                      </a:r>
                      <a:r>
                        <a:rPr sz="800" b="0" i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0905" y="427494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18</a:t>
            </a:r>
            <a:endParaRPr sz="1100">
              <a:latin typeface="Franklin Gothic Demi"/>
              <a:cs typeface="Franklin Gothic Demi"/>
            </a:endParaRPr>
          </a:p>
          <a:p>
            <a:pPr marL="107950" marR="394970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 picking.</a:t>
            </a:r>
            <a:endParaRPr sz="1000">
              <a:latin typeface="Franklin Gothic Book"/>
              <a:cs typeface="Franklin Gothic Book"/>
            </a:endParaRPr>
          </a:p>
          <a:p>
            <a:pPr marL="107950" marR="28257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(other  than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hazards)?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5507" y="3058035"/>
            <a:ext cx="1746153" cy="1664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5499" y="3061284"/>
            <a:ext cx="2223465" cy="1811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F344E-04F6-4432-91FF-867CF815719F}"/>
              </a:ext>
            </a:extLst>
          </p:cNvPr>
          <p:cNvSpPr/>
          <p:nvPr/>
        </p:nvSpPr>
        <p:spPr>
          <a:xfrm>
            <a:off x="2180702" y="511117"/>
            <a:ext cx="23595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09846-4BE8-405D-9005-9410EA397361}"/>
              </a:ext>
            </a:extLst>
          </p:cNvPr>
          <p:cNvSpPr/>
          <p:nvPr/>
        </p:nvSpPr>
        <p:spPr>
          <a:xfrm>
            <a:off x="4615465" y="462631"/>
            <a:ext cx="23595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45C983-1F11-4B51-A756-86DFBCBA01F9}"/>
              </a:ext>
            </a:extLst>
          </p:cNvPr>
          <p:cNvSpPr/>
          <p:nvPr/>
        </p:nvSpPr>
        <p:spPr>
          <a:xfrm>
            <a:off x="2162530" y="2751887"/>
            <a:ext cx="23595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AAC93-6140-4153-821D-42C2093C0F8D}"/>
              </a:ext>
            </a:extLst>
          </p:cNvPr>
          <p:cNvSpPr/>
          <p:nvPr/>
        </p:nvSpPr>
        <p:spPr>
          <a:xfrm>
            <a:off x="4623219" y="2741476"/>
            <a:ext cx="2359548" cy="202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1361" y="117014"/>
            <a:ext cx="1187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WORK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0312" y="438353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225997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4024" y="438353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225997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4024" y="2704678"/>
            <a:ext cx="0" cy="2260600"/>
          </a:xfrm>
          <a:custGeom>
            <a:avLst/>
            <a:gdLst/>
            <a:ahLst/>
            <a:cxnLst/>
            <a:rect l="l" t="t" r="r" b="b"/>
            <a:pathLst>
              <a:path h="2260600">
                <a:moveTo>
                  <a:pt x="0" y="225997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6599" y="435180"/>
            <a:ext cx="2444115" cy="0"/>
          </a:xfrm>
          <a:custGeom>
            <a:avLst/>
            <a:gdLst/>
            <a:ahLst/>
            <a:cxnLst/>
            <a:rect l="l" t="t" r="r" b="b"/>
            <a:pathLst>
              <a:path w="2444115">
                <a:moveTo>
                  <a:pt x="0" y="0"/>
                </a:moveTo>
                <a:lnTo>
                  <a:pt x="244370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0312" y="435180"/>
            <a:ext cx="2447290" cy="0"/>
          </a:xfrm>
          <a:custGeom>
            <a:avLst/>
            <a:gdLst/>
            <a:ahLst/>
            <a:cxnLst/>
            <a:rect l="l" t="t" r="r" b="b"/>
            <a:pathLst>
              <a:path w="2447290">
                <a:moveTo>
                  <a:pt x="0" y="0"/>
                </a:moveTo>
                <a:lnTo>
                  <a:pt x="244688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6599" y="2701506"/>
            <a:ext cx="2444115" cy="0"/>
          </a:xfrm>
          <a:custGeom>
            <a:avLst/>
            <a:gdLst/>
            <a:ahLst/>
            <a:cxnLst/>
            <a:rect l="l" t="t" r="r" b="b"/>
            <a:pathLst>
              <a:path w="2444115">
                <a:moveTo>
                  <a:pt x="0" y="0"/>
                </a:moveTo>
                <a:lnTo>
                  <a:pt x="244370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0312" y="2701506"/>
            <a:ext cx="2447290" cy="0"/>
          </a:xfrm>
          <a:custGeom>
            <a:avLst/>
            <a:gdLst/>
            <a:ahLst/>
            <a:cxnLst/>
            <a:rect l="l" t="t" r="r" b="b"/>
            <a:pathLst>
              <a:path w="2447290">
                <a:moveTo>
                  <a:pt x="0" y="0"/>
                </a:moveTo>
                <a:lnTo>
                  <a:pt x="244688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6599" y="4967831"/>
            <a:ext cx="2444115" cy="0"/>
          </a:xfrm>
          <a:custGeom>
            <a:avLst/>
            <a:gdLst/>
            <a:ahLst/>
            <a:cxnLst/>
            <a:rect l="l" t="t" r="r" b="b"/>
            <a:pathLst>
              <a:path w="2444115">
                <a:moveTo>
                  <a:pt x="0" y="0"/>
                </a:moveTo>
                <a:lnTo>
                  <a:pt x="244370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0312" y="4967831"/>
            <a:ext cx="2447290" cy="0"/>
          </a:xfrm>
          <a:custGeom>
            <a:avLst/>
            <a:gdLst/>
            <a:ahLst/>
            <a:cxnLst/>
            <a:rect l="l" t="t" r="r" b="b"/>
            <a:pathLst>
              <a:path w="2447290">
                <a:moveTo>
                  <a:pt x="0" y="0"/>
                </a:moveTo>
                <a:lnTo>
                  <a:pt x="244688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7968" y="739155"/>
            <a:ext cx="1828727" cy="187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1783" y="595747"/>
            <a:ext cx="1876101" cy="204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0682" y="3229864"/>
            <a:ext cx="1897317" cy="160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96800" y="489230"/>
            <a:ext cx="140208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0199" y="2758731"/>
            <a:ext cx="204279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order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picking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suitable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1199" y="489230"/>
            <a:ext cx="1987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 you need 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826452"/>
            <a:ext cx="2061210" cy="180340"/>
          </a:xfrm>
          <a:custGeom>
            <a:avLst/>
            <a:gdLst/>
            <a:ahLst/>
            <a:cxnLst/>
            <a:rect l="l" t="t" r="r" b="b"/>
            <a:pathLst>
              <a:path w="2061210" h="180340">
                <a:moveTo>
                  <a:pt x="0" y="180124"/>
                </a:moveTo>
                <a:lnTo>
                  <a:pt x="2060994" y="180124"/>
                </a:lnTo>
                <a:lnTo>
                  <a:pt x="2060994" y="0"/>
                </a:lnTo>
                <a:lnTo>
                  <a:pt x="0" y="0"/>
                </a:lnTo>
                <a:lnTo>
                  <a:pt x="0" y="180124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9100" y="837290"/>
            <a:ext cx="1683385" cy="109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</a:t>
            </a: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CONTINUED FROM PREVIOUS</a:t>
            </a:r>
            <a:r>
              <a:rPr sz="800" i="1" spc="-7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1050" dirty="0">
              <a:latin typeface="Franklin Gothic Demi"/>
              <a:cs typeface="Franklin Gothic Demi"/>
            </a:endParaRPr>
          </a:p>
          <a:p>
            <a:pPr marL="298450" marR="289560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 picking.</a:t>
            </a:r>
            <a:endParaRPr sz="1000" dirty="0">
              <a:latin typeface="Franklin Gothic Book"/>
              <a:cs typeface="Franklin Gothic Book"/>
            </a:endParaRPr>
          </a:p>
          <a:p>
            <a:pPr marL="298450" marR="17716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(other  than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hazards)?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5299" y="521422"/>
            <a:ext cx="8083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9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18</a:t>
            </a:r>
            <a:endParaRPr sz="1100" dirty="0">
              <a:latin typeface="Franklin Gothic Demi"/>
              <a:cs typeface="Franklin Gothic Dem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42E4B6-13EB-40AC-A2A2-4026DB180905}"/>
              </a:ext>
            </a:extLst>
          </p:cNvPr>
          <p:cNvSpPr/>
          <p:nvPr/>
        </p:nvSpPr>
        <p:spPr>
          <a:xfrm>
            <a:off x="2180702" y="511117"/>
            <a:ext cx="23595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BD7A7E-412E-4362-9FEF-8A97ED7F02D6}"/>
              </a:ext>
            </a:extLst>
          </p:cNvPr>
          <p:cNvSpPr/>
          <p:nvPr/>
        </p:nvSpPr>
        <p:spPr>
          <a:xfrm>
            <a:off x="4629988" y="479247"/>
            <a:ext cx="23595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636061-BC71-4A70-9E6F-6B232B6E7CBA}"/>
              </a:ext>
            </a:extLst>
          </p:cNvPr>
          <p:cNvSpPr/>
          <p:nvPr/>
        </p:nvSpPr>
        <p:spPr>
          <a:xfrm>
            <a:off x="3258110" y="2756727"/>
            <a:ext cx="23595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8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6584" y="3055716"/>
            <a:ext cx="621398" cy="867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7194" y="3054628"/>
            <a:ext cx="632543" cy="86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6504" y="3446886"/>
            <a:ext cx="1457542" cy="1503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5185" y="3327006"/>
            <a:ext cx="1387515" cy="1572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200" y="437832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0" y="2231999"/>
                </a:moveTo>
                <a:lnTo>
                  <a:pt x="1597494" y="2231999"/>
                </a:lnTo>
                <a:lnTo>
                  <a:pt x="1597494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200" y="2741828"/>
            <a:ext cx="1597660" cy="723265"/>
          </a:xfrm>
          <a:custGeom>
            <a:avLst/>
            <a:gdLst/>
            <a:ahLst/>
            <a:cxnLst/>
            <a:rect l="l" t="t" r="r" b="b"/>
            <a:pathLst>
              <a:path w="1597660" h="723264">
                <a:moveTo>
                  <a:pt x="0" y="723176"/>
                </a:moveTo>
                <a:lnTo>
                  <a:pt x="1597494" y="723176"/>
                </a:lnTo>
                <a:lnTo>
                  <a:pt x="1597494" y="0"/>
                </a:lnTo>
                <a:lnTo>
                  <a:pt x="0" y="0"/>
                </a:lnTo>
                <a:lnTo>
                  <a:pt x="0" y="723176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0696" y="716812"/>
            <a:ext cx="3889356" cy="1863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53315"/>
              </p:ext>
            </p:extLst>
          </p:nvPr>
        </p:nvGraphicFramePr>
        <p:xfrm>
          <a:off x="535025" y="436930"/>
          <a:ext cx="6476999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02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19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39814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your  travel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path.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39560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plan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398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your path for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decide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them.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6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20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9220" marR="103505">
                        <a:lnSpc>
                          <a:spcPts val="1140"/>
                        </a:lnSpc>
                        <a:spcBef>
                          <a:spcPts val="78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communicate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fellow workers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gesters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9220">
                        <a:lnSpc>
                          <a:spcPts val="117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yelling.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2080" marB="0"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390" marR="8763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Verbal.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Listen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 questions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understand.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Communicate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 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appropriate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signs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two-way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83185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radio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written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instructions.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297496" y="3736087"/>
            <a:ext cx="789103" cy="1200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9537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1.4, 1.6,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3.4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69119" y="4092114"/>
            <a:ext cx="726146" cy="785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169A3E-3CBC-41B2-9D1A-49B364DF6EB1}"/>
              </a:ext>
            </a:extLst>
          </p:cNvPr>
          <p:cNvSpPr/>
          <p:nvPr/>
        </p:nvSpPr>
        <p:spPr>
          <a:xfrm>
            <a:off x="2180702" y="511117"/>
            <a:ext cx="4797948" cy="2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1AFF00-4095-4D17-9F6D-5B87C873F569}"/>
              </a:ext>
            </a:extLst>
          </p:cNvPr>
          <p:cNvSpPr/>
          <p:nvPr/>
        </p:nvSpPr>
        <p:spPr>
          <a:xfrm>
            <a:off x="527300" y="3537064"/>
            <a:ext cx="1559299" cy="143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68BAC-33DB-4E49-9B65-B81F36A0C06F}"/>
              </a:ext>
            </a:extLst>
          </p:cNvPr>
          <p:cNvSpPr/>
          <p:nvPr/>
        </p:nvSpPr>
        <p:spPr>
          <a:xfrm>
            <a:off x="2174204" y="2741187"/>
            <a:ext cx="1559299" cy="220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71964C-A917-46A9-BE50-41D34C962465}"/>
              </a:ext>
            </a:extLst>
          </p:cNvPr>
          <p:cNvSpPr/>
          <p:nvPr/>
        </p:nvSpPr>
        <p:spPr>
          <a:xfrm>
            <a:off x="3807544" y="2746908"/>
            <a:ext cx="1559299" cy="220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79475D-1054-476A-B507-0257D408891B}"/>
              </a:ext>
            </a:extLst>
          </p:cNvPr>
          <p:cNvSpPr/>
          <p:nvPr/>
        </p:nvSpPr>
        <p:spPr>
          <a:xfrm>
            <a:off x="5387877" y="2741187"/>
            <a:ext cx="1559299" cy="220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286" y="117014"/>
            <a:ext cx="1152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WORK/TASK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7500" y="2444280"/>
            <a:ext cx="2543810" cy="0"/>
          </a:xfrm>
          <a:custGeom>
            <a:avLst/>
            <a:gdLst/>
            <a:ahLst/>
            <a:cxnLst/>
            <a:rect l="l" t="t" r="r" b="b"/>
            <a:pathLst>
              <a:path w="2543810">
                <a:moveTo>
                  <a:pt x="0" y="0"/>
                </a:moveTo>
                <a:lnTo>
                  <a:pt x="254351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1015" y="2444280"/>
            <a:ext cx="2339975" cy="0"/>
          </a:xfrm>
          <a:custGeom>
            <a:avLst/>
            <a:gdLst/>
            <a:ahLst/>
            <a:cxnLst/>
            <a:rect l="l" t="t" r="r" b="b"/>
            <a:pathLst>
              <a:path w="2339975">
                <a:moveTo>
                  <a:pt x="0" y="0"/>
                </a:moveTo>
                <a:lnTo>
                  <a:pt x="2339886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1015" y="2447461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5">
                <a:moveTo>
                  <a:pt x="0" y="98226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7725" y="2447461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985443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7500" y="3432905"/>
            <a:ext cx="2546985" cy="0"/>
          </a:xfrm>
          <a:custGeom>
            <a:avLst/>
            <a:gdLst/>
            <a:ahLst/>
            <a:cxnLst/>
            <a:rect l="l" t="t" r="r" b="b"/>
            <a:pathLst>
              <a:path w="2546985">
                <a:moveTo>
                  <a:pt x="0" y="0"/>
                </a:moveTo>
                <a:lnTo>
                  <a:pt x="254669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1015" y="3436086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5">
                <a:moveTo>
                  <a:pt x="0" y="98226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7725" y="3432911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985443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7500" y="4421530"/>
            <a:ext cx="2543810" cy="0"/>
          </a:xfrm>
          <a:custGeom>
            <a:avLst/>
            <a:gdLst/>
            <a:ahLst/>
            <a:cxnLst/>
            <a:rect l="l" t="t" r="r" b="b"/>
            <a:pathLst>
              <a:path w="2543810">
                <a:moveTo>
                  <a:pt x="0" y="0"/>
                </a:moveTo>
                <a:lnTo>
                  <a:pt x="254351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1015" y="4421530"/>
            <a:ext cx="2339975" cy="0"/>
          </a:xfrm>
          <a:custGeom>
            <a:avLst/>
            <a:gdLst/>
            <a:ahLst/>
            <a:cxnLst/>
            <a:rect l="l" t="t" r="r" b="b"/>
            <a:pathLst>
              <a:path w="2339975">
                <a:moveTo>
                  <a:pt x="0" y="0"/>
                </a:moveTo>
                <a:lnTo>
                  <a:pt x="2339886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2420" y="2513328"/>
            <a:ext cx="1189698" cy="87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4021" y="2752814"/>
            <a:ext cx="2196201" cy="1621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5677" y="1137032"/>
            <a:ext cx="1678728" cy="899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96985" y="2501631"/>
            <a:ext cx="1162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2986" y="390230"/>
            <a:ext cx="8324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need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2986" y="2210930"/>
            <a:ext cx="10864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should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35059" y="3505110"/>
            <a:ext cx="1477059" cy="887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53015" y="2501631"/>
            <a:ext cx="1190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6985" y="3490130"/>
            <a:ext cx="73025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not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004" y="432003"/>
            <a:ext cx="1597660" cy="398907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21</a:t>
            </a:r>
            <a:endParaRPr sz="1100">
              <a:latin typeface="Franklin Gothic Demi"/>
              <a:cs typeface="Franklin Gothic Demi"/>
            </a:endParaRPr>
          </a:p>
          <a:p>
            <a:pPr marL="107950" marR="116205">
              <a:lnSpc>
                <a:spcPct val="142200"/>
              </a:lnSpc>
              <a:spcBef>
                <a:spcPts val="1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tell?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them?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45690" y="3875709"/>
            <a:ext cx="482396" cy="48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45690" y="1273276"/>
            <a:ext cx="1509707" cy="784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134325" y="630725"/>
          <a:ext cx="4886959" cy="1480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0630">
                <a:tc>
                  <a:txBody>
                    <a:bodyPr/>
                    <a:lstStyle/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5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officer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24154" indent="-1530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Emergency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3968436" y="1269433"/>
            <a:ext cx="1019303" cy="795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3.6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A18528-2417-4AB7-9477-30302B905085}"/>
              </a:ext>
            </a:extLst>
          </p:cNvPr>
          <p:cNvSpPr/>
          <p:nvPr/>
        </p:nvSpPr>
        <p:spPr>
          <a:xfrm>
            <a:off x="2184716" y="651543"/>
            <a:ext cx="1593533" cy="1413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726ABE-BBB7-434E-9B2C-AE7C4FC48E84}"/>
              </a:ext>
            </a:extLst>
          </p:cNvPr>
          <p:cNvSpPr/>
          <p:nvPr/>
        </p:nvSpPr>
        <p:spPr>
          <a:xfrm>
            <a:off x="3900408" y="664422"/>
            <a:ext cx="1144064" cy="1413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CD2EBE-FE18-4137-99B1-EF380711A3EA}"/>
              </a:ext>
            </a:extLst>
          </p:cNvPr>
          <p:cNvSpPr/>
          <p:nvPr/>
        </p:nvSpPr>
        <p:spPr>
          <a:xfrm>
            <a:off x="5146873" y="665671"/>
            <a:ext cx="1793349" cy="1413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FA76A5-7B97-4A57-BA09-D8E0F5D70C7E}"/>
              </a:ext>
            </a:extLst>
          </p:cNvPr>
          <p:cNvSpPr/>
          <p:nvPr/>
        </p:nvSpPr>
        <p:spPr>
          <a:xfrm>
            <a:off x="2184715" y="2183559"/>
            <a:ext cx="1593533" cy="23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8F841-4C4F-41E3-81BB-45646D3E8C94}"/>
              </a:ext>
            </a:extLst>
          </p:cNvPr>
          <p:cNvSpPr/>
          <p:nvPr/>
        </p:nvSpPr>
        <p:spPr>
          <a:xfrm>
            <a:off x="2136681" y="2499591"/>
            <a:ext cx="2475437" cy="89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32A5E4-0D79-4AD9-90AD-5EDEB93FE53D}"/>
              </a:ext>
            </a:extLst>
          </p:cNvPr>
          <p:cNvSpPr/>
          <p:nvPr/>
        </p:nvSpPr>
        <p:spPr>
          <a:xfrm>
            <a:off x="2173273" y="3501627"/>
            <a:ext cx="2475437" cy="89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DCA77D-10D4-4FFA-A79E-13D8F1314C70}"/>
              </a:ext>
            </a:extLst>
          </p:cNvPr>
          <p:cNvSpPr/>
          <p:nvPr/>
        </p:nvSpPr>
        <p:spPr>
          <a:xfrm>
            <a:off x="4744021" y="2465893"/>
            <a:ext cx="2270440" cy="190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77770"/>
            <a:ext cx="1660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Franklin Gothic Demi"/>
                <a:cs typeface="Franklin Gothic Demi"/>
              </a:rPr>
              <a:t>About this</a:t>
            </a:r>
            <a:r>
              <a:rPr sz="1800" b="1" spc="-40" dirty="0">
                <a:latin typeface="Franklin Gothic Demi"/>
                <a:cs typeface="Franklin Gothic Demi"/>
              </a:rPr>
              <a:t> </a:t>
            </a:r>
            <a:r>
              <a:rPr sz="1800" b="1" spc="-10" dirty="0">
                <a:latin typeface="Franklin Gothic Demi"/>
                <a:cs typeface="Franklin Gothic Demi"/>
              </a:rPr>
              <a:t>guide</a:t>
            </a:r>
            <a:endParaRPr sz="18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23094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7667" y="456395"/>
            <a:ext cx="871661" cy="12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716229"/>
            <a:ext cx="6430645" cy="37687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guide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follow-up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formal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03985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Like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Guides,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uses 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formal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pass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—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team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Pty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Ltd.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Note: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 use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wording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 Assessment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 developed around 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 (LLN)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principles.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Franklin Gothic Book"/>
              <a:cs typeface="Franklin Gothic Book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How to </a:t>
            </a:r>
            <a:r>
              <a:rPr sz="18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use this</a:t>
            </a:r>
            <a:r>
              <a:rPr sz="1800" b="1" spc="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b="1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guide</a:t>
            </a:r>
            <a:endParaRPr sz="18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in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hard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copy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04139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test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course.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Study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carefully,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ask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friend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practise.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question,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Writing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also 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  This also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see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luck!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Or use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on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screen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multimedia presentation, 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computer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screen.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multimedia presentation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just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exactly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 with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easy-to-understand</a:t>
            </a:r>
            <a:r>
              <a:rPr sz="1000" spc="1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414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the multimedia presentation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learners discuss questions.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shows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question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Next,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 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discuss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000" spc="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0646" y="1730230"/>
            <a:ext cx="468751" cy="464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29616" y="117014"/>
            <a:ext cx="1155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THIS</a:t>
            </a:r>
            <a:r>
              <a:rPr sz="11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GUIDE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C22A5-3276-4032-BD09-395689E0B31D}"/>
              </a:ext>
            </a:extLst>
          </p:cNvPr>
          <p:cNvSpPr/>
          <p:nvPr/>
        </p:nvSpPr>
        <p:spPr>
          <a:xfrm>
            <a:off x="467956" y="651951"/>
            <a:ext cx="5537481" cy="154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51692-D269-4121-8713-2FEDB6529517}"/>
              </a:ext>
            </a:extLst>
          </p:cNvPr>
          <p:cNvSpPr/>
          <p:nvPr/>
        </p:nvSpPr>
        <p:spPr>
          <a:xfrm>
            <a:off x="529032" y="2761851"/>
            <a:ext cx="6410296" cy="1787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549" y="1560181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804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724" y="1563351"/>
            <a:ext cx="0" cy="3398520"/>
          </a:xfrm>
          <a:custGeom>
            <a:avLst/>
            <a:gdLst/>
            <a:ahLst/>
            <a:cxnLst/>
            <a:rect l="l" t="t" r="r" b="b"/>
            <a:pathLst>
              <a:path h="3398520">
                <a:moveTo>
                  <a:pt x="0" y="339830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9600" y="1560181"/>
            <a:ext cx="2030730" cy="0"/>
          </a:xfrm>
          <a:custGeom>
            <a:avLst/>
            <a:gdLst/>
            <a:ahLst/>
            <a:cxnLst/>
            <a:rect l="l" t="t" r="r" b="b"/>
            <a:pathLst>
              <a:path w="2030729">
                <a:moveTo>
                  <a:pt x="0" y="0"/>
                </a:moveTo>
                <a:lnTo>
                  <a:pt x="203039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9600" y="1563351"/>
            <a:ext cx="0" cy="3398520"/>
          </a:xfrm>
          <a:custGeom>
            <a:avLst/>
            <a:gdLst/>
            <a:ahLst/>
            <a:cxnLst/>
            <a:rect l="l" t="t" r="r" b="b"/>
            <a:pathLst>
              <a:path h="3398520">
                <a:moveTo>
                  <a:pt x="0" y="339830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6825" y="1563351"/>
            <a:ext cx="0" cy="3398520"/>
          </a:xfrm>
          <a:custGeom>
            <a:avLst/>
            <a:gdLst/>
            <a:ahLst/>
            <a:cxnLst/>
            <a:rect l="l" t="t" r="r" b="b"/>
            <a:pathLst>
              <a:path h="3398520">
                <a:moveTo>
                  <a:pt x="0" y="339830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549" y="496483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804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9600" y="4964830"/>
            <a:ext cx="2030730" cy="0"/>
          </a:xfrm>
          <a:custGeom>
            <a:avLst/>
            <a:gdLst/>
            <a:ahLst/>
            <a:cxnLst/>
            <a:rect l="l" t="t" r="r" b="b"/>
            <a:pathLst>
              <a:path w="2030729">
                <a:moveTo>
                  <a:pt x="0" y="0"/>
                </a:moveTo>
                <a:lnTo>
                  <a:pt x="203039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485" y="1894986"/>
            <a:ext cx="3321096" cy="2932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2658" y="2038756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201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1858" y="20133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55860" y="1920684"/>
            <a:ext cx="8636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Tether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55860" y="1920684"/>
            <a:ext cx="863600" cy="245745"/>
          </a:xfrm>
          <a:custGeom>
            <a:avLst/>
            <a:gdLst/>
            <a:ahLst/>
            <a:cxnLst/>
            <a:rect l="l" t="t" r="r" b="b"/>
            <a:pathLst>
              <a:path w="863600" h="245744">
                <a:moveTo>
                  <a:pt x="0" y="245630"/>
                </a:moveTo>
                <a:lnTo>
                  <a:pt x="863257" y="245630"/>
                </a:lnTo>
                <a:lnTo>
                  <a:pt x="86325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4504" y="4219208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27444" y="0"/>
                </a:moveTo>
                <a:lnTo>
                  <a:pt x="16759" y="2157"/>
                </a:lnTo>
                <a:lnTo>
                  <a:pt x="8035" y="8040"/>
                </a:lnTo>
                <a:lnTo>
                  <a:pt x="2155" y="16764"/>
                </a:lnTo>
                <a:lnTo>
                  <a:pt x="0" y="27444"/>
                </a:lnTo>
                <a:lnTo>
                  <a:pt x="2155" y="38132"/>
                </a:lnTo>
                <a:lnTo>
                  <a:pt x="8035" y="46859"/>
                </a:lnTo>
                <a:lnTo>
                  <a:pt x="16759" y="52744"/>
                </a:lnTo>
                <a:lnTo>
                  <a:pt x="27444" y="54902"/>
                </a:lnTo>
                <a:lnTo>
                  <a:pt x="38130" y="52744"/>
                </a:lnTo>
                <a:lnTo>
                  <a:pt x="46853" y="46859"/>
                </a:lnTo>
                <a:lnTo>
                  <a:pt x="52733" y="38132"/>
                </a:lnTo>
                <a:lnTo>
                  <a:pt x="54889" y="27444"/>
                </a:lnTo>
                <a:lnTo>
                  <a:pt x="52733" y="16764"/>
                </a:lnTo>
                <a:lnTo>
                  <a:pt x="46853" y="8040"/>
                </a:lnTo>
                <a:lnTo>
                  <a:pt x="38130" y="2157"/>
                </a:lnTo>
                <a:lnTo>
                  <a:pt x="27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5009" y="4122866"/>
            <a:ext cx="1009066" cy="119788"/>
          </a:xfrm>
          <a:custGeom>
            <a:avLst/>
            <a:gdLst/>
            <a:ahLst/>
            <a:cxnLst/>
            <a:rect l="l" t="t" r="r" b="b"/>
            <a:pathLst>
              <a:path w="1011554" h="92710">
                <a:moveTo>
                  <a:pt x="0" y="92227"/>
                </a:moveTo>
                <a:lnTo>
                  <a:pt x="101121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4314" y="421908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57790" y="4027119"/>
            <a:ext cx="108839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man’s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pedal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63349" y="3349358"/>
            <a:ext cx="720725" cy="291465"/>
          </a:xfrm>
          <a:custGeom>
            <a:avLst/>
            <a:gdLst/>
            <a:ahLst/>
            <a:cxnLst/>
            <a:rect l="l" t="t" r="r" b="b"/>
            <a:pathLst>
              <a:path w="720725" h="291464">
                <a:moveTo>
                  <a:pt x="0" y="0"/>
                </a:moveTo>
                <a:lnTo>
                  <a:pt x="720483" y="29118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4412" y="331445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651" y="48408"/>
                </a:moveTo>
                <a:lnTo>
                  <a:pt x="24455" y="50779"/>
                </a:lnTo>
                <a:lnTo>
                  <a:pt x="34073" y="49259"/>
                </a:lnTo>
                <a:lnTo>
                  <a:pt x="42419" y="44243"/>
                </a:lnTo>
                <a:lnTo>
                  <a:pt x="48408" y="36127"/>
                </a:lnTo>
                <a:lnTo>
                  <a:pt x="50779" y="26323"/>
                </a:lnTo>
                <a:lnTo>
                  <a:pt x="49257" y="16706"/>
                </a:lnTo>
                <a:lnTo>
                  <a:pt x="44238" y="8359"/>
                </a:lnTo>
                <a:lnTo>
                  <a:pt x="36114" y="2370"/>
                </a:lnTo>
                <a:lnTo>
                  <a:pt x="26311" y="0"/>
                </a:lnTo>
                <a:lnTo>
                  <a:pt x="16694" y="1520"/>
                </a:lnTo>
                <a:lnTo>
                  <a:pt x="8352" y="6535"/>
                </a:lnTo>
                <a:lnTo>
                  <a:pt x="2370" y="14651"/>
                </a:lnTo>
                <a:lnTo>
                  <a:pt x="0" y="24455"/>
                </a:lnTo>
                <a:lnTo>
                  <a:pt x="1520" y="34073"/>
                </a:lnTo>
                <a:lnTo>
                  <a:pt x="6535" y="42419"/>
                </a:lnTo>
                <a:lnTo>
                  <a:pt x="14651" y="4840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1698" y="3636913"/>
            <a:ext cx="1166495" cy="0"/>
          </a:xfrm>
          <a:custGeom>
            <a:avLst/>
            <a:gdLst/>
            <a:ahLst/>
            <a:cxnLst/>
            <a:rect l="l" t="t" r="r" b="b"/>
            <a:pathLst>
              <a:path w="1166495">
                <a:moveTo>
                  <a:pt x="0" y="0"/>
                </a:moveTo>
                <a:lnTo>
                  <a:pt x="1166092" y="0"/>
                </a:lnTo>
              </a:path>
            </a:pathLst>
          </a:custGeom>
          <a:ln w="19951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7249" y="360773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6910" y="3646806"/>
            <a:ext cx="1168400" cy="197485"/>
          </a:xfrm>
          <a:custGeom>
            <a:avLst/>
            <a:gdLst/>
            <a:ahLst/>
            <a:cxnLst/>
            <a:rect l="l" t="t" r="r" b="b"/>
            <a:pathLst>
              <a:path w="1168400" h="197485">
                <a:moveTo>
                  <a:pt x="0" y="197142"/>
                </a:moveTo>
                <a:lnTo>
                  <a:pt x="1168019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6701" y="382300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589" y="632"/>
                </a:moveTo>
                <a:lnTo>
                  <a:pt x="50324" y="28657"/>
                </a:lnTo>
                <a:lnTo>
                  <a:pt x="47156" y="37866"/>
                </a:lnTo>
                <a:lnTo>
                  <a:pt x="40767" y="45216"/>
                </a:lnTo>
                <a:lnTo>
                  <a:pt x="31734" y="49704"/>
                </a:lnTo>
                <a:lnTo>
                  <a:pt x="21668" y="50335"/>
                </a:lnTo>
                <a:lnTo>
                  <a:pt x="12463" y="47164"/>
                </a:lnTo>
                <a:lnTo>
                  <a:pt x="5118" y="40775"/>
                </a:lnTo>
                <a:lnTo>
                  <a:pt x="632" y="31747"/>
                </a:lnTo>
                <a:lnTo>
                  <a:pt x="0" y="21679"/>
                </a:lnTo>
                <a:lnTo>
                  <a:pt x="3167" y="12470"/>
                </a:lnTo>
                <a:lnTo>
                  <a:pt x="9556" y="5120"/>
                </a:lnTo>
                <a:lnTo>
                  <a:pt x="18589" y="63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57790" y="3505720"/>
            <a:ext cx="110553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Three-bar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sidegate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57790" y="3505720"/>
            <a:ext cx="1105535" cy="245745"/>
          </a:xfrm>
          <a:custGeom>
            <a:avLst/>
            <a:gdLst/>
            <a:ahLst/>
            <a:cxnLst/>
            <a:rect l="l" t="t" r="r" b="b"/>
            <a:pathLst>
              <a:path w="1105535" h="245745">
                <a:moveTo>
                  <a:pt x="0" y="245630"/>
                </a:moveTo>
                <a:lnTo>
                  <a:pt x="1105090" y="245630"/>
                </a:lnTo>
                <a:lnTo>
                  <a:pt x="1105090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28849" y="371825"/>
            <a:ext cx="29495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dirty="0"/>
              <a:t>is an order </a:t>
            </a:r>
            <a:r>
              <a:rPr spc="-5" dirty="0"/>
              <a:t>picking forklift</a:t>
            </a:r>
            <a:r>
              <a:rPr spc="-45" dirty="0"/>
              <a:t> </a:t>
            </a:r>
            <a:r>
              <a:rPr spc="-5" dirty="0"/>
              <a:t>truck?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28849" y="567392"/>
            <a:ext cx="4573905" cy="8210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order 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(also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stock picker)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different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forklifts.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order 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cannot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order 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lowers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operator with the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53894" y="2255035"/>
            <a:ext cx="1549539" cy="2566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4001" y="246871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07550" y="2495498"/>
            <a:ext cx="1408430" cy="0"/>
          </a:xfrm>
          <a:custGeom>
            <a:avLst/>
            <a:gdLst/>
            <a:ahLst/>
            <a:cxnLst/>
            <a:rect l="l" t="t" r="r" b="b"/>
            <a:pathLst>
              <a:path w="1408429">
                <a:moveTo>
                  <a:pt x="0" y="0"/>
                </a:moveTo>
                <a:lnTo>
                  <a:pt x="140808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6750" y="24700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15639" y="2377427"/>
            <a:ext cx="8636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fixed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15639" y="2377427"/>
            <a:ext cx="863600" cy="245745"/>
          </a:xfrm>
          <a:custGeom>
            <a:avLst/>
            <a:gdLst/>
            <a:ahLst/>
            <a:cxnLst/>
            <a:rect l="l" t="t" r="r" b="b"/>
            <a:pathLst>
              <a:path w="863600" h="245744">
                <a:moveTo>
                  <a:pt x="0" y="245630"/>
                </a:moveTo>
                <a:lnTo>
                  <a:pt x="863257" y="245630"/>
                </a:lnTo>
                <a:lnTo>
                  <a:pt x="86325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48299" y="1614231"/>
            <a:ext cx="150685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lifted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lowered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48008" y="2254681"/>
            <a:ext cx="266382" cy="584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8008" y="3318586"/>
            <a:ext cx="266382" cy="58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0269" y="1614231"/>
            <a:ext cx="15341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Controls travel with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operator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74601" y="316081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20366" y="3027883"/>
            <a:ext cx="633920" cy="155851"/>
          </a:xfrm>
          <a:custGeom>
            <a:avLst/>
            <a:gdLst/>
            <a:ahLst/>
            <a:cxnLst/>
            <a:rect l="l" t="t" r="r" b="b"/>
            <a:pathLst>
              <a:path w="666750" h="161289">
                <a:moveTo>
                  <a:pt x="0" y="161099"/>
                </a:moveTo>
                <a:lnTo>
                  <a:pt x="66643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70277" y="31641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57790" y="2899626"/>
            <a:ext cx="11830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Auxiliary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27300" y="117014"/>
            <a:ext cx="6329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26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ORDER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PICKING FORKLIFT 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69F0B6-7044-4289-99AB-897729667290}"/>
              </a:ext>
            </a:extLst>
          </p:cNvPr>
          <p:cNvSpPr/>
          <p:nvPr/>
        </p:nvSpPr>
        <p:spPr>
          <a:xfrm>
            <a:off x="474697" y="627263"/>
            <a:ext cx="4573602" cy="810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B6267E-918A-47C9-8D0C-4C5BE8DBC903}"/>
              </a:ext>
            </a:extLst>
          </p:cNvPr>
          <p:cNvSpPr/>
          <p:nvPr/>
        </p:nvSpPr>
        <p:spPr>
          <a:xfrm>
            <a:off x="3513582" y="1883445"/>
            <a:ext cx="958821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F9BA7B-30A2-44EE-B213-94B1556FCDD0}"/>
              </a:ext>
            </a:extLst>
          </p:cNvPr>
          <p:cNvSpPr/>
          <p:nvPr/>
        </p:nvSpPr>
        <p:spPr>
          <a:xfrm>
            <a:off x="3292770" y="2360283"/>
            <a:ext cx="958821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6F74E7-5AF8-4EBC-8CF0-38DBC1651CEF}"/>
              </a:ext>
            </a:extLst>
          </p:cNvPr>
          <p:cNvSpPr/>
          <p:nvPr/>
        </p:nvSpPr>
        <p:spPr>
          <a:xfrm>
            <a:off x="3545574" y="2843852"/>
            <a:ext cx="1246700" cy="31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30A9DB-104A-4096-A982-C5F7AC6B789B}"/>
              </a:ext>
            </a:extLst>
          </p:cNvPr>
          <p:cNvSpPr/>
          <p:nvPr/>
        </p:nvSpPr>
        <p:spPr>
          <a:xfrm>
            <a:off x="3506927" y="3480175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58D4B2-3C6B-4735-A27B-EAA996AF6239}"/>
              </a:ext>
            </a:extLst>
          </p:cNvPr>
          <p:cNvSpPr/>
          <p:nvPr/>
        </p:nvSpPr>
        <p:spPr>
          <a:xfrm>
            <a:off x="3539236" y="3993315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7E641D-D1EE-4189-8D0D-3D0A579645F1}"/>
              </a:ext>
            </a:extLst>
          </p:cNvPr>
          <p:cNvSpPr/>
          <p:nvPr/>
        </p:nvSpPr>
        <p:spPr>
          <a:xfrm>
            <a:off x="5019845" y="1645785"/>
            <a:ext cx="1936386" cy="327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472" y="115933"/>
            <a:ext cx="31991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ORDER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PICKING FORKLIFT 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1"/>
            <a:ext cx="28816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Parts of an order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picking forklift</a:t>
            </a:r>
            <a:r>
              <a:rPr sz="1400" spc="-4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truck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3930" y="718685"/>
            <a:ext cx="3254930" cy="4198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9948" y="29720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47" y="0"/>
                </a:moveTo>
                <a:lnTo>
                  <a:pt x="15419" y="1985"/>
                </a:lnTo>
                <a:lnTo>
                  <a:pt x="7394" y="7400"/>
                </a:lnTo>
                <a:lnTo>
                  <a:pt x="1983" y="15430"/>
                </a:lnTo>
                <a:lnTo>
                  <a:pt x="0" y="25260"/>
                </a:lnTo>
                <a:lnTo>
                  <a:pt x="1983" y="35088"/>
                </a:lnTo>
                <a:lnTo>
                  <a:pt x="7394" y="43113"/>
                </a:lnTo>
                <a:lnTo>
                  <a:pt x="15419" y="48523"/>
                </a:lnTo>
                <a:lnTo>
                  <a:pt x="25247" y="50507"/>
                </a:lnTo>
                <a:lnTo>
                  <a:pt x="35075" y="48523"/>
                </a:lnTo>
                <a:lnTo>
                  <a:pt x="43100" y="43113"/>
                </a:lnTo>
                <a:lnTo>
                  <a:pt x="48511" y="35088"/>
                </a:lnTo>
                <a:lnTo>
                  <a:pt x="50495" y="25260"/>
                </a:lnTo>
                <a:lnTo>
                  <a:pt x="48511" y="15430"/>
                </a:lnTo>
                <a:lnTo>
                  <a:pt x="43100" y="7400"/>
                </a:lnTo>
                <a:lnTo>
                  <a:pt x="35075" y="1985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1455" y="2997280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4">
                <a:moveTo>
                  <a:pt x="0" y="0"/>
                </a:moveTo>
                <a:lnTo>
                  <a:pt x="122719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8655" y="297188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9637" y="2874454"/>
            <a:ext cx="14420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Operator’s storage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7926" y="247415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47" y="0"/>
                </a:moveTo>
                <a:lnTo>
                  <a:pt x="15419" y="1985"/>
                </a:lnTo>
                <a:lnTo>
                  <a:pt x="7394" y="7400"/>
                </a:lnTo>
                <a:lnTo>
                  <a:pt x="1983" y="15430"/>
                </a:lnTo>
                <a:lnTo>
                  <a:pt x="0" y="25260"/>
                </a:lnTo>
                <a:lnTo>
                  <a:pt x="1983" y="35088"/>
                </a:lnTo>
                <a:lnTo>
                  <a:pt x="7394" y="43113"/>
                </a:lnTo>
                <a:lnTo>
                  <a:pt x="15419" y="48523"/>
                </a:lnTo>
                <a:lnTo>
                  <a:pt x="25247" y="50507"/>
                </a:lnTo>
                <a:lnTo>
                  <a:pt x="35075" y="48523"/>
                </a:lnTo>
                <a:lnTo>
                  <a:pt x="43100" y="43113"/>
                </a:lnTo>
                <a:lnTo>
                  <a:pt x="48511" y="35088"/>
                </a:lnTo>
                <a:lnTo>
                  <a:pt x="50495" y="25260"/>
                </a:lnTo>
                <a:lnTo>
                  <a:pt x="48511" y="15430"/>
                </a:lnTo>
                <a:lnTo>
                  <a:pt x="43100" y="7400"/>
                </a:lnTo>
                <a:lnTo>
                  <a:pt x="35075" y="1985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2795" y="1815510"/>
            <a:ext cx="1278890" cy="673100"/>
          </a:xfrm>
          <a:custGeom>
            <a:avLst/>
            <a:gdLst/>
            <a:ahLst/>
            <a:cxnLst/>
            <a:rect l="l" t="t" r="r" b="b"/>
            <a:pathLst>
              <a:path w="1278889" h="673100">
                <a:moveTo>
                  <a:pt x="1278839" y="67301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8719" y="24749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4" y="7439"/>
                </a:moveTo>
                <a:lnTo>
                  <a:pt x="34953" y="1859"/>
                </a:lnTo>
                <a:lnTo>
                  <a:pt x="25396" y="0"/>
                </a:lnTo>
                <a:lnTo>
                  <a:pt x="15840" y="1859"/>
                </a:lnTo>
                <a:lnTo>
                  <a:pt x="7439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59" y="34953"/>
                </a:lnTo>
                <a:lnTo>
                  <a:pt x="7439" y="43354"/>
                </a:lnTo>
                <a:lnTo>
                  <a:pt x="15840" y="48933"/>
                </a:lnTo>
                <a:lnTo>
                  <a:pt x="25396" y="50793"/>
                </a:lnTo>
                <a:lnTo>
                  <a:pt x="34953" y="48933"/>
                </a:lnTo>
                <a:lnTo>
                  <a:pt x="43354" y="43354"/>
                </a:lnTo>
                <a:lnTo>
                  <a:pt x="48933" y="34953"/>
                </a:lnTo>
                <a:lnTo>
                  <a:pt x="50793" y="25396"/>
                </a:lnTo>
                <a:lnTo>
                  <a:pt x="48933" y="15840"/>
                </a:lnTo>
                <a:lnTo>
                  <a:pt x="43354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209" y="1692694"/>
            <a:ext cx="1113790" cy="245745"/>
          </a:xfrm>
          <a:custGeom>
            <a:avLst/>
            <a:gdLst/>
            <a:ahLst/>
            <a:cxnLst/>
            <a:rect l="l" t="t" r="r" b="b"/>
            <a:pathLst>
              <a:path w="1113789" h="245744">
                <a:moveTo>
                  <a:pt x="0" y="245630"/>
                </a:moveTo>
                <a:lnTo>
                  <a:pt x="1113180" y="245630"/>
                </a:lnTo>
                <a:lnTo>
                  <a:pt x="1113180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1209" y="1692694"/>
            <a:ext cx="111379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1320" y="377640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0028" y="3809917"/>
            <a:ext cx="448945" cy="155575"/>
          </a:xfrm>
          <a:custGeom>
            <a:avLst/>
            <a:gdLst/>
            <a:ahLst/>
            <a:cxnLst/>
            <a:rect l="l" t="t" r="r" b="b"/>
            <a:pathLst>
              <a:path w="448944" h="155575">
                <a:moveTo>
                  <a:pt x="448779" y="0"/>
                </a:moveTo>
                <a:lnTo>
                  <a:pt x="0" y="15548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7413" y="37762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4" y="43354"/>
                </a:moveTo>
                <a:lnTo>
                  <a:pt x="34953" y="48933"/>
                </a:lnTo>
                <a:lnTo>
                  <a:pt x="25396" y="50793"/>
                </a:lnTo>
                <a:lnTo>
                  <a:pt x="15840" y="48933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6"/>
                </a:lnTo>
                <a:lnTo>
                  <a:pt x="48933" y="34953"/>
                </a:lnTo>
                <a:lnTo>
                  <a:pt x="43354" y="4335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63548" y="3834955"/>
            <a:ext cx="890269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gate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9637" y="2088058"/>
            <a:ext cx="1440815" cy="245745"/>
          </a:xfrm>
          <a:custGeom>
            <a:avLst/>
            <a:gdLst/>
            <a:ahLst/>
            <a:cxnLst/>
            <a:rect l="l" t="t" r="r" b="b"/>
            <a:pathLst>
              <a:path w="1440814" h="245744">
                <a:moveTo>
                  <a:pt x="0" y="245630"/>
                </a:moveTo>
                <a:lnTo>
                  <a:pt x="1440700" y="245630"/>
                </a:lnTo>
                <a:lnTo>
                  <a:pt x="1440700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9637" y="2088058"/>
            <a:ext cx="14408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Upper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louvered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cover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47691" y="2210872"/>
            <a:ext cx="572770" cy="206375"/>
          </a:xfrm>
          <a:custGeom>
            <a:avLst/>
            <a:gdLst/>
            <a:ahLst/>
            <a:cxnLst/>
            <a:rect l="l" t="t" r="r" b="b"/>
            <a:pathLst>
              <a:path w="572769" h="206375">
                <a:moveTo>
                  <a:pt x="572731" y="20577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8927" y="23998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6"/>
                </a:lnTo>
                <a:lnTo>
                  <a:pt x="7437" y="7442"/>
                </a:lnTo>
                <a:lnTo>
                  <a:pt x="15510" y="1997"/>
                </a:lnTo>
                <a:lnTo>
                  <a:pt x="25400" y="0"/>
                </a:lnTo>
                <a:lnTo>
                  <a:pt x="35289" y="1997"/>
                </a:lnTo>
                <a:lnTo>
                  <a:pt x="43362" y="7442"/>
                </a:lnTo>
                <a:lnTo>
                  <a:pt x="48804" y="15516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6398" y="2582355"/>
            <a:ext cx="552450" cy="83185"/>
          </a:xfrm>
          <a:custGeom>
            <a:avLst/>
            <a:gdLst/>
            <a:ahLst/>
            <a:cxnLst/>
            <a:rect l="l" t="t" r="r" b="b"/>
            <a:pathLst>
              <a:path w="552450" h="83185">
                <a:moveTo>
                  <a:pt x="552157" y="8263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8276" y="264335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1056" y="2459533"/>
            <a:ext cx="963294" cy="245745"/>
          </a:xfrm>
          <a:custGeom>
            <a:avLst/>
            <a:gdLst/>
            <a:ahLst/>
            <a:cxnLst/>
            <a:rect l="l" t="t" r="r" b="b"/>
            <a:pathLst>
              <a:path w="963294" h="245744">
                <a:moveTo>
                  <a:pt x="0" y="245630"/>
                </a:moveTo>
                <a:lnTo>
                  <a:pt x="963206" y="245630"/>
                </a:lnTo>
                <a:lnTo>
                  <a:pt x="963206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1056" y="2459533"/>
            <a:ext cx="963294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63548" y="3405200"/>
            <a:ext cx="890269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39201" y="3527022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53816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7364" y="35016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6882" y="136813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47" y="0"/>
                </a:moveTo>
                <a:lnTo>
                  <a:pt x="15419" y="1985"/>
                </a:lnTo>
                <a:lnTo>
                  <a:pt x="7394" y="7400"/>
                </a:lnTo>
                <a:lnTo>
                  <a:pt x="1983" y="15430"/>
                </a:lnTo>
                <a:lnTo>
                  <a:pt x="0" y="25260"/>
                </a:lnTo>
                <a:lnTo>
                  <a:pt x="1983" y="35088"/>
                </a:lnTo>
                <a:lnTo>
                  <a:pt x="7394" y="43113"/>
                </a:lnTo>
                <a:lnTo>
                  <a:pt x="15419" y="48523"/>
                </a:lnTo>
                <a:lnTo>
                  <a:pt x="25247" y="50507"/>
                </a:lnTo>
                <a:lnTo>
                  <a:pt x="35075" y="48523"/>
                </a:lnTo>
                <a:lnTo>
                  <a:pt x="43100" y="43113"/>
                </a:lnTo>
                <a:lnTo>
                  <a:pt x="48511" y="35088"/>
                </a:lnTo>
                <a:lnTo>
                  <a:pt x="50495" y="25260"/>
                </a:lnTo>
                <a:lnTo>
                  <a:pt x="48511" y="15430"/>
                </a:lnTo>
                <a:lnTo>
                  <a:pt x="43100" y="7400"/>
                </a:lnTo>
                <a:lnTo>
                  <a:pt x="35075" y="1985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9715" y="988211"/>
            <a:ext cx="857885" cy="395605"/>
          </a:xfrm>
          <a:custGeom>
            <a:avLst/>
            <a:gdLst/>
            <a:ahLst/>
            <a:cxnLst/>
            <a:rect l="l" t="t" r="r" b="b"/>
            <a:pathLst>
              <a:path w="857885" h="395605">
                <a:moveTo>
                  <a:pt x="857808" y="395490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5193" y="13689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9" y="7439"/>
                </a:moveTo>
                <a:lnTo>
                  <a:pt x="34957" y="1859"/>
                </a:lnTo>
                <a:lnTo>
                  <a:pt x="25401" y="0"/>
                </a:lnTo>
                <a:lnTo>
                  <a:pt x="15845" y="1859"/>
                </a:lnTo>
                <a:lnTo>
                  <a:pt x="7443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62" y="34953"/>
                </a:lnTo>
                <a:lnTo>
                  <a:pt x="7443" y="43354"/>
                </a:lnTo>
                <a:lnTo>
                  <a:pt x="15845" y="48933"/>
                </a:lnTo>
                <a:lnTo>
                  <a:pt x="25401" y="50793"/>
                </a:lnTo>
                <a:lnTo>
                  <a:pt x="34957" y="48933"/>
                </a:lnTo>
                <a:lnTo>
                  <a:pt x="43359" y="43354"/>
                </a:lnTo>
                <a:lnTo>
                  <a:pt x="48938" y="34953"/>
                </a:lnTo>
                <a:lnTo>
                  <a:pt x="50798" y="25396"/>
                </a:lnTo>
                <a:lnTo>
                  <a:pt x="48938" y="15840"/>
                </a:lnTo>
                <a:lnTo>
                  <a:pt x="43359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6354" y="810387"/>
            <a:ext cx="1804670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28905" marR="122555" indent="99060">
              <a:lnSpc>
                <a:spcPts val="1100"/>
              </a:lnSpc>
              <a:spcBef>
                <a:spcPts val="43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extinguisher (location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optional)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58398" y="213120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05294" y="1382649"/>
            <a:ext cx="1123950" cy="763905"/>
          </a:xfrm>
          <a:custGeom>
            <a:avLst/>
            <a:gdLst/>
            <a:ahLst/>
            <a:cxnLst/>
            <a:rect l="l" t="t" r="r" b="b"/>
            <a:pathLst>
              <a:path w="1123950" h="763905">
                <a:moveTo>
                  <a:pt x="0" y="763485"/>
                </a:moveTo>
                <a:lnTo>
                  <a:pt x="112336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58888" y="213501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7439"/>
                </a:move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9" y="15840"/>
                </a:lnTo>
                <a:lnTo>
                  <a:pt x="50798" y="25396"/>
                </a:lnTo>
                <a:lnTo>
                  <a:pt x="48935" y="34953"/>
                </a:lnTo>
                <a:lnTo>
                  <a:pt x="43354" y="43354"/>
                </a:lnTo>
                <a:lnTo>
                  <a:pt x="34953" y="48933"/>
                </a:lnTo>
                <a:lnTo>
                  <a:pt x="25396" y="50793"/>
                </a:lnTo>
                <a:lnTo>
                  <a:pt x="15840" y="48933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34407" y="1255280"/>
            <a:ext cx="113982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Operator’s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display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07631" y="1014651"/>
            <a:ext cx="438784" cy="86360"/>
          </a:xfrm>
          <a:custGeom>
            <a:avLst/>
            <a:gdLst/>
            <a:ahLst/>
            <a:cxnLst/>
            <a:rect l="l" t="t" r="r" b="b"/>
            <a:pathLst>
              <a:path w="438785" h="86359">
                <a:moveTo>
                  <a:pt x="0" y="85813"/>
                </a:moveTo>
                <a:lnTo>
                  <a:pt x="43877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57303" y="10799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46396" y="896086"/>
            <a:ext cx="207835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Work-lights, fan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83809" y="577805"/>
            <a:ext cx="323215" cy="173355"/>
          </a:xfrm>
          <a:custGeom>
            <a:avLst/>
            <a:gdLst/>
            <a:ahLst/>
            <a:cxnLst/>
            <a:rect l="l" t="t" r="r" b="b"/>
            <a:pathLst>
              <a:path w="323214" h="173354">
                <a:moveTo>
                  <a:pt x="0" y="173304"/>
                </a:moveTo>
                <a:lnTo>
                  <a:pt x="32318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36030" y="7377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4" y="7439"/>
                </a:moveTo>
                <a:lnTo>
                  <a:pt x="34953" y="1859"/>
                </a:lnTo>
                <a:lnTo>
                  <a:pt x="25396" y="0"/>
                </a:lnTo>
                <a:lnTo>
                  <a:pt x="15840" y="1859"/>
                </a:lnTo>
                <a:lnTo>
                  <a:pt x="7439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59" y="34953"/>
                </a:lnTo>
                <a:lnTo>
                  <a:pt x="7439" y="43354"/>
                </a:lnTo>
                <a:lnTo>
                  <a:pt x="15840" y="48933"/>
                </a:lnTo>
                <a:lnTo>
                  <a:pt x="25396" y="50793"/>
                </a:lnTo>
                <a:lnTo>
                  <a:pt x="34953" y="48933"/>
                </a:lnTo>
                <a:lnTo>
                  <a:pt x="43354" y="43354"/>
                </a:lnTo>
                <a:lnTo>
                  <a:pt x="48933" y="34953"/>
                </a:lnTo>
                <a:lnTo>
                  <a:pt x="50793" y="25396"/>
                </a:lnTo>
                <a:lnTo>
                  <a:pt x="48933" y="15840"/>
                </a:lnTo>
                <a:lnTo>
                  <a:pt x="43354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05079" y="428105"/>
            <a:ext cx="508000" cy="2921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09220" marR="5080" indent="-97155">
              <a:lnSpc>
                <a:spcPct val="75000"/>
              </a:lnSpc>
              <a:spcBef>
                <a:spcPts val="4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guard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05199" y="418528"/>
            <a:ext cx="708660" cy="324485"/>
          </a:xfrm>
          <a:custGeom>
            <a:avLst/>
            <a:gdLst/>
            <a:ahLst/>
            <a:cxnLst/>
            <a:rect l="l" t="t" r="r" b="b"/>
            <a:pathLst>
              <a:path w="708660" h="324484">
                <a:moveTo>
                  <a:pt x="0" y="323926"/>
                </a:moveTo>
                <a:lnTo>
                  <a:pt x="708253" y="323926"/>
                </a:lnTo>
                <a:lnTo>
                  <a:pt x="708253" y="0"/>
                </a:lnTo>
                <a:lnTo>
                  <a:pt x="0" y="0"/>
                </a:lnTo>
                <a:lnTo>
                  <a:pt x="0" y="32392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56889" y="4717031"/>
            <a:ext cx="962660" cy="128905"/>
          </a:xfrm>
          <a:custGeom>
            <a:avLst/>
            <a:gdLst/>
            <a:ahLst/>
            <a:cxnLst/>
            <a:rect l="l" t="t" r="r" b="b"/>
            <a:pathLst>
              <a:path w="962660" h="128904">
                <a:moveTo>
                  <a:pt x="803986" y="0"/>
                </a:moveTo>
                <a:lnTo>
                  <a:pt x="962304" y="128574"/>
                </a:lnTo>
                <a:lnTo>
                  <a:pt x="0" y="85064"/>
                </a:lnTo>
              </a:path>
            </a:pathLst>
          </a:custGeom>
          <a:ln w="12801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09005" y="4668892"/>
            <a:ext cx="63989" cy="6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99318" y="4768941"/>
            <a:ext cx="63989" cy="63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10998" y="4720158"/>
            <a:ext cx="894715" cy="241300"/>
          </a:xfrm>
          <a:custGeom>
            <a:avLst/>
            <a:gdLst/>
            <a:ahLst/>
            <a:cxnLst/>
            <a:rect l="l" t="t" r="r" b="b"/>
            <a:pathLst>
              <a:path w="894715" h="241300">
                <a:moveTo>
                  <a:pt x="0" y="241211"/>
                </a:moveTo>
                <a:lnTo>
                  <a:pt x="894600" y="241211"/>
                </a:lnTo>
                <a:lnTo>
                  <a:pt x="894600" y="0"/>
                </a:lnTo>
                <a:lnTo>
                  <a:pt x="0" y="0"/>
                </a:lnTo>
                <a:lnTo>
                  <a:pt x="0" y="241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010998" y="4720158"/>
            <a:ext cx="894715" cy="24130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(tynes)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59976" y="396423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879" y="0"/>
                </a:moveTo>
                <a:lnTo>
                  <a:pt x="15194" y="1955"/>
                </a:lnTo>
                <a:lnTo>
                  <a:pt x="7286" y="7288"/>
                </a:lnTo>
                <a:lnTo>
                  <a:pt x="1955" y="15200"/>
                </a:lnTo>
                <a:lnTo>
                  <a:pt x="0" y="24892"/>
                </a:lnTo>
                <a:lnTo>
                  <a:pt x="1955" y="34576"/>
                </a:lnTo>
                <a:lnTo>
                  <a:pt x="7286" y="42484"/>
                </a:lnTo>
                <a:lnTo>
                  <a:pt x="15194" y="47816"/>
                </a:lnTo>
                <a:lnTo>
                  <a:pt x="24879" y="49771"/>
                </a:lnTo>
                <a:lnTo>
                  <a:pt x="34563" y="47816"/>
                </a:lnTo>
                <a:lnTo>
                  <a:pt x="42471" y="42484"/>
                </a:lnTo>
                <a:lnTo>
                  <a:pt x="47803" y="34576"/>
                </a:lnTo>
                <a:lnTo>
                  <a:pt x="49758" y="24892"/>
                </a:lnTo>
                <a:lnTo>
                  <a:pt x="47803" y="15200"/>
                </a:lnTo>
                <a:lnTo>
                  <a:pt x="42471" y="7288"/>
                </a:lnTo>
                <a:lnTo>
                  <a:pt x="34563" y="1955"/>
                </a:lnTo>
                <a:lnTo>
                  <a:pt x="24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16084" y="3996845"/>
            <a:ext cx="1047115" cy="353060"/>
          </a:xfrm>
          <a:custGeom>
            <a:avLst/>
            <a:gdLst/>
            <a:ahLst/>
            <a:cxnLst/>
            <a:rect l="l" t="t" r="r" b="b"/>
            <a:pathLst>
              <a:path w="1047114" h="353060">
                <a:moveTo>
                  <a:pt x="1047064" y="0"/>
                </a:moveTo>
                <a:lnTo>
                  <a:pt x="0" y="3526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1823" y="39633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4" y="43354"/>
                </a:moveTo>
                <a:lnTo>
                  <a:pt x="34953" y="48933"/>
                </a:lnTo>
                <a:lnTo>
                  <a:pt x="25396" y="50793"/>
                </a:lnTo>
                <a:lnTo>
                  <a:pt x="15840" y="48933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6"/>
                </a:lnTo>
                <a:lnTo>
                  <a:pt x="48933" y="34953"/>
                </a:lnTo>
                <a:lnTo>
                  <a:pt x="43354" y="4335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887347" y="4223982"/>
            <a:ext cx="11303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man’s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pedal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948478" y="383976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01912" y="3868003"/>
            <a:ext cx="1106805" cy="67310"/>
          </a:xfrm>
          <a:custGeom>
            <a:avLst/>
            <a:gdLst/>
            <a:ahLst/>
            <a:cxnLst/>
            <a:rect l="l" t="t" r="r" b="b"/>
            <a:pathLst>
              <a:path w="1106804" h="67310">
                <a:moveTo>
                  <a:pt x="1106487" y="66802"/>
                </a:moveTo>
                <a:lnTo>
                  <a:pt x="0" y="0"/>
                </a:lnTo>
              </a:path>
            </a:pathLst>
          </a:custGeom>
          <a:ln w="12801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44356" y="3834463"/>
            <a:ext cx="63989" cy="63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101907" y="3816947"/>
            <a:ext cx="15951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Pallet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clamp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release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pedal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79603" y="4446155"/>
            <a:ext cx="242570" cy="360045"/>
          </a:xfrm>
          <a:custGeom>
            <a:avLst/>
            <a:gdLst/>
            <a:ahLst/>
            <a:cxnLst/>
            <a:rect l="l" t="t" r="r" b="b"/>
            <a:pathLst>
              <a:path w="242570" h="360045">
                <a:moveTo>
                  <a:pt x="242036" y="0"/>
                </a:moveTo>
                <a:lnTo>
                  <a:pt x="0" y="35985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10421" y="439968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4" y="43354"/>
                </a:moveTo>
                <a:lnTo>
                  <a:pt x="34953" y="48933"/>
                </a:lnTo>
                <a:lnTo>
                  <a:pt x="25396" y="50793"/>
                </a:lnTo>
                <a:lnTo>
                  <a:pt x="15840" y="48933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6"/>
                </a:lnTo>
                <a:lnTo>
                  <a:pt x="48933" y="34953"/>
                </a:lnTo>
                <a:lnTo>
                  <a:pt x="43354" y="4335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384943" y="4666780"/>
            <a:ext cx="80264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Pallet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clamp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479948" y="218576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47" y="0"/>
                </a:moveTo>
                <a:lnTo>
                  <a:pt x="15419" y="1985"/>
                </a:lnTo>
                <a:lnTo>
                  <a:pt x="7394" y="7400"/>
                </a:lnTo>
                <a:lnTo>
                  <a:pt x="1983" y="15430"/>
                </a:lnTo>
                <a:lnTo>
                  <a:pt x="0" y="25260"/>
                </a:lnTo>
                <a:lnTo>
                  <a:pt x="1983" y="35088"/>
                </a:lnTo>
                <a:lnTo>
                  <a:pt x="7394" y="43113"/>
                </a:lnTo>
                <a:lnTo>
                  <a:pt x="15419" y="48523"/>
                </a:lnTo>
                <a:lnTo>
                  <a:pt x="25247" y="50507"/>
                </a:lnTo>
                <a:lnTo>
                  <a:pt x="35075" y="48523"/>
                </a:lnTo>
                <a:lnTo>
                  <a:pt x="43100" y="43113"/>
                </a:lnTo>
                <a:lnTo>
                  <a:pt x="48511" y="35088"/>
                </a:lnTo>
                <a:lnTo>
                  <a:pt x="50495" y="25260"/>
                </a:lnTo>
                <a:lnTo>
                  <a:pt x="48511" y="15430"/>
                </a:lnTo>
                <a:lnTo>
                  <a:pt x="43100" y="7400"/>
                </a:lnTo>
                <a:lnTo>
                  <a:pt x="35075" y="1985"/>
                </a:lnTo>
                <a:lnTo>
                  <a:pt x="25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75596" y="1443168"/>
            <a:ext cx="713105" cy="750570"/>
          </a:xfrm>
          <a:custGeom>
            <a:avLst/>
            <a:gdLst/>
            <a:ahLst/>
            <a:cxnLst/>
            <a:rect l="l" t="t" r="r" b="b"/>
            <a:pathLst>
              <a:path w="713104" h="750569">
                <a:moveTo>
                  <a:pt x="713041" y="75037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80740" y="218655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3354" y="7439"/>
                </a:moveTo>
                <a:lnTo>
                  <a:pt x="34953" y="1859"/>
                </a:lnTo>
                <a:lnTo>
                  <a:pt x="25396" y="0"/>
                </a:lnTo>
                <a:lnTo>
                  <a:pt x="15840" y="1859"/>
                </a:lnTo>
                <a:lnTo>
                  <a:pt x="7439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59" y="34953"/>
                </a:lnTo>
                <a:lnTo>
                  <a:pt x="7439" y="43354"/>
                </a:lnTo>
                <a:lnTo>
                  <a:pt x="15840" y="48933"/>
                </a:lnTo>
                <a:lnTo>
                  <a:pt x="25396" y="50793"/>
                </a:lnTo>
                <a:lnTo>
                  <a:pt x="34953" y="48933"/>
                </a:lnTo>
                <a:lnTo>
                  <a:pt x="43354" y="43354"/>
                </a:lnTo>
                <a:lnTo>
                  <a:pt x="48933" y="34953"/>
                </a:lnTo>
                <a:lnTo>
                  <a:pt x="50793" y="25396"/>
                </a:lnTo>
                <a:lnTo>
                  <a:pt x="48933" y="15840"/>
                </a:lnTo>
                <a:lnTo>
                  <a:pt x="43354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058352" y="1320355"/>
            <a:ext cx="72009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Card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slot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63597" y="265140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11171" y="2696880"/>
            <a:ext cx="975238" cy="741075"/>
          </a:xfrm>
          <a:custGeom>
            <a:avLst/>
            <a:gdLst/>
            <a:ahLst/>
            <a:cxnLst/>
            <a:rect l="l" t="t" r="r" b="b"/>
            <a:pathLst>
              <a:path w="989964" h="798829">
                <a:moveTo>
                  <a:pt x="0" y="0"/>
                </a:moveTo>
                <a:lnTo>
                  <a:pt x="989736" y="79838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66000" y="26555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43354"/>
                </a:moveTo>
                <a:lnTo>
                  <a:pt x="15840" y="48933"/>
                </a:lnTo>
                <a:lnTo>
                  <a:pt x="25396" y="50793"/>
                </a:lnTo>
                <a:lnTo>
                  <a:pt x="34953" y="48933"/>
                </a:lnTo>
                <a:lnTo>
                  <a:pt x="43354" y="43354"/>
                </a:lnTo>
                <a:lnTo>
                  <a:pt x="48935" y="34953"/>
                </a:lnTo>
                <a:lnTo>
                  <a:pt x="50798" y="25396"/>
                </a:lnTo>
                <a:lnTo>
                  <a:pt x="48939" y="15840"/>
                </a:lnTo>
                <a:lnTo>
                  <a:pt x="43354" y="7439"/>
                </a:lnTo>
                <a:lnTo>
                  <a:pt x="34953" y="1859"/>
                </a:lnTo>
                <a:lnTo>
                  <a:pt x="25396" y="0"/>
                </a:lnTo>
                <a:lnTo>
                  <a:pt x="15840" y="1859"/>
                </a:lnTo>
                <a:lnTo>
                  <a:pt x="7439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59" y="34953"/>
                </a:lnTo>
                <a:lnTo>
                  <a:pt x="7439" y="43354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965496" y="3277095"/>
            <a:ext cx="1466215" cy="337912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63830" marR="157480" indent="90170">
              <a:lnSpc>
                <a:spcPts val="1100"/>
              </a:lnSpc>
              <a:spcBef>
                <a:spcPts val="434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Optional wire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rail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on/off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57487" y="2589301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08069" y="2630299"/>
            <a:ext cx="720730" cy="345766"/>
          </a:xfrm>
          <a:custGeom>
            <a:avLst/>
            <a:gdLst/>
            <a:ahLst/>
            <a:cxnLst/>
            <a:rect l="l" t="t" r="r" b="b"/>
            <a:pathLst>
              <a:path w="793114" h="359410">
                <a:moveTo>
                  <a:pt x="0" y="0"/>
                </a:moveTo>
                <a:lnTo>
                  <a:pt x="792835" y="35878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59528" y="259443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43354"/>
                </a:moveTo>
                <a:lnTo>
                  <a:pt x="15840" y="48933"/>
                </a:lnTo>
                <a:lnTo>
                  <a:pt x="25396" y="50793"/>
                </a:lnTo>
                <a:lnTo>
                  <a:pt x="34953" y="48933"/>
                </a:lnTo>
                <a:lnTo>
                  <a:pt x="43354" y="43354"/>
                </a:lnTo>
                <a:lnTo>
                  <a:pt x="48935" y="34953"/>
                </a:lnTo>
                <a:lnTo>
                  <a:pt x="50798" y="25396"/>
                </a:lnTo>
                <a:lnTo>
                  <a:pt x="48939" y="15840"/>
                </a:lnTo>
                <a:lnTo>
                  <a:pt x="43354" y="7439"/>
                </a:lnTo>
                <a:lnTo>
                  <a:pt x="34953" y="1859"/>
                </a:lnTo>
                <a:lnTo>
                  <a:pt x="25396" y="0"/>
                </a:lnTo>
                <a:lnTo>
                  <a:pt x="15840" y="1859"/>
                </a:lnTo>
                <a:lnTo>
                  <a:pt x="7439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59" y="34953"/>
                </a:lnTo>
                <a:lnTo>
                  <a:pt x="7439" y="43354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946446" y="2770657"/>
            <a:ext cx="1466215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Simulaneous-function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5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414318" y="251568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67326" y="2441933"/>
            <a:ext cx="483234" cy="97790"/>
          </a:xfrm>
          <a:custGeom>
            <a:avLst/>
            <a:gdLst/>
            <a:ahLst/>
            <a:cxnLst/>
            <a:rect l="l" t="t" r="r" b="b"/>
            <a:pathLst>
              <a:path w="483235" h="97789">
                <a:moveTo>
                  <a:pt x="0" y="97459"/>
                </a:moveTo>
                <a:lnTo>
                  <a:pt x="482638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17028" y="251902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946396" y="2319109"/>
            <a:ext cx="11277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sidegate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075200" y="215898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225" y="0"/>
                </a:moveTo>
                <a:lnTo>
                  <a:pt x="16014" y="2059"/>
                </a:lnTo>
                <a:lnTo>
                  <a:pt x="7678" y="7678"/>
                </a:lnTo>
                <a:lnTo>
                  <a:pt x="2059" y="16014"/>
                </a:lnTo>
                <a:lnTo>
                  <a:pt x="0" y="26225"/>
                </a:lnTo>
                <a:lnTo>
                  <a:pt x="2059" y="36436"/>
                </a:lnTo>
                <a:lnTo>
                  <a:pt x="7678" y="44772"/>
                </a:lnTo>
                <a:lnTo>
                  <a:pt x="16014" y="50391"/>
                </a:lnTo>
                <a:lnTo>
                  <a:pt x="26225" y="52450"/>
                </a:lnTo>
                <a:lnTo>
                  <a:pt x="36436" y="50391"/>
                </a:lnTo>
                <a:lnTo>
                  <a:pt x="44772" y="44772"/>
                </a:lnTo>
                <a:lnTo>
                  <a:pt x="50391" y="36436"/>
                </a:lnTo>
                <a:lnTo>
                  <a:pt x="52450" y="26225"/>
                </a:lnTo>
                <a:lnTo>
                  <a:pt x="50391" y="16014"/>
                </a:lnTo>
                <a:lnTo>
                  <a:pt x="44772" y="7678"/>
                </a:lnTo>
                <a:lnTo>
                  <a:pt x="36436" y="2059"/>
                </a:lnTo>
                <a:lnTo>
                  <a:pt x="26225" y="0"/>
                </a:lnTo>
                <a:close/>
              </a:path>
            </a:pathLst>
          </a:custGeom>
          <a:solidFill>
            <a:srgbClr val="EC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26793" y="2092252"/>
            <a:ext cx="802005" cy="90805"/>
          </a:xfrm>
          <a:custGeom>
            <a:avLst/>
            <a:gdLst/>
            <a:ahLst/>
            <a:cxnLst/>
            <a:rect l="l" t="t" r="r" b="b"/>
            <a:pathLst>
              <a:path w="802004" h="90805">
                <a:moveTo>
                  <a:pt x="0" y="90182"/>
                </a:moveTo>
                <a:lnTo>
                  <a:pt x="80186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76152" y="21598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935004" y="1969440"/>
            <a:ext cx="2085339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button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966799" y="210881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901" y="0"/>
                </a:moveTo>
                <a:lnTo>
                  <a:pt x="17043" y="2193"/>
                </a:lnTo>
                <a:lnTo>
                  <a:pt x="8174" y="8174"/>
                </a:lnTo>
                <a:lnTo>
                  <a:pt x="2193" y="17043"/>
                </a:lnTo>
                <a:lnTo>
                  <a:pt x="0" y="27901"/>
                </a:lnTo>
                <a:lnTo>
                  <a:pt x="2193" y="38760"/>
                </a:lnTo>
                <a:lnTo>
                  <a:pt x="8174" y="47629"/>
                </a:lnTo>
                <a:lnTo>
                  <a:pt x="17043" y="53610"/>
                </a:lnTo>
                <a:lnTo>
                  <a:pt x="27901" y="55803"/>
                </a:lnTo>
                <a:lnTo>
                  <a:pt x="38760" y="53610"/>
                </a:lnTo>
                <a:lnTo>
                  <a:pt x="47629" y="47629"/>
                </a:lnTo>
                <a:lnTo>
                  <a:pt x="53610" y="38760"/>
                </a:lnTo>
                <a:lnTo>
                  <a:pt x="55803" y="27901"/>
                </a:lnTo>
                <a:lnTo>
                  <a:pt x="53610" y="17043"/>
                </a:lnTo>
                <a:lnTo>
                  <a:pt x="47629" y="8174"/>
                </a:lnTo>
                <a:lnTo>
                  <a:pt x="38760" y="2193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14451" y="1735067"/>
            <a:ext cx="914400" cy="392430"/>
          </a:xfrm>
          <a:custGeom>
            <a:avLst/>
            <a:gdLst/>
            <a:ahLst/>
            <a:cxnLst/>
            <a:rect l="l" t="t" r="r" b="b"/>
            <a:pathLst>
              <a:path w="914400" h="392430">
                <a:moveTo>
                  <a:pt x="0" y="392391"/>
                </a:moveTo>
                <a:lnTo>
                  <a:pt x="91420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5710" y="21120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7439"/>
                </a:move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8"/>
                </a:lnTo>
                <a:lnTo>
                  <a:pt x="48933" y="34958"/>
                </a:lnTo>
                <a:lnTo>
                  <a:pt x="43354" y="43367"/>
                </a:lnTo>
                <a:lnTo>
                  <a:pt x="34953" y="48946"/>
                </a:lnTo>
                <a:lnTo>
                  <a:pt x="25396" y="50806"/>
                </a:lnTo>
                <a:lnTo>
                  <a:pt x="15840" y="48946"/>
                </a:lnTo>
                <a:lnTo>
                  <a:pt x="7439" y="43367"/>
                </a:lnTo>
                <a:lnTo>
                  <a:pt x="1859" y="34963"/>
                </a:lnTo>
                <a:lnTo>
                  <a:pt x="0" y="25403"/>
                </a:lnTo>
                <a:lnTo>
                  <a:pt x="1859" y="15842"/>
                </a:lnTo>
                <a:lnTo>
                  <a:pt x="7439" y="7439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934432" y="1634744"/>
            <a:ext cx="826769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Key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330891" y="87621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07" y="0"/>
                </a:moveTo>
                <a:lnTo>
                  <a:pt x="15334" y="1972"/>
                </a:lnTo>
                <a:lnTo>
                  <a:pt x="7353" y="7353"/>
                </a:lnTo>
                <a:lnTo>
                  <a:pt x="1972" y="15334"/>
                </a:lnTo>
                <a:lnTo>
                  <a:pt x="0" y="25107"/>
                </a:lnTo>
                <a:lnTo>
                  <a:pt x="1972" y="34881"/>
                </a:lnTo>
                <a:lnTo>
                  <a:pt x="7353" y="42862"/>
                </a:lnTo>
                <a:lnTo>
                  <a:pt x="15334" y="48242"/>
                </a:lnTo>
                <a:lnTo>
                  <a:pt x="25107" y="50215"/>
                </a:lnTo>
                <a:lnTo>
                  <a:pt x="34881" y="48242"/>
                </a:lnTo>
                <a:lnTo>
                  <a:pt x="42862" y="42862"/>
                </a:lnTo>
                <a:lnTo>
                  <a:pt x="48242" y="34881"/>
                </a:lnTo>
                <a:lnTo>
                  <a:pt x="50215" y="25107"/>
                </a:lnTo>
                <a:lnTo>
                  <a:pt x="48242" y="15334"/>
                </a:lnTo>
                <a:lnTo>
                  <a:pt x="42862" y="7353"/>
                </a:lnTo>
                <a:lnTo>
                  <a:pt x="34881" y="1972"/>
                </a:lnTo>
                <a:lnTo>
                  <a:pt x="2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9351" y="601201"/>
            <a:ext cx="570865" cy="289560"/>
          </a:xfrm>
          <a:custGeom>
            <a:avLst/>
            <a:gdLst/>
            <a:ahLst/>
            <a:cxnLst/>
            <a:rect l="l" t="t" r="r" b="b"/>
            <a:pathLst>
              <a:path w="570864" h="289559">
                <a:moveTo>
                  <a:pt x="0" y="289433"/>
                </a:moveTo>
                <a:lnTo>
                  <a:pt x="57064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31297" y="87672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7439"/>
                </a:move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6"/>
                </a:lnTo>
                <a:lnTo>
                  <a:pt x="48933" y="34953"/>
                </a:lnTo>
                <a:lnTo>
                  <a:pt x="43354" y="43354"/>
                </a:lnTo>
                <a:lnTo>
                  <a:pt x="34953" y="48933"/>
                </a:lnTo>
                <a:lnTo>
                  <a:pt x="25396" y="50793"/>
                </a:lnTo>
                <a:lnTo>
                  <a:pt x="15840" y="48933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938052" y="490969"/>
            <a:ext cx="18262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tether mounting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2" name="object 9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546354" y="4576534"/>
            <a:ext cx="2705100" cy="334066"/>
          </a:xfrm>
          <a:prstGeom prst="rect">
            <a:avLst/>
          </a:prstGeom>
          <a:solidFill>
            <a:srgbClr val="E6E8EF"/>
          </a:solidFill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 marR="45085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order 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lock-down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bars.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 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cage.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A5E2352-FC21-4DD8-8808-7083C147907A}"/>
              </a:ext>
            </a:extLst>
          </p:cNvPr>
          <p:cNvSpPr/>
          <p:nvPr/>
        </p:nvSpPr>
        <p:spPr>
          <a:xfrm>
            <a:off x="424519" y="754380"/>
            <a:ext cx="1967273" cy="47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8A8654F-F19B-4C9D-9ACA-641CF7E2156B}"/>
              </a:ext>
            </a:extLst>
          </p:cNvPr>
          <p:cNvSpPr/>
          <p:nvPr/>
        </p:nvSpPr>
        <p:spPr>
          <a:xfrm>
            <a:off x="1539860" y="1277743"/>
            <a:ext cx="127889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87F3D7C-37B4-41FD-A626-BE8C1491B69D}"/>
              </a:ext>
            </a:extLst>
          </p:cNvPr>
          <p:cNvSpPr/>
          <p:nvPr/>
        </p:nvSpPr>
        <p:spPr>
          <a:xfrm>
            <a:off x="1061335" y="1644712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D72DC8-3AFC-469A-AC67-384B4F2EDC81}"/>
              </a:ext>
            </a:extLst>
          </p:cNvPr>
          <p:cNvSpPr/>
          <p:nvPr/>
        </p:nvSpPr>
        <p:spPr>
          <a:xfrm>
            <a:off x="730250" y="2060783"/>
            <a:ext cx="1577785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5119522-DEF6-4401-8117-323D479072CC}"/>
              </a:ext>
            </a:extLst>
          </p:cNvPr>
          <p:cNvSpPr/>
          <p:nvPr/>
        </p:nvSpPr>
        <p:spPr>
          <a:xfrm>
            <a:off x="1109627" y="2420566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E95081C-7F1F-4180-8F90-8F383653F5B4}"/>
              </a:ext>
            </a:extLst>
          </p:cNvPr>
          <p:cNvSpPr/>
          <p:nvPr/>
        </p:nvSpPr>
        <p:spPr>
          <a:xfrm>
            <a:off x="730250" y="2814938"/>
            <a:ext cx="1543539" cy="34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6F318C6-987B-46BF-85F4-878AE3680DE5}"/>
              </a:ext>
            </a:extLst>
          </p:cNvPr>
          <p:cNvSpPr/>
          <p:nvPr/>
        </p:nvSpPr>
        <p:spPr>
          <a:xfrm>
            <a:off x="1061335" y="3376838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C4E5546-E8E5-4EA0-8EFD-B77E5DCDB140}"/>
              </a:ext>
            </a:extLst>
          </p:cNvPr>
          <p:cNvSpPr/>
          <p:nvPr/>
        </p:nvSpPr>
        <p:spPr>
          <a:xfrm>
            <a:off x="1035355" y="3800741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A1106AF-1714-48F2-B538-4F29FD94F1D9}"/>
              </a:ext>
            </a:extLst>
          </p:cNvPr>
          <p:cNvSpPr/>
          <p:nvPr/>
        </p:nvSpPr>
        <p:spPr>
          <a:xfrm>
            <a:off x="1782817" y="4173375"/>
            <a:ext cx="1246700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E7E4098-0F99-4F21-9C24-C5A538458863}"/>
              </a:ext>
            </a:extLst>
          </p:cNvPr>
          <p:cNvSpPr/>
          <p:nvPr/>
        </p:nvSpPr>
        <p:spPr>
          <a:xfrm>
            <a:off x="3331182" y="4630421"/>
            <a:ext cx="894716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482E796-271F-4952-9BF4-3B4E387974B3}"/>
              </a:ext>
            </a:extLst>
          </p:cNvPr>
          <p:cNvSpPr/>
          <p:nvPr/>
        </p:nvSpPr>
        <p:spPr>
          <a:xfrm>
            <a:off x="3778250" y="383738"/>
            <a:ext cx="762000" cy="37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6BB0ED-5368-4E0E-9A23-916375D9548B}"/>
              </a:ext>
            </a:extLst>
          </p:cNvPr>
          <p:cNvSpPr/>
          <p:nvPr/>
        </p:nvSpPr>
        <p:spPr>
          <a:xfrm>
            <a:off x="4913294" y="473562"/>
            <a:ext cx="1943308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F6DBBD3-F086-4CFA-B323-7448624AA768}"/>
              </a:ext>
            </a:extLst>
          </p:cNvPr>
          <p:cNvSpPr/>
          <p:nvPr/>
        </p:nvSpPr>
        <p:spPr>
          <a:xfrm>
            <a:off x="4897967" y="874588"/>
            <a:ext cx="2180595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F01FFD9-0C61-4338-8486-2571D083A88A}"/>
              </a:ext>
            </a:extLst>
          </p:cNvPr>
          <p:cNvSpPr/>
          <p:nvPr/>
        </p:nvSpPr>
        <p:spPr>
          <a:xfrm>
            <a:off x="4913294" y="1221275"/>
            <a:ext cx="1215707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AD9D702-9B0C-44A0-A8A7-E05FD6C5C5D3}"/>
              </a:ext>
            </a:extLst>
          </p:cNvPr>
          <p:cNvSpPr/>
          <p:nvPr/>
        </p:nvSpPr>
        <p:spPr>
          <a:xfrm>
            <a:off x="4897968" y="1593630"/>
            <a:ext cx="1246538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6FDE6BA-50FC-403F-B274-706AB6430CA0}"/>
              </a:ext>
            </a:extLst>
          </p:cNvPr>
          <p:cNvSpPr/>
          <p:nvPr/>
        </p:nvSpPr>
        <p:spPr>
          <a:xfrm>
            <a:off x="4901124" y="1920888"/>
            <a:ext cx="2177438" cy="30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6B7DA54-EF2E-4700-BF2F-F02C345522B4}"/>
              </a:ext>
            </a:extLst>
          </p:cNvPr>
          <p:cNvSpPr/>
          <p:nvPr/>
        </p:nvSpPr>
        <p:spPr>
          <a:xfrm>
            <a:off x="4911961" y="2258728"/>
            <a:ext cx="1246538" cy="322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2F394D6-9AF4-4E00-8FD0-22FC5C7A8647}"/>
              </a:ext>
            </a:extLst>
          </p:cNvPr>
          <p:cNvSpPr/>
          <p:nvPr/>
        </p:nvSpPr>
        <p:spPr>
          <a:xfrm>
            <a:off x="4928797" y="2763812"/>
            <a:ext cx="1502913" cy="42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85C4C1E-2F03-4F1B-B247-F4722B0A250A}"/>
              </a:ext>
            </a:extLst>
          </p:cNvPr>
          <p:cNvSpPr/>
          <p:nvPr/>
        </p:nvSpPr>
        <p:spPr>
          <a:xfrm>
            <a:off x="4956364" y="3269476"/>
            <a:ext cx="1502913" cy="42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C4D3E93-0093-4184-8F3F-046125789965}"/>
              </a:ext>
            </a:extLst>
          </p:cNvPr>
          <p:cNvSpPr/>
          <p:nvPr/>
        </p:nvSpPr>
        <p:spPr>
          <a:xfrm>
            <a:off x="5077910" y="3775141"/>
            <a:ext cx="1686402" cy="33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61E87D9-BFD4-4339-8C3A-8FA5A0DB71F5}"/>
              </a:ext>
            </a:extLst>
          </p:cNvPr>
          <p:cNvSpPr/>
          <p:nvPr/>
        </p:nvSpPr>
        <p:spPr>
          <a:xfrm>
            <a:off x="5975661" y="4567169"/>
            <a:ext cx="1003285" cy="42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D902D33-1541-4230-BA1C-7209EDF02BA1}"/>
              </a:ext>
            </a:extLst>
          </p:cNvPr>
          <p:cNvSpPr/>
          <p:nvPr/>
        </p:nvSpPr>
        <p:spPr>
          <a:xfrm>
            <a:off x="527300" y="4497787"/>
            <a:ext cx="2773087" cy="42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8797" y="2473476"/>
            <a:ext cx="2737498" cy="2318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0321" y="4604401"/>
            <a:ext cx="140563" cy="140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597" y="2512801"/>
            <a:ext cx="140563" cy="140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1371" y="4604401"/>
            <a:ext cx="140563" cy="140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71647" y="2512801"/>
            <a:ext cx="140563" cy="140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7520" y="318925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1179" y="3236174"/>
            <a:ext cx="503555" cy="637540"/>
          </a:xfrm>
          <a:custGeom>
            <a:avLst/>
            <a:gdLst/>
            <a:ahLst/>
            <a:cxnLst/>
            <a:rect l="l" t="t" r="r" b="b"/>
            <a:pathLst>
              <a:path w="503554" h="637539">
                <a:moveTo>
                  <a:pt x="0" y="0"/>
                </a:moveTo>
                <a:lnTo>
                  <a:pt x="503555" y="63742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0034" y="31908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43354"/>
                </a:moveTo>
                <a:lnTo>
                  <a:pt x="15840" y="48933"/>
                </a:lnTo>
                <a:lnTo>
                  <a:pt x="25396" y="50793"/>
                </a:lnTo>
                <a:lnTo>
                  <a:pt x="34953" y="48933"/>
                </a:lnTo>
                <a:lnTo>
                  <a:pt x="43354" y="43354"/>
                </a:lnTo>
                <a:lnTo>
                  <a:pt x="48939" y="34953"/>
                </a:lnTo>
                <a:lnTo>
                  <a:pt x="50798" y="25396"/>
                </a:lnTo>
                <a:lnTo>
                  <a:pt x="48935" y="15840"/>
                </a:lnTo>
                <a:lnTo>
                  <a:pt x="43354" y="7439"/>
                </a:lnTo>
                <a:lnTo>
                  <a:pt x="34953" y="1859"/>
                </a:lnTo>
                <a:lnTo>
                  <a:pt x="25396" y="0"/>
                </a:lnTo>
                <a:lnTo>
                  <a:pt x="15840" y="1859"/>
                </a:lnTo>
                <a:lnTo>
                  <a:pt x="7439" y="7439"/>
                </a:lnTo>
                <a:lnTo>
                  <a:pt x="1859" y="15840"/>
                </a:lnTo>
                <a:lnTo>
                  <a:pt x="0" y="25396"/>
                </a:lnTo>
                <a:lnTo>
                  <a:pt x="1859" y="34953"/>
                </a:lnTo>
                <a:lnTo>
                  <a:pt x="7439" y="43354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59717" y="3500920"/>
            <a:ext cx="1435100" cy="8769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ts val="115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endParaRPr sz="1000" dirty="0">
              <a:latin typeface="Franklin Gothic Book"/>
              <a:cs typeface="Franklin Gothic Book"/>
            </a:endParaRPr>
          </a:p>
          <a:p>
            <a:pPr marL="78105">
              <a:lnSpc>
                <a:spcPts val="115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truck.</a:t>
            </a:r>
            <a:endParaRPr sz="1000" dirty="0">
              <a:latin typeface="Franklin Gothic Book"/>
              <a:cs typeface="Franklin Gothic Book"/>
            </a:endParaRPr>
          </a:p>
          <a:p>
            <a:pPr marL="78105" marR="157480">
              <a:lnSpc>
                <a:spcPts val="1100"/>
              </a:lnSpc>
              <a:spcBef>
                <a:spcPts val="3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(Battery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must be  between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and maximum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4999" y="308251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8295" y="3113826"/>
            <a:ext cx="490220" cy="67310"/>
          </a:xfrm>
          <a:custGeom>
            <a:avLst/>
            <a:gdLst/>
            <a:ahLst/>
            <a:cxnLst/>
            <a:rect l="l" t="t" r="r" b="b"/>
            <a:pathLst>
              <a:path w="490220" h="67310">
                <a:moveTo>
                  <a:pt x="0" y="0"/>
                </a:moveTo>
                <a:lnTo>
                  <a:pt x="490080" y="6681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7729" y="30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7439"/>
                </a:move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6"/>
                </a:lnTo>
                <a:lnTo>
                  <a:pt x="48933" y="34953"/>
                </a:lnTo>
                <a:lnTo>
                  <a:pt x="43354" y="43354"/>
                </a:lnTo>
                <a:lnTo>
                  <a:pt x="34953" y="48941"/>
                </a:lnTo>
                <a:lnTo>
                  <a:pt x="25396" y="50804"/>
                </a:lnTo>
                <a:lnTo>
                  <a:pt x="15840" y="48946"/>
                </a:lnTo>
                <a:lnTo>
                  <a:pt x="7439" y="43367"/>
                </a:lnTo>
                <a:lnTo>
                  <a:pt x="1859" y="34958"/>
                </a:lnTo>
                <a:lnTo>
                  <a:pt x="0" y="25398"/>
                </a:lnTo>
                <a:lnTo>
                  <a:pt x="1859" y="15840"/>
                </a:lnTo>
                <a:lnTo>
                  <a:pt x="7439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54726" y="2994253"/>
            <a:ext cx="1431925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5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99959" y="276372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4041" y="2753038"/>
            <a:ext cx="501650" cy="36830"/>
          </a:xfrm>
          <a:custGeom>
            <a:avLst/>
            <a:gdLst/>
            <a:ahLst/>
            <a:cxnLst/>
            <a:rect l="l" t="t" r="r" b="b"/>
            <a:pathLst>
              <a:path w="501650" h="36830">
                <a:moveTo>
                  <a:pt x="0" y="36830"/>
                </a:moveTo>
                <a:lnTo>
                  <a:pt x="50134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3309" y="276633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7439"/>
                </a:moveTo>
                <a:lnTo>
                  <a:pt x="15840" y="1859"/>
                </a:lnTo>
                <a:lnTo>
                  <a:pt x="25398" y="0"/>
                </a:lnTo>
                <a:lnTo>
                  <a:pt x="34958" y="1859"/>
                </a:lnTo>
                <a:lnTo>
                  <a:pt x="43367" y="7439"/>
                </a:lnTo>
                <a:lnTo>
                  <a:pt x="48946" y="15840"/>
                </a:lnTo>
                <a:lnTo>
                  <a:pt x="50804" y="25396"/>
                </a:lnTo>
                <a:lnTo>
                  <a:pt x="48941" y="34953"/>
                </a:lnTo>
                <a:lnTo>
                  <a:pt x="43354" y="43354"/>
                </a:lnTo>
                <a:lnTo>
                  <a:pt x="34953" y="48933"/>
                </a:lnTo>
                <a:lnTo>
                  <a:pt x="25396" y="50793"/>
                </a:lnTo>
                <a:lnTo>
                  <a:pt x="15840" y="48933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4724" y="1717894"/>
            <a:ext cx="6472555" cy="325437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R="270510" algn="r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rating of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4726" y="2630221"/>
            <a:ext cx="1431925" cy="245745"/>
          </a:xfrm>
          <a:custGeom>
            <a:avLst/>
            <a:gdLst/>
            <a:ahLst/>
            <a:cxnLst/>
            <a:rect l="l" t="t" r="r" b="b"/>
            <a:pathLst>
              <a:path w="1431925" h="245744">
                <a:moveTo>
                  <a:pt x="0" y="245630"/>
                </a:moveTo>
                <a:lnTo>
                  <a:pt x="1431429" y="245630"/>
                </a:lnTo>
                <a:lnTo>
                  <a:pt x="143142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7686" y="264042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4904" y="0"/>
                </a:moveTo>
                <a:lnTo>
                  <a:pt x="15210" y="1959"/>
                </a:lnTo>
                <a:lnTo>
                  <a:pt x="7294" y="7300"/>
                </a:lnTo>
                <a:lnTo>
                  <a:pt x="1957" y="15221"/>
                </a:lnTo>
                <a:lnTo>
                  <a:pt x="0" y="24917"/>
                </a:lnTo>
                <a:lnTo>
                  <a:pt x="1957" y="34611"/>
                </a:lnTo>
                <a:lnTo>
                  <a:pt x="7294" y="42527"/>
                </a:lnTo>
                <a:lnTo>
                  <a:pt x="15210" y="47864"/>
                </a:lnTo>
                <a:lnTo>
                  <a:pt x="24904" y="49822"/>
                </a:lnTo>
                <a:lnTo>
                  <a:pt x="34598" y="47864"/>
                </a:lnTo>
                <a:lnTo>
                  <a:pt x="42514" y="42527"/>
                </a:lnTo>
                <a:lnTo>
                  <a:pt x="47852" y="34611"/>
                </a:lnTo>
                <a:lnTo>
                  <a:pt x="49809" y="24917"/>
                </a:lnTo>
                <a:lnTo>
                  <a:pt x="47852" y="15221"/>
                </a:lnTo>
                <a:lnTo>
                  <a:pt x="42514" y="7300"/>
                </a:lnTo>
                <a:lnTo>
                  <a:pt x="34598" y="1959"/>
                </a:lnTo>
                <a:lnTo>
                  <a:pt x="24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5744" y="2389004"/>
            <a:ext cx="706755" cy="267970"/>
          </a:xfrm>
          <a:custGeom>
            <a:avLst/>
            <a:gdLst/>
            <a:ahLst/>
            <a:cxnLst/>
            <a:rect l="l" t="t" r="r" b="b"/>
            <a:pathLst>
              <a:path w="706754" h="267969">
                <a:moveTo>
                  <a:pt x="0" y="267919"/>
                </a:moveTo>
                <a:lnTo>
                  <a:pt x="70672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6595" y="264052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7439"/>
                </a:moveTo>
                <a:lnTo>
                  <a:pt x="15840" y="1859"/>
                </a:lnTo>
                <a:lnTo>
                  <a:pt x="25396" y="0"/>
                </a:lnTo>
                <a:lnTo>
                  <a:pt x="34953" y="1859"/>
                </a:lnTo>
                <a:lnTo>
                  <a:pt x="43354" y="7439"/>
                </a:lnTo>
                <a:lnTo>
                  <a:pt x="48933" y="15840"/>
                </a:lnTo>
                <a:lnTo>
                  <a:pt x="50793" y="25396"/>
                </a:lnTo>
                <a:lnTo>
                  <a:pt x="48933" y="34953"/>
                </a:lnTo>
                <a:lnTo>
                  <a:pt x="43354" y="43354"/>
                </a:lnTo>
                <a:lnTo>
                  <a:pt x="34953" y="48941"/>
                </a:lnTo>
                <a:lnTo>
                  <a:pt x="25396" y="50803"/>
                </a:lnTo>
                <a:lnTo>
                  <a:pt x="15840" y="48941"/>
                </a:lnTo>
                <a:lnTo>
                  <a:pt x="7439" y="43354"/>
                </a:lnTo>
                <a:lnTo>
                  <a:pt x="1859" y="34953"/>
                </a:lnTo>
                <a:lnTo>
                  <a:pt x="0" y="25396"/>
                </a:lnTo>
                <a:lnTo>
                  <a:pt x="1859" y="15840"/>
                </a:lnTo>
                <a:lnTo>
                  <a:pt x="7439" y="743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57901" y="2266188"/>
            <a:ext cx="142875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Nominal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voltage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53599" y="251101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03042" y="2129379"/>
            <a:ext cx="542290" cy="394970"/>
          </a:xfrm>
          <a:custGeom>
            <a:avLst/>
            <a:gdLst/>
            <a:ahLst/>
            <a:cxnLst/>
            <a:rect l="l" t="t" r="r" b="b"/>
            <a:pathLst>
              <a:path w="542289" h="394969">
                <a:moveTo>
                  <a:pt x="0" y="394957"/>
                </a:moveTo>
                <a:lnTo>
                  <a:pt x="54179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7117" y="251389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802" y="15510"/>
                </a:lnTo>
                <a:lnTo>
                  <a:pt x="43357" y="7437"/>
                </a:lnTo>
                <a:lnTo>
                  <a:pt x="35283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3" y="48804"/>
                </a:lnTo>
                <a:lnTo>
                  <a:pt x="43357" y="43362"/>
                </a:lnTo>
                <a:lnTo>
                  <a:pt x="48802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48201" y="1881403"/>
            <a:ext cx="118364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Model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designation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99199" y="259921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1202" y="2266256"/>
            <a:ext cx="387350" cy="342900"/>
          </a:xfrm>
          <a:custGeom>
            <a:avLst/>
            <a:gdLst/>
            <a:ahLst/>
            <a:cxnLst/>
            <a:rect l="l" t="t" r="r" b="b"/>
            <a:pathLst>
              <a:path w="387350" h="342900">
                <a:moveTo>
                  <a:pt x="386791" y="342493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1609" y="26001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6" y="1995"/>
                </a:lnTo>
                <a:lnTo>
                  <a:pt x="7442" y="7437"/>
                </a:lnTo>
                <a:lnTo>
                  <a:pt x="1997" y="15510"/>
                </a:lnTo>
                <a:lnTo>
                  <a:pt x="0" y="25400"/>
                </a:lnTo>
                <a:lnTo>
                  <a:pt x="1997" y="35289"/>
                </a:lnTo>
                <a:lnTo>
                  <a:pt x="7442" y="43362"/>
                </a:lnTo>
                <a:lnTo>
                  <a:pt x="15516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19057" y="1881403"/>
            <a:ext cx="1454785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2080">
              <a:lnSpc>
                <a:spcPts val="115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Serial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assigned</a:t>
            </a:r>
            <a:endParaRPr sz="1000">
              <a:latin typeface="Franklin Gothic Book"/>
              <a:cs typeface="Franklin Gothic Book"/>
            </a:endParaRPr>
          </a:p>
          <a:p>
            <a:pPr marL="172720">
              <a:lnSpc>
                <a:spcPts val="115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factory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92899" y="286920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1169" y="2423270"/>
            <a:ext cx="1334770" cy="464184"/>
          </a:xfrm>
          <a:custGeom>
            <a:avLst/>
            <a:gdLst/>
            <a:ahLst/>
            <a:cxnLst/>
            <a:rect l="l" t="t" r="r" b="b"/>
            <a:pathLst>
              <a:path w="1334770" h="464185">
                <a:moveTo>
                  <a:pt x="1334147" y="463994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3909" y="287021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7439" y="43359"/>
                </a:moveTo>
                <a:lnTo>
                  <a:pt x="1859" y="34957"/>
                </a:lnTo>
                <a:lnTo>
                  <a:pt x="0" y="25401"/>
                </a:lnTo>
                <a:lnTo>
                  <a:pt x="1859" y="15845"/>
                </a:lnTo>
                <a:lnTo>
                  <a:pt x="7439" y="7443"/>
                </a:lnTo>
                <a:lnTo>
                  <a:pt x="15840" y="1859"/>
                </a:lnTo>
                <a:lnTo>
                  <a:pt x="25396" y="0"/>
                </a:lnTo>
                <a:lnTo>
                  <a:pt x="34953" y="1862"/>
                </a:lnTo>
                <a:lnTo>
                  <a:pt x="43354" y="7443"/>
                </a:lnTo>
                <a:lnTo>
                  <a:pt x="48933" y="15845"/>
                </a:lnTo>
                <a:lnTo>
                  <a:pt x="50793" y="25401"/>
                </a:lnTo>
                <a:lnTo>
                  <a:pt x="48933" y="34957"/>
                </a:lnTo>
                <a:lnTo>
                  <a:pt x="43354" y="43359"/>
                </a:lnTo>
                <a:lnTo>
                  <a:pt x="34953" y="48938"/>
                </a:lnTo>
                <a:lnTo>
                  <a:pt x="25396" y="50798"/>
                </a:lnTo>
                <a:lnTo>
                  <a:pt x="15840" y="48938"/>
                </a:lnTo>
                <a:lnTo>
                  <a:pt x="7439" y="43359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75944" y="2160752"/>
            <a:ext cx="1483995" cy="525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87325" marR="179705" algn="ctr">
              <a:lnSpc>
                <a:spcPts val="110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Approximate weight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battery, 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89617" y="298801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4513" y="3019670"/>
            <a:ext cx="1325880" cy="239395"/>
          </a:xfrm>
          <a:custGeom>
            <a:avLst/>
            <a:gdLst/>
            <a:ahLst/>
            <a:cxnLst/>
            <a:rect l="l" t="t" r="r" b="b"/>
            <a:pathLst>
              <a:path w="1325879" h="239395">
                <a:moveTo>
                  <a:pt x="1325638" y="0"/>
                </a:moveTo>
                <a:lnTo>
                  <a:pt x="0" y="23892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9749" y="298976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1197" y="2949880"/>
            <a:ext cx="1468755" cy="6648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12090" marR="205740" algn="ctr">
              <a:lnSpc>
                <a:spcPts val="110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Approximate weight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battery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installed,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minus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6000" y="3468608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38828" y="3501124"/>
            <a:ext cx="2040889" cy="588645"/>
          </a:xfrm>
          <a:custGeom>
            <a:avLst/>
            <a:gdLst/>
            <a:ahLst/>
            <a:cxnLst/>
            <a:rect l="l" t="t" r="r" b="b"/>
            <a:pathLst>
              <a:path w="2040889" h="588645">
                <a:moveTo>
                  <a:pt x="2040813" y="0"/>
                </a:moveTo>
                <a:lnTo>
                  <a:pt x="0" y="58847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78648" y="34686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197" y="3878707"/>
            <a:ext cx="1468755" cy="385445"/>
          </a:xfrm>
          <a:custGeom>
            <a:avLst/>
            <a:gdLst/>
            <a:ahLst/>
            <a:cxnLst/>
            <a:rect l="l" t="t" r="r" b="b"/>
            <a:pathLst>
              <a:path w="1468755" h="385445">
                <a:moveTo>
                  <a:pt x="0" y="385330"/>
                </a:moveTo>
                <a:lnTo>
                  <a:pt x="1468272" y="385330"/>
                </a:lnTo>
                <a:lnTo>
                  <a:pt x="1468272" y="0"/>
                </a:lnTo>
                <a:lnTo>
                  <a:pt x="0" y="0"/>
                </a:lnTo>
                <a:lnTo>
                  <a:pt x="0" y="38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1197" y="3878707"/>
            <a:ext cx="1468755" cy="3854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445770" marR="132080" indent="-306705">
              <a:lnSpc>
                <a:spcPts val="110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28629" y="371825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</a:t>
            </a:r>
            <a:r>
              <a:rPr spc="-80" dirty="0"/>
              <a:t> </a:t>
            </a:r>
            <a:r>
              <a:rPr spc="-5" dirty="0"/>
              <a:t>plate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28629" y="567392"/>
            <a:ext cx="4798060" cy="9658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with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data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plate.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plate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shows 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 weight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 can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ts val="117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Trying to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the data plate allows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 dirty="0">
              <a:latin typeface="Franklin Gothic Book"/>
              <a:cs typeface="Franklin Gothic Book"/>
            </a:endParaRPr>
          </a:p>
          <a:p>
            <a:pPr marL="165100">
              <a:lnSpc>
                <a:spcPts val="117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become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225"/>
              </a:spcBef>
              <a:buChar char="•"/>
              <a:tabLst>
                <a:tab pos="165100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data plate on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unreadable,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not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 order picking</a:t>
            </a:r>
            <a:r>
              <a:rPr sz="1000" spc="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7300" y="117014"/>
            <a:ext cx="6329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261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ORDER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PICKING FORKLIFT 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C5D721-9761-4D8C-92CC-37D1FBD5E922}"/>
              </a:ext>
            </a:extLst>
          </p:cNvPr>
          <p:cNvSpPr/>
          <p:nvPr/>
        </p:nvSpPr>
        <p:spPr>
          <a:xfrm>
            <a:off x="503881" y="653609"/>
            <a:ext cx="4944634" cy="931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C05ECB-33D2-40CC-B95A-A640ABE1E5FF}"/>
              </a:ext>
            </a:extLst>
          </p:cNvPr>
          <p:cNvSpPr/>
          <p:nvPr/>
        </p:nvSpPr>
        <p:spPr>
          <a:xfrm>
            <a:off x="663331" y="2114003"/>
            <a:ext cx="1573470" cy="63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849522-47D0-41DB-9510-33BCB331C894}"/>
              </a:ext>
            </a:extLst>
          </p:cNvPr>
          <p:cNvSpPr/>
          <p:nvPr/>
        </p:nvSpPr>
        <p:spPr>
          <a:xfrm>
            <a:off x="675513" y="2925916"/>
            <a:ext cx="1512301" cy="70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EBBD2D-1BFC-408B-BCE5-B41F35DA428D}"/>
              </a:ext>
            </a:extLst>
          </p:cNvPr>
          <p:cNvSpPr/>
          <p:nvPr/>
        </p:nvSpPr>
        <p:spPr>
          <a:xfrm>
            <a:off x="661683" y="3856784"/>
            <a:ext cx="1512302" cy="43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89EF3D-4DEC-4334-B38A-A232A01E4865}"/>
              </a:ext>
            </a:extLst>
          </p:cNvPr>
          <p:cNvSpPr/>
          <p:nvPr/>
        </p:nvSpPr>
        <p:spPr>
          <a:xfrm>
            <a:off x="2387340" y="1842494"/>
            <a:ext cx="1513068" cy="45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688624-A338-4A14-BD0A-7D2728518F4D}"/>
              </a:ext>
            </a:extLst>
          </p:cNvPr>
          <p:cNvSpPr/>
          <p:nvPr/>
        </p:nvSpPr>
        <p:spPr>
          <a:xfrm>
            <a:off x="4016626" y="1812017"/>
            <a:ext cx="1482788" cy="37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18285F-D63C-48FE-96CC-19A2050AC8D0}"/>
              </a:ext>
            </a:extLst>
          </p:cNvPr>
          <p:cNvSpPr/>
          <p:nvPr/>
        </p:nvSpPr>
        <p:spPr>
          <a:xfrm>
            <a:off x="5413923" y="2078825"/>
            <a:ext cx="1482788" cy="45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E7A2255-D093-4A64-88D9-9EFB94A0C195}"/>
              </a:ext>
            </a:extLst>
          </p:cNvPr>
          <p:cNvSpPr/>
          <p:nvPr/>
        </p:nvSpPr>
        <p:spPr>
          <a:xfrm>
            <a:off x="5435873" y="2600188"/>
            <a:ext cx="1482788" cy="311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0A312C-F16C-4620-9DEF-F0B299D1EC3D}"/>
              </a:ext>
            </a:extLst>
          </p:cNvPr>
          <p:cNvSpPr/>
          <p:nvPr/>
        </p:nvSpPr>
        <p:spPr>
          <a:xfrm>
            <a:off x="5413923" y="2954121"/>
            <a:ext cx="1524556" cy="466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059FB3-4C5E-4B3E-BC8F-156913FC6FFC}"/>
              </a:ext>
            </a:extLst>
          </p:cNvPr>
          <p:cNvSpPr/>
          <p:nvPr/>
        </p:nvSpPr>
        <p:spPr>
          <a:xfrm>
            <a:off x="5448515" y="3474623"/>
            <a:ext cx="1482788" cy="1021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3535679">
              <a:lnSpc>
                <a:spcPct val="100000"/>
              </a:lnSpc>
              <a:spcBef>
                <a:spcPts val="2590"/>
              </a:spcBef>
            </a:pPr>
            <a:r>
              <a:rPr sz="4200" spc="50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4200" spc="25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4200" spc="-18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20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1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7468" y="2492294"/>
            <a:ext cx="2749416" cy="247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635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Communicate</a:t>
            </a:r>
            <a:r>
              <a:rPr spc="-50" dirty="0"/>
              <a:t> </a:t>
            </a:r>
            <a:r>
              <a:rPr dirty="0"/>
              <a:t>clearly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625947"/>
            <a:ext cx="6435725" cy="503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clearly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important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safely.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discuss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methods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agree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Choose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method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6000" y="1816318"/>
            <a:ext cx="1234667" cy="1339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1840" y="1957327"/>
            <a:ext cx="1535854" cy="1164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995" y="4004995"/>
            <a:ext cx="1772704" cy="880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9762" y="1233006"/>
          <a:ext cx="6483350" cy="372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882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Speaking,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listening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and asking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questions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78105" marR="143510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Talk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workmates.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be 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give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about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don’t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19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Site rules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  <a:p>
                      <a:pPr marL="66675">
                        <a:lnSpc>
                          <a:spcPts val="1170"/>
                        </a:lnSpc>
                        <a:spcBef>
                          <a:spcPts val="5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rules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66675" marR="1398270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read about these on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noticeboards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told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them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induction.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19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82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Toolbox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meetings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179832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Toolbox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meetings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like	</a:t>
                      </a:r>
                      <a:r>
                        <a:rPr sz="1500" spc="-52" baseline="-30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</a:t>
                      </a:r>
                      <a:r>
                        <a:rPr sz="1500" spc="-37" baseline="-30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44" baseline="-305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gesters</a:t>
                      </a:r>
                      <a:endParaRPr sz="1500" baseline="-30555" dirty="0">
                        <a:latin typeface="Franklin Gothic Book"/>
                        <a:cs typeface="Franklin Gothic Book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179832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small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staff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meetings.	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yelling.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Two-way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radios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66675" marR="1253490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use 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two-way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you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see 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6675" marR="1087120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using them,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6675" marR="1140460" algn="just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batteries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charge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channel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 communicate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022646" y="3505505"/>
            <a:ext cx="896472" cy="1266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816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1.1,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1.2,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0896" y="3700087"/>
            <a:ext cx="789103" cy="1200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B6C999-A28C-4044-8F8E-7771C143CD8F}"/>
              </a:ext>
            </a:extLst>
          </p:cNvPr>
          <p:cNvSpPr/>
          <p:nvPr/>
        </p:nvSpPr>
        <p:spPr>
          <a:xfrm>
            <a:off x="593474" y="1268905"/>
            <a:ext cx="3108576" cy="18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A9981A-C5DB-4CF1-8D7E-D6984BC587A9}"/>
              </a:ext>
            </a:extLst>
          </p:cNvPr>
          <p:cNvSpPr/>
          <p:nvPr/>
        </p:nvSpPr>
        <p:spPr>
          <a:xfrm>
            <a:off x="3810541" y="1268905"/>
            <a:ext cx="3152483" cy="18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928AF1-822A-4082-B61A-E955D6777518}"/>
              </a:ext>
            </a:extLst>
          </p:cNvPr>
          <p:cNvSpPr/>
          <p:nvPr/>
        </p:nvSpPr>
        <p:spPr>
          <a:xfrm>
            <a:off x="560056" y="3258894"/>
            <a:ext cx="3201453" cy="168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DC2E05-2F69-4F1F-9B76-8BE6E604D362}"/>
              </a:ext>
            </a:extLst>
          </p:cNvPr>
          <p:cNvSpPr/>
          <p:nvPr/>
        </p:nvSpPr>
        <p:spPr>
          <a:xfrm>
            <a:off x="3794578" y="3247509"/>
            <a:ext cx="3152482" cy="168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298" y="117014"/>
            <a:ext cx="7759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0230"/>
            <a:ext cx="1687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Communicate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clearly</a:t>
            </a:r>
            <a:r>
              <a:rPr sz="1000" i="1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3517" y="1701101"/>
            <a:ext cx="1387754" cy="1385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1840" y="3240777"/>
            <a:ext cx="1138497" cy="125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223" y="2053769"/>
            <a:ext cx="727369" cy="1010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7361" y="2223304"/>
            <a:ext cx="1067775" cy="728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6757" y="2063763"/>
            <a:ext cx="722510" cy="10038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42488"/>
              </p:ext>
            </p:extLst>
          </p:nvPr>
        </p:nvGraphicFramePr>
        <p:xfrm>
          <a:off x="544904" y="684946"/>
          <a:ext cx="6468109" cy="3826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083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Signage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66040" marR="435609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sign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warn 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danger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 to avoid. Always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follow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information given on these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6040" marR="218440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Signage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give instructions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directions.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can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write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understand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6040" marR="45529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understand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written instructions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signs,  ask 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Written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instructions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  <a:p>
                      <a:pPr marL="80010" marR="26670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written instructions about the job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worksite.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80010" marR="338455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method  statements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(SWMS).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66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7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Make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sure the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equipment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works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8001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Mobile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phones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34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  <a:spcBef>
                          <a:spcPts val="1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equipment, always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test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first.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radios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trying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speak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955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010" marR="1390015" algn="just">
                        <a:lnSpc>
                          <a:spcPts val="1140"/>
                        </a:lnSpc>
                        <a:spcBef>
                          <a:spcPts val="25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use a mobile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phone when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can’t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see your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workmates.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261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  <a:spcBef>
                          <a:spcPts val="20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equipment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doesn’t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work,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979851" y="3201607"/>
            <a:ext cx="1357892" cy="1190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3450" y="4631230"/>
            <a:ext cx="5081905" cy="2889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1140"/>
              </a:lnSpc>
              <a:spcBef>
                <a:spcPts val="5"/>
              </a:spcBef>
            </a:pPr>
            <a:r>
              <a:rPr sz="1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End 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000" b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Plan </a:t>
            </a:r>
            <a:r>
              <a:rPr sz="1000" b="1" spc="-35" dirty="0">
                <a:solidFill>
                  <a:srgbClr val="FFFFFF"/>
                </a:solidFill>
                <a:latin typeface="Franklin Gothic Demi"/>
                <a:cs typeface="Franklin Gothic Demi"/>
              </a:rPr>
              <a:t>work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section. </a:t>
            </a:r>
            <a:r>
              <a:rPr sz="1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your knowledge by answering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1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questions 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1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end 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book.  </a:t>
            </a:r>
            <a:r>
              <a:rPr sz="10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Your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trainer </a:t>
            </a:r>
            <a:r>
              <a:rPr sz="1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will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</a:t>
            </a:r>
            <a:r>
              <a:rPr sz="10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your</a:t>
            </a:r>
            <a:r>
              <a:rPr sz="1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answers.</a:t>
            </a:r>
            <a:endParaRPr sz="1000" dirty="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942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1.1,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D08DFA-215A-4A83-8143-F610A4F7B5E8}"/>
              </a:ext>
            </a:extLst>
          </p:cNvPr>
          <p:cNvSpPr/>
          <p:nvPr/>
        </p:nvSpPr>
        <p:spPr>
          <a:xfrm>
            <a:off x="593474" y="730951"/>
            <a:ext cx="3718176" cy="235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7CE08B-C7CB-4327-B54C-17AA6FDC011E}"/>
              </a:ext>
            </a:extLst>
          </p:cNvPr>
          <p:cNvSpPr/>
          <p:nvPr/>
        </p:nvSpPr>
        <p:spPr>
          <a:xfrm>
            <a:off x="4483270" y="770460"/>
            <a:ext cx="2490259" cy="235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C98B1-AA95-4682-B26D-F072F6E29438}"/>
              </a:ext>
            </a:extLst>
          </p:cNvPr>
          <p:cNvSpPr/>
          <p:nvPr/>
        </p:nvSpPr>
        <p:spPr>
          <a:xfrm>
            <a:off x="582969" y="3188901"/>
            <a:ext cx="3785369" cy="128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E21045-91F5-44D0-9327-C58E007BEB2B}"/>
              </a:ext>
            </a:extLst>
          </p:cNvPr>
          <p:cNvSpPr/>
          <p:nvPr/>
        </p:nvSpPr>
        <p:spPr>
          <a:xfrm>
            <a:off x="4483271" y="3203853"/>
            <a:ext cx="2490260" cy="128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3148</Words>
  <Application>Microsoft Office PowerPoint</Application>
  <PresentationFormat>Custom</PresentationFormat>
  <Paragraphs>477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Franklin Gothic Book</vt:lpstr>
      <vt:lpstr>Franklin Gothic Demi</vt:lpstr>
      <vt:lpstr>Franklin Gothic Heavy</vt:lpstr>
      <vt:lpstr>Franklin Gothic Medium</vt:lpstr>
      <vt:lpstr>Open Sans Semibold</vt:lpstr>
      <vt:lpstr>Times New Roman</vt:lpstr>
      <vt:lpstr>Office Theme</vt:lpstr>
      <vt:lpstr>ORDER PICKING FORKLIFT SAFETY AND LICENCE GUIDE</vt:lpstr>
      <vt:lpstr>Contents</vt:lpstr>
      <vt:lpstr>About this guide</vt:lpstr>
      <vt:lpstr>What is an order picking forklift truck?</vt:lpstr>
      <vt:lpstr>PowerPoint Presentation</vt:lpstr>
      <vt:lpstr>Data plate</vt:lpstr>
      <vt:lpstr>PowerPoint Presentation</vt:lpstr>
      <vt:lpstr>Communicate clearly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PICKING FORKLIFT SAFETY AND LICENCE GUIDE</dc:title>
  <cp:lastModifiedBy>qk663</cp:lastModifiedBy>
  <cp:revision>56</cp:revision>
  <dcterms:created xsi:type="dcterms:W3CDTF">2020-05-04T04:58:34Z</dcterms:created>
  <dcterms:modified xsi:type="dcterms:W3CDTF">2020-05-07T02:41:29Z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2020-05-04T00:00:00Z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2020-05-04T00:00:00Z</vt:filetime>
  </property>
</Properties>
</file>