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10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9.jpg" ContentType="image/jpg"/>
  <Override PartName="/ppt/media/image20.jpg" ContentType="image/jpg"/>
  <Override PartName="/ppt/media/image21.jpg" ContentType="image/jpg"/>
  <Override PartName="/ppt/media/image22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90" r:id="rId7"/>
    <p:sldId id="309" r:id="rId8"/>
    <p:sldId id="311" r:id="rId9"/>
    <p:sldId id="312" r:id="rId10"/>
    <p:sldId id="339" r:id="rId11"/>
    <p:sldId id="340" r:id="rId12"/>
    <p:sldId id="341" r:id="rId1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7560309" cy="3348354"/>
          </a:xfrm>
          <a:custGeom>
            <a:avLst/>
            <a:gdLst/>
            <a:ahLst/>
            <a:cxnLst/>
            <a:rect l="l" t="t" r="r" b="b"/>
            <a:pathLst>
              <a:path w="7560309" h="3348354">
                <a:moveTo>
                  <a:pt x="7559992" y="0"/>
                </a:moveTo>
                <a:lnTo>
                  <a:pt x="0" y="0"/>
                </a:lnTo>
                <a:lnTo>
                  <a:pt x="0" y="3347999"/>
                </a:lnTo>
                <a:lnTo>
                  <a:pt x="7559992" y="152184"/>
                </a:lnTo>
                <a:lnTo>
                  <a:pt x="7559992" y="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8004"/>
            <a:ext cx="7308215" cy="1325245"/>
          </a:xfrm>
          <a:custGeom>
            <a:avLst/>
            <a:gdLst/>
            <a:ahLst/>
            <a:cxnLst/>
            <a:rect l="l" t="t" r="r" b="b"/>
            <a:pathLst>
              <a:path w="7308215" h="1325245">
                <a:moveTo>
                  <a:pt x="7307999" y="0"/>
                </a:moveTo>
                <a:lnTo>
                  <a:pt x="0" y="0"/>
                </a:lnTo>
                <a:lnTo>
                  <a:pt x="0" y="1324787"/>
                </a:lnTo>
                <a:lnTo>
                  <a:pt x="7307999" y="1324787"/>
                </a:lnTo>
                <a:lnTo>
                  <a:pt x="73079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5001"/>
            <a:ext cx="7128509" cy="153035"/>
          </a:xfrm>
          <a:custGeom>
            <a:avLst/>
            <a:gdLst/>
            <a:ahLst/>
            <a:cxnLst/>
            <a:rect l="l" t="t" r="r" b="b"/>
            <a:pathLst>
              <a:path w="7128509" h="153035">
                <a:moveTo>
                  <a:pt x="7128002" y="0"/>
                </a:moveTo>
                <a:lnTo>
                  <a:pt x="0" y="0"/>
                </a:lnTo>
                <a:lnTo>
                  <a:pt x="0" y="152996"/>
                </a:lnTo>
                <a:lnTo>
                  <a:pt x="7128002" y="152996"/>
                </a:lnTo>
                <a:lnTo>
                  <a:pt x="712800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1699" y="44423"/>
            <a:ext cx="6799048" cy="17524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7300" y="10365756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9244" y="10363538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91334" y="10354073"/>
            <a:ext cx="24447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8087" y="2751997"/>
            <a:ext cx="47726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800" spc="-160" dirty="0">
                <a:solidFill>
                  <a:srgbClr val="231F20"/>
                </a:solidFill>
                <a:latin typeface="Trebuchet MS"/>
                <a:cs typeface="Trebuchet MS"/>
              </a:rPr>
              <a:t>Front</a:t>
            </a:r>
            <a:r>
              <a:rPr sz="4800" spc="-3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4800" spc="-30" dirty="0">
                <a:solidFill>
                  <a:srgbClr val="231F20"/>
                </a:solidFill>
                <a:latin typeface="Trebuchet MS"/>
                <a:cs typeface="Trebuchet MS"/>
              </a:rPr>
              <a:t>End</a:t>
            </a:r>
            <a:r>
              <a:rPr sz="4800" spc="-3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4800" spc="-130" dirty="0">
                <a:solidFill>
                  <a:srgbClr val="231F20"/>
                </a:solidFill>
                <a:latin typeface="Trebuchet MS"/>
                <a:cs typeface="Trebuchet MS"/>
              </a:rPr>
              <a:t>Loader</a:t>
            </a:r>
            <a:r>
              <a:rPr sz="4800" spc="-84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200" spc="-525" baseline="5787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endParaRPr sz="7200" baseline="5787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910" y="3516223"/>
            <a:ext cx="23234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80" dirty="0">
                <a:solidFill>
                  <a:srgbClr val="231F20"/>
                </a:solidFill>
                <a:latin typeface="Trebuchet MS"/>
                <a:cs typeface="Trebuchet MS"/>
              </a:rPr>
              <a:t>Wheeled</a:t>
            </a:r>
            <a:endParaRPr sz="4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32266" y="3476833"/>
            <a:ext cx="99250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75" spc="-179" baseline="1048" dirty="0">
                <a:solidFill>
                  <a:srgbClr val="802B28"/>
                </a:solidFill>
                <a:latin typeface="Trebuchet MS"/>
                <a:cs typeface="Trebuchet MS"/>
              </a:rPr>
              <a:t>TICKE</a:t>
            </a:r>
            <a:r>
              <a:rPr sz="2650" spc="-120" dirty="0">
                <a:solidFill>
                  <a:srgbClr val="802B28"/>
                </a:solidFill>
                <a:latin typeface="Trebuchet MS"/>
                <a:cs typeface="Trebuchet MS"/>
              </a:rPr>
              <a:t>T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2"/>
            <a:ext cx="7560309" cy="3581400"/>
          </a:xfrm>
          <a:custGeom>
            <a:avLst/>
            <a:gdLst/>
            <a:ahLst/>
            <a:cxnLst/>
            <a:rect l="l" t="t" r="r" b="b"/>
            <a:pathLst>
              <a:path w="7560309" h="3581400">
                <a:moveTo>
                  <a:pt x="6609651" y="3513975"/>
                </a:moveTo>
                <a:lnTo>
                  <a:pt x="6603797" y="3512274"/>
                </a:lnTo>
                <a:lnTo>
                  <a:pt x="6606286" y="3508006"/>
                </a:lnTo>
                <a:lnTo>
                  <a:pt x="6607530" y="3504082"/>
                </a:lnTo>
                <a:lnTo>
                  <a:pt x="6607569" y="3498469"/>
                </a:lnTo>
                <a:lnTo>
                  <a:pt x="6606959" y="3495370"/>
                </a:lnTo>
                <a:lnTo>
                  <a:pt x="6604533" y="3487039"/>
                </a:lnTo>
                <a:lnTo>
                  <a:pt x="6603936" y="3483394"/>
                </a:lnTo>
                <a:lnTo>
                  <a:pt x="6603949" y="3480244"/>
                </a:lnTo>
                <a:lnTo>
                  <a:pt x="6594081" y="3484626"/>
                </a:lnTo>
                <a:lnTo>
                  <a:pt x="6583642" y="3487750"/>
                </a:lnTo>
                <a:lnTo>
                  <a:pt x="6572631" y="3489604"/>
                </a:lnTo>
                <a:lnTo>
                  <a:pt x="6561048" y="3490201"/>
                </a:lnTo>
                <a:lnTo>
                  <a:pt x="6553759" y="3489833"/>
                </a:lnTo>
                <a:lnTo>
                  <a:pt x="6543319" y="3488779"/>
                </a:lnTo>
                <a:lnTo>
                  <a:pt x="6512966" y="3484626"/>
                </a:lnTo>
                <a:lnTo>
                  <a:pt x="6514833" y="3479914"/>
                </a:lnTo>
                <a:lnTo>
                  <a:pt x="6510490" y="3486632"/>
                </a:lnTo>
                <a:lnTo>
                  <a:pt x="6505029" y="3489985"/>
                </a:lnTo>
                <a:lnTo>
                  <a:pt x="6496177" y="3489960"/>
                </a:lnTo>
                <a:lnTo>
                  <a:pt x="6492799" y="3489375"/>
                </a:lnTo>
                <a:lnTo>
                  <a:pt x="6483756" y="3487102"/>
                </a:lnTo>
                <a:lnTo>
                  <a:pt x="6480378" y="3486531"/>
                </a:lnTo>
                <a:lnTo>
                  <a:pt x="6473380" y="3486493"/>
                </a:lnTo>
                <a:lnTo>
                  <a:pt x="6469266" y="3487940"/>
                </a:lnTo>
                <a:lnTo>
                  <a:pt x="6465760" y="3490849"/>
                </a:lnTo>
                <a:lnTo>
                  <a:pt x="6466395" y="3486137"/>
                </a:lnTo>
                <a:lnTo>
                  <a:pt x="6465075" y="3483203"/>
                </a:lnTo>
                <a:lnTo>
                  <a:pt x="6457074" y="3480485"/>
                </a:lnTo>
                <a:lnTo>
                  <a:pt x="6454203" y="3478441"/>
                </a:lnTo>
                <a:lnTo>
                  <a:pt x="6453187" y="3475977"/>
                </a:lnTo>
                <a:lnTo>
                  <a:pt x="6448044" y="3477526"/>
                </a:lnTo>
                <a:lnTo>
                  <a:pt x="6441656" y="3478288"/>
                </a:lnTo>
                <a:lnTo>
                  <a:pt x="6428854" y="3478149"/>
                </a:lnTo>
                <a:lnTo>
                  <a:pt x="6428283" y="3475875"/>
                </a:lnTo>
                <a:lnTo>
                  <a:pt x="6403899" y="3476968"/>
                </a:lnTo>
                <a:lnTo>
                  <a:pt x="6389764" y="3477361"/>
                </a:lnTo>
                <a:lnTo>
                  <a:pt x="6390068" y="3476625"/>
                </a:lnTo>
                <a:lnTo>
                  <a:pt x="6389662" y="3475736"/>
                </a:lnTo>
                <a:lnTo>
                  <a:pt x="6370853" y="3477679"/>
                </a:lnTo>
                <a:lnTo>
                  <a:pt x="6370714" y="3477793"/>
                </a:lnTo>
                <a:lnTo>
                  <a:pt x="6346685" y="3478098"/>
                </a:lnTo>
                <a:lnTo>
                  <a:pt x="6206858" y="3477742"/>
                </a:lnTo>
                <a:lnTo>
                  <a:pt x="6205969" y="3477069"/>
                </a:lnTo>
                <a:lnTo>
                  <a:pt x="6186005" y="3474961"/>
                </a:lnTo>
                <a:lnTo>
                  <a:pt x="6185560" y="3475863"/>
                </a:lnTo>
                <a:lnTo>
                  <a:pt x="6186106" y="3477107"/>
                </a:lnTo>
                <a:lnTo>
                  <a:pt x="6187618" y="3478682"/>
                </a:lnTo>
                <a:lnTo>
                  <a:pt x="6181737" y="3477310"/>
                </a:lnTo>
                <a:lnTo>
                  <a:pt x="6174422" y="3476612"/>
                </a:lnTo>
                <a:lnTo>
                  <a:pt x="6165685" y="3476574"/>
                </a:lnTo>
                <a:lnTo>
                  <a:pt x="6130747" y="3477120"/>
                </a:lnTo>
                <a:lnTo>
                  <a:pt x="6123991" y="3476307"/>
                </a:lnTo>
                <a:lnTo>
                  <a:pt x="6118530" y="3474720"/>
                </a:lnTo>
                <a:lnTo>
                  <a:pt x="6117425" y="3477183"/>
                </a:lnTo>
                <a:lnTo>
                  <a:pt x="6114364" y="3479190"/>
                </a:lnTo>
                <a:lnTo>
                  <a:pt x="6105830" y="3481857"/>
                </a:lnTo>
                <a:lnTo>
                  <a:pt x="6104394" y="3484778"/>
                </a:lnTo>
                <a:lnTo>
                  <a:pt x="6105029" y="3489502"/>
                </a:lnTo>
                <a:lnTo>
                  <a:pt x="6101334" y="3486556"/>
                </a:lnTo>
                <a:lnTo>
                  <a:pt x="6096978" y="3485083"/>
                </a:lnTo>
                <a:lnTo>
                  <a:pt x="6089548" y="3485057"/>
                </a:lnTo>
                <a:lnTo>
                  <a:pt x="6085941" y="3485604"/>
                </a:lnTo>
                <a:lnTo>
                  <a:pt x="6076327" y="3487813"/>
                </a:lnTo>
                <a:lnTo>
                  <a:pt x="6072721" y="3488359"/>
                </a:lnTo>
                <a:lnTo>
                  <a:pt x="6063335" y="3488334"/>
                </a:lnTo>
                <a:lnTo>
                  <a:pt x="6057557" y="3484930"/>
                </a:lnTo>
                <a:lnTo>
                  <a:pt x="6053010" y="3478174"/>
                </a:lnTo>
                <a:lnTo>
                  <a:pt x="6054953" y="3482898"/>
                </a:lnTo>
                <a:lnTo>
                  <a:pt x="6041301" y="3484562"/>
                </a:lnTo>
                <a:lnTo>
                  <a:pt x="6040767" y="3481273"/>
                </a:lnTo>
                <a:lnTo>
                  <a:pt x="6040780" y="3478123"/>
                </a:lnTo>
                <a:lnTo>
                  <a:pt x="6030912" y="3482517"/>
                </a:lnTo>
                <a:lnTo>
                  <a:pt x="6020473" y="3485642"/>
                </a:lnTo>
                <a:lnTo>
                  <a:pt x="6009462" y="3487496"/>
                </a:lnTo>
                <a:lnTo>
                  <a:pt x="6000750" y="3487940"/>
                </a:lnTo>
                <a:lnTo>
                  <a:pt x="5991530" y="3487420"/>
                </a:lnTo>
                <a:lnTo>
                  <a:pt x="5979858" y="3485489"/>
                </a:lnTo>
                <a:lnTo>
                  <a:pt x="5968797" y="3482276"/>
                </a:lnTo>
                <a:lnTo>
                  <a:pt x="5958344" y="3477818"/>
                </a:lnTo>
                <a:lnTo>
                  <a:pt x="5958332" y="3480968"/>
                </a:lnTo>
                <a:lnTo>
                  <a:pt x="5957836" y="3483610"/>
                </a:lnTo>
                <a:lnTo>
                  <a:pt x="5949797" y="3482505"/>
                </a:lnTo>
                <a:lnTo>
                  <a:pt x="5951677" y="3477793"/>
                </a:lnTo>
                <a:lnTo>
                  <a:pt x="5947321" y="3484524"/>
                </a:lnTo>
                <a:lnTo>
                  <a:pt x="5941860" y="3487864"/>
                </a:lnTo>
                <a:lnTo>
                  <a:pt x="5933008" y="3487839"/>
                </a:lnTo>
                <a:lnTo>
                  <a:pt x="5929630" y="3487255"/>
                </a:lnTo>
                <a:lnTo>
                  <a:pt x="5920587" y="3484981"/>
                </a:lnTo>
                <a:lnTo>
                  <a:pt x="5917209" y="3484410"/>
                </a:lnTo>
                <a:lnTo>
                  <a:pt x="5910211" y="3484384"/>
                </a:lnTo>
                <a:lnTo>
                  <a:pt x="5906097" y="3485819"/>
                </a:lnTo>
                <a:lnTo>
                  <a:pt x="5902591" y="3488728"/>
                </a:lnTo>
                <a:lnTo>
                  <a:pt x="5903226" y="3484016"/>
                </a:lnTo>
                <a:lnTo>
                  <a:pt x="5901906" y="3481082"/>
                </a:lnTo>
                <a:lnTo>
                  <a:pt x="5893905" y="3478365"/>
                </a:lnTo>
                <a:lnTo>
                  <a:pt x="5891034" y="3476320"/>
                </a:lnTo>
                <a:lnTo>
                  <a:pt x="5890018" y="3473856"/>
                </a:lnTo>
                <a:lnTo>
                  <a:pt x="5884875" y="3475405"/>
                </a:lnTo>
                <a:lnTo>
                  <a:pt x="5878487" y="3476167"/>
                </a:lnTo>
                <a:lnTo>
                  <a:pt x="5864047" y="3476002"/>
                </a:lnTo>
                <a:lnTo>
                  <a:pt x="5845607" y="3475367"/>
                </a:lnTo>
                <a:lnTo>
                  <a:pt x="5837377" y="3475342"/>
                </a:lnTo>
                <a:lnTo>
                  <a:pt x="5830494" y="3475990"/>
                </a:lnTo>
                <a:lnTo>
                  <a:pt x="5824944" y="3477310"/>
                </a:lnTo>
                <a:lnTo>
                  <a:pt x="5826379" y="3475748"/>
                </a:lnTo>
                <a:lnTo>
                  <a:pt x="5826899" y="3474504"/>
                </a:lnTo>
                <a:lnTo>
                  <a:pt x="5826493" y="3473615"/>
                </a:lnTo>
                <a:lnTo>
                  <a:pt x="5812853" y="3475037"/>
                </a:lnTo>
                <a:lnTo>
                  <a:pt x="5798350" y="3473500"/>
                </a:lnTo>
                <a:lnTo>
                  <a:pt x="5797905" y="3474402"/>
                </a:lnTo>
                <a:lnTo>
                  <a:pt x="5798451" y="3475634"/>
                </a:lnTo>
                <a:lnTo>
                  <a:pt x="5799963" y="3477222"/>
                </a:lnTo>
                <a:lnTo>
                  <a:pt x="5794083" y="3475850"/>
                </a:lnTo>
                <a:lnTo>
                  <a:pt x="5786767" y="3475151"/>
                </a:lnTo>
                <a:lnTo>
                  <a:pt x="5778030" y="3475113"/>
                </a:lnTo>
                <a:lnTo>
                  <a:pt x="5743092" y="3475659"/>
                </a:lnTo>
                <a:lnTo>
                  <a:pt x="5736336" y="3474847"/>
                </a:lnTo>
                <a:lnTo>
                  <a:pt x="5730875" y="3473259"/>
                </a:lnTo>
                <a:lnTo>
                  <a:pt x="5729770" y="3475723"/>
                </a:lnTo>
                <a:lnTo>
                  <a:pt x="5726709" y="3477730"/>
                </a:lnTo>
                <a:lnTo>
                  <a:pt x="5718175" y="3480397"/>
                </a:lnTo>
                <a:lnTo>
                  <a:pt x="5716740" y="3483318"/>
                </a:lnTo>
                <a:lnTo>
                  <a:pt x="5717375" y="3488042"/>
                </a:lnTo>
                <a:lnTo>
                  <a:pt x="5713679" y="3485096"/>
                </a:lnTo>
                <a:lnTo>
                  <a:pt x="5709323" y="3483622"/>
                </a:lnTo>
                <a:lnTo>
                  <a:pt x="5701893" y="3483597"/>
                </a:lnTo>
                <a:lnTo>
                  <a:pt x="5698287" y="3484143"/>
                </a:lnTo>
                <a:lnTo>
                  <a:pt x="5688673" y="3486353"/>
                </a:lnTo>
                <a:lnTo>
                  <a:pt x="5685066" y="3486899"/>
                </a:lnTo>
                <a:lnTo>
                  <a:pt x="5675681" y="3486874"/>
                </a:lnTo>
                <a:lnTo>
                  <a:pt x="5669902" y="3483470"/>
                </a:lnTo>
                <a:lnTo>
                  <a:pt x="5665355" y="3476714"/>
                </a:lnTo>
                <a:lnTo>
                  <a:pt x="5667299" y="3481438"/>
                </a:lnTo>
                <a:lnTo>
                  <a:pt x="5635002" y="3485375"/>
                </a:lnTo>
                <a:lnTo>
                  <a:pt x="5623903" y="3486340"/>
                </a:lnTo>
                <a:lnTo>
                  <a:pt x="5616168" y="3486645"/>
                </a:lnTo>
                <a:lnTo>
                  <a:pt x="5603862" y="3485972"/>
                </a:lnTo>
                <a:lnTo>
                  <a:pt x="5592191" y="3484029"/>
                </a:lnTo>
                <a:lnTo>
                  <a:pt x="5581129" y="3480828"/>
                </a:lnTo>
                <a:lnTo>
                  <a:pt x="5570690" y="3476358"/>
                </a:lnTo>
                <a:lnTo>
                  <a:pt x="5570677" y="3479508"/>
                </a:lnTo>
                <a:lnTo>
                  <a:pt x="5570004" y="3483152"/>
                </a:lnTo>
                <a:lnTo>
                  <a:pt x="5567350" y="3491458"/>
                </a:lnTo>
                <a:lnTo>
                  <a:pt x="5566676" y="3494544"/>
                </a:lnTo>
                <a:lnTo>
                  <a:pt x="5566651" y="3500170"/>
                </a:lnTo>
                <a:lnTo>
                  <a:pt x="5567934" y="3504107"/>
                </a:lnTo>
                <a:lnTo>
                  <a:pt x="5570537" y="3508387"/>
                </a:lnTo>
                <a:lnTo>
                  <a:pt x="5564302" y="3510051"/>
                </a:lnTo>
                <a:lnTo>
                  <a:pt x="5566918" y="3512528"/>
                </a:lnTo>
                <a:lnTo>
                  <a:pt x="5568645" y="3517023"/>
                </a:lnTo>
                <a:lnTo>
                  <a:pt x="5570105" y="3528491"/>
                </a:lnTo>
                <a:lnTo>
                  <a:pt x="5572938" y="3531539"/>
                </a:lnTo>
                <a:lnTo>
                  <a:pt x="5577954" y="3532682"/>
                </a:lnTo>
                <a:lnTo>
                  <a:pt x="5698490" y="3533140"/>
                </a:lnTo>
                <a:lnTo>
                  <a:pt x="5733351" y="3533444"/>
                </a:lnTo>
                <a:lnTo>
                  <a:pt x="5765216" y="3534067"/>
                </a:lnTo>
                <a:lnTo>
                  <a:pt x="5794095" y="3535019"/>
                </a:lnTo>
                <a:lnTo>
                  <a:pt x="5805348" y="3535578"/>
                </a:lnTo>
                <a:lnTo>
                  <a:pt x="5805525" y="3536238"/>
                </a:lnTo>
                <a:lnTo>
                  <a:pt x="5812536" y="3535934"/>
                </a:lnTo>
                <a:lnTo>
                  <a:pt x="5819991" y="3536289"/>
                </a:lnTo>
                <a:lnTo>
                  <a:pt x="5820181" y="3535591"/>
                </a:lnTo>
                <a:lnTo>
                  <a:pt x="5829909" y="3535146"/>
                </a:lnTo>
                <a:lnTo>
                  <a:pt x="5857113" y="3534410"/>
                </a:lnTo>
                <a:lnTo>
                  <a:pt x="5887110" y="3534016"/>
                </a:lnTo>
                <a:lnTo>
                  <a:pt x="6025337" y="3534384"/>
                </a:lnTo>
                <a:lnTo>
                  <a:pt x="6086145" y="3534600"/>
                </a:lnTo>
                <a:lnTo>
                  <a:pt x="6152883" y="3535527"/>
                </a:lnTo>
                <a:lnTo>
                  <a:pt x="6207645" y="3537750"/>
                </a:lnTo>
                <a:lnTo>
                  <a:pt x="6210554" y="3527323"/>
                </a:lnTo>
                <a:lnTo>
                  <a:pt x="6213335" y="3526485"/>
                </a:lnTo>
                <a:lnTo>
                  <a:pt x="6224346" y="3524618"/>
                </a:lnTo>
                <a:lnTo>
                  <a:pt x="6235928" y="3524034"/>
                </a:lnTo>
                <a:lnTo>
                  <a:pt x="6243218" y="3524402"/>
                </a:lnTo>
                <a:lnTo>
                  <a:pt x="6253658" y="3525456"/>
                </a:lnTo>
                <a:lnTo>
                  <a:pt x="6284011" y="3529609"/>
                </a:lnTo>
                <a:lnTo>
                  <a:pt x="6282131" y="3534321"/>
                </a:lnTo>
                <a:lnTo>
                  <a:pt x="6286487" y="3527590"/>
                </a:lnTo>
                <a:lnTo>
                  <a:pt x="6291948" y="3524250"/>
                </a:lnTo>
                <a:lnTo>
                  <a:pt x="6300800" y="3524275"/>
                </a:lnTo>
                <a:lnTo>
                  <a:pt x="6304178" y="3524859"/>
                </a:lnTo>
                <a:lnTo>
                  <a:pt x="6313221" y="3527133"/>
                </a:lnTo>
                <a:lnTo>
                  <a:pt x="6316599" y="3527704"/>
                </a:lnTo>
                <a:lnTo>
                  <a:pt x="6323597" y="3527729"/>
                </a:lnTo>
                <a:lnTo>
                  <a:pt x="6327711" y="3526294"/>
                </a:lnTo>
                <a:lnTo>
                  <a:pt x="6331217" y="3523386"/>
                </a:lnTo>
                <a:lnTo>
                  <a:pt x="6330582" y="3528098"/>
                </a:lnTo>
                <a:lnTo>
                  <a:pt x="6331902" y="3531031"/>
                </a:lnTo>
                <a:lnTo>
                  <a:pt x="6339903" y="3533749"/>
                </a:lnTo>
                <a:lnTo>
                  <a:pt x="6342774" y="3535794"/>
                </a:lnTo>
                <a:lnTo>
                  <a:pt x="6343790" y="3538258"/>
                </a:lnTo>
                <a:lnTo>
                  <a:pt x="6348933" y="3536708"/>
                </a:lnTo>
                <a:lnTo>
                  <a:pt x="6355321" y="3535946"/>
                </a:lnTo>
                <a:lnTo>
                  <a:pt x="6368110" y="3536099"/>
                </a:lnTo>
                <a:lnTo>
                  <a:pt x="6368694" y="3538359"/>
                </a:lnTo>
                <a:lnTo>
                  <a:pt x="6393078" y="3537267"/>
                </a:lnTo>
                <a:lnTo>
                  <a:pt x="6407201" y="3536886"/>
                </a:lnTo>
                <a:lnTo>
                  <a:pt x="6406909" y="3537610"/>
                </a:lnTo>
                <a:lnTo>
                  <a:pt x="6407315" y="3538499"/>
                </a:lnTo>
                <a:lnTo>
                  <a:pt x="6426124" y="3536543"/>
                </a:lnTo>
                <a:lnTo>
                  <a:pt x="6450279" y="3536137"/>
                </a:lnTo>
                <a:lnTo>
                  <a:pt x="6596583" y="3536518"/>
                </a:lnTo>
                <a:lnTo>
                  <a:pt x="6601320" y="3535413"/>
                </a:lnTo>
                <a:lnTo>
                  <a:pt x="6604000" y="3532390"/>
                </a:lnTo>
                <a:lnTo>
                  <a:pt x="6605498" y="3520935"/>
                </a:lnTo>
                <a:lnTo>
                  <a:pt x="6607162" y="3516439"/>
                </a:lnTo>
                <a:lnTo>
                  <a:pt x="6609651" y="3513975"/>
                </a:lnTo>
                <a:close/>
              </a:path>
              <a:path w="7560309" h="3581400">
                <a:moveTo>
                  <a:pt x="7559992" y="0"/>
                </a:moveTo>
                <a:lnTo>
                  <a:pt x="0" y="0"/>
                </a:lnTo>
                <a:lnTo>
                  <a:pt x="0" y="3581311"/>
                </a:lnTo>
                <a:lnTo>
                  <a:pt x="7559992" y="385483"/>
                </a:lnTo>
                <a:lnTo>
                  <a:pt x="7559992" y="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43994" y="3921975"/>
            <a:ext cx="1049655" cy="65405"/>
          </a:xfrm>
          <a:custGeom>
            <a:avLst/>
            <a:gdLst/>
            <a:ahLst/>
            <a:cxnLst/>
            <a:rect l="l" t="t" r="r" b="b"/>
            <a:pathLst>
              <a:path w="1049654" h="65404">
                <a:moveTo>
                  <a:pt x="1049540" y="28460"/>
                </a:moveTo>
                <a:lnTo>
                  <a:pt x="1046911" y="25984"/>
                </a:lnTo>
                <a:lnTo>
                  <a:pt x="1045184" y="21475"/>
                </a:lnTo>
                <a:lnTo>
                  <a:pt x="1043711" y="10020"/>
                </a:lnTo>
                <a:lnTo>
                  <a:pt x="1040866" y="6972"/>
                </a:lnTo>
                <a:lnTo>
                  <a:pt x="1035837" y="5816"/>
                </a:lnTo>
                <a:lnTo>
                  <a:pt x="914819" y="5372"/>
                </a:lnTo>
                <a:lnTo>
                  <a:pt x="879817" y="5067"/>
                </a:lnTo>
                <a:lnTo>
                  <a:pt x="847813" y="4445"/>
                </a:lnTo>
                <a:lnTo>
                  <a:pt x="818819" y="3492"/>
                </a:lnTo>
                <a:lnTo>
                  <a:pt x="807504" y="2946"/>
                </a:lnTo>
                <a:lnTo>
                  <a:pt x="807339" y="2260"/>
                </a:lnTo>
                <a:lnTo>
                  <a:pt x="800252" y="2578"/>
                </a:lnTo>
                <a:lnTo>
                  <a:pt x="792822" y="2209"/>
                </a:lnTo>
                <a:lnTo>
                  <a:pt x="792619" y="2921"/>
                </a:lnTo>
                <a:lnTo>
                  <a:pt x="782853" y="3352"/>
                </a:lnTo>
                <a:lnTo>
                  <a:pt x="755548" y="4089"/>
                </a:lnTo>
                <a:lnTo>
                  <a:pt x="725424" y="4483"/>
                </a:lnTo>
                <a:lnTo>
                  <a:pt x="692467" y="4533"/>
                </a:lnTo>
                <a:lnTo>
                  <a:pt x="646620" y="4368"/>
                </a:lnTo>
                <a:lnTo>
                  <a:pt x="578535" y="4102"/>
                </a:lnTo>
                <a:lnTo>
                  <a:pt x="525602" y="3911"/>
                </a:lnTo>
                <a:lnTo>
                  <a:pt x="458597" y="2971"/>
                </a:lnTo>
                <a:lnTo>
                  <a:pt x="403606" y="749"/>
                </a:lnTo>
                <a:lnTo>
                  <a:pt x="400672" y="11201"/>
                </a:lnTo>
                <a:lnTo>
                  <a:pt x="397891" y="12026"/>
                </a:lnTo>
                <a:lnTo>
                  <a:pt x="386829" y="13881"/>
                </a:lnTo>
                <a:lnTo>
                  <a:pt x="375196" y="14465"/>
                </a:lnTo>
                <a:lnTo>
                  <a:pt x="367893" y="14097"/>
                </a:lnTo>
                <a:lnTo>
                  <a:pt x="357403" y="13055"/>
                </a:lnTo>
                <a:lnTo>
                  <a:pt x="326923" y="8890"/>
                </a:lnTo>
                <a:lnTo>
                  <a:pt x="328803" y="4178"/>
                </a:lnTo>
                <a:lnTo>
                  <a:pt x="324446" y="10896"/>
                </a:lnTo>
                <a:lnTo>
                  <a:pt x="318947" y="14249"/>
                </a:lnTo>
                <a:lnTo>
                  <a:pt x="310070" y="14224"/>
                </a:lnTo>
                <a:lnTo>
                  <a:pt x="306679" y="13639"/>
                </a:lnTo>
                <a:lnTo>
                  <a:pt x="297599" y="11353"/>
                </a:lnTo>
                <a:lnTo>
                  <a:pt x="294208" y="10782"/>
                </a:lnTo>
                <a:lnTo>
                  <a:pt x="287185" y="10756"/>
                </a:lnTo>
                <a:lnTo>
                  <a:pt x="283044" y="12204"/>
                </a:lnTo>
                <a:lnTo>
                  <a:pt x="279527" y="15113"/>
                </a:lnTo>
                <a:lnTo>
                  <a:pt x="280174" y="10401"/>
                </a:lnTo>
                <a:lnTo>
                  <a:pt x="278841" y="7467"/>
                </a:lnTo>
                <a:lnTo>
                  <a:pt x="270802" y="4737"/>
                </a:lnTo>
                <a:lnTo>
                  <a:pt x="267931" y="2705"/>
                </a:lnTo>
                <a:lnTo>
                  <a:pt x="266903" y="228"/>
                </a:lnTo>
                <a:lnTo>
                  <a:pt x="261734" y="1790"/>
                </a:lnTo>
                <a:lnTo>
                  <a:pt x="255333" y="2552"/>
                </a:lnTo>
                <a:lnTo>
                  <a:pt x="242430" y="2247"/>
                </a:lnTo>
                <a:lnTo>
                  <a:pt x="241909" y="139"/>
                </a:lnTo>
                <a:lnTo>
                  <a:pt x="217436" y="1231"/>
                </a:lnTo>
                <a:lnTo>
                  <a:pt x="203238" y="1625"/>
                </a:lnTo>
                <a:lnTo>
                  <a:pt x="203542" y="889"/>
                </a:lnTo>
                <a:lnTo>
                  <a:pt x="203136" y="0"/>
                </a:lnTo>
                <a:lnTo>
                  <a:pt x="184238" y="1943"/>
                </a:lnTo>
                <a:lnTo>
                  <a:pt x="184099" y="2057"/>
                </a:lnTo>
                <a:lnTo>
                  <a:pt x="159994" y="2362"/>
                </a:lnTo>
                <a:lnTo>
                  <a:pt x="127038" y="2413"/>
                </a:lnTo>
                <a:lnTo>
                  <a:pt x="13106" y="1981"/>
                </a:lnTo>
                <a:lnTo>
                  <a:pt x="8356" y="3086"/>
                </a:lnTo>
                <a:lnTo>
                  <a:pt x="5651" y="6108"/>
                </a:lnTo>
                <a:lnTo>
                  <a:pt x="4152" y="17564"/>
                </a:lnTo>
                <a:lnTo>
                  <a:pt x="2476" y="22059"/>
                </a:lnTo>
                <a:lnTo>
                  <a:pt x="0" y="24523"/>
                </a:lnTo>
                <a:lnTo>
                  <a:pt x="5867" y="26225"/>
                </a:lnTo>
                <a:lnTo>
                  <a:pt x="3365" y="30492"/>
                </a:lnTo>
                <a:lnTo>
                  <a:pt x="2108" y="34417"/>
                </a:lnTo>
                <a:lnTo>
                  <a:pt x="2082" y="40030"/>
                </a:lnTo>
                <a:lnTo>
                  <a:pt x="2692" y="43129"/>
                </a:lnTo>
                <a:lnTo>
                  <a:pt x="5130" y="51460"/>
                </a:lnTo>
                <a:lnTo>
                  <a:pt x="5727" y="55105"/>
                </a:lnTo>
                <a:lnTo>
                  <a:pt x="5715" y="58254"/>
                </a:lnTo>
                <a:lnTo>
                  <a:pt x="15633" y="53873"/>
                </a:lnTo>
                <a:lnTo>
                  <a:pt x="26111" y="50749"/>
                </a:lnTo>
                <a:lnTo>
                  <a:pt x="37172" y="48882"/>
                </a:lnTo>
                <a:lnTo>
                  <a:pt x="48793" y="48298"/>
                </a:lnTo>
                <a:lnTo>
                  <a:pt x="56108" y="48666"/>
                </a:lnTo>
                <a:lnTo>
                  <a:pt x="66586" y="49720"/>
                </a:lnTo>
                <a:lnTo>
                  <a:pt x="97066" y="53873"/>
                </a:lnTo>
                <a:lnTo>
                  <a:pt x="95186" y="58585"/>
                </a:lnTo>
                <a:lnTo>
                  <a:pt x="99555" y="51866"/>
                </a:lnTo>
                <a:lnTo>
                  <a:pt x="105041" y="48514"/>
                </a:lnTo>
                <a:lnTo>
                  <a:pt x="113919" y="48539"/>
                </a:lnTo>
                <a:lnTo>
                  <a:pt x="117309" y="49123"/>
                </a:lnTo>
                <a:lnTo>
                  <a:pt x="126390" y="51409"/>
                </a:lnTo>
                <a:lnTo>
                  <a:pt x="129781" y="51981"/>
                </a:lnTo>
                <a:lnTo>
                  <a:pt x="136804" y="52006"/>
                </a:lnTo>
                <a:lnTo>
                  <a:pt x="140944" y="50558"/>
                </a:lnTo>
                <a:lnTo>
                  <a:pt x="144462" y="47650"/>
                </a:lnTo>
                <a:lnTo>
                  <a:pt x="143814" y="52362"/>
                </a:lnTo>
                <a:lnTo>
                  <a:pt x="145148" y="55295"/>
                </a:lnTo>
                <a:lnTo>
                  <a:pt x="153187" y="58026"/>
                </a:lnTo>
                <a:lnTo>
                  <a:pt x="156057" y="60058"/>
                </a:lnTo>
                <a:lnTo>
                  <a:pt x="157086" y="62534"/>
                </a:lnTo>
                <a:lnTo>
                  <a:pt x="162255" y="60972"/>
                </a:lnTo>
                <a:lnTo>
                  <a:pt x="168656" y="60210"/>
                </a:lnTo>
                <a:lnTo>
                  <a:pt x="181546" y="60528"/>
                </a:lnTo>
                <a:lnTo>
                  <a:pt x="182079" y="62623"/>
                </a:lnTo>
                <a:lnTo>
                  <a:pt x="206565" y="61531"/>
                </a:lnTo>
                <a:lnTo>
                  <a:pt x="220751" y="61150"/>
                </a:lnTo>
                <a:lnTo>
                  <a:pt x="220446" y="61874"/>
                </a:lnTo>
                <a:lnTo>
                  <a:pt x="220853" y="62763"/>
                </a:lnTo>
                <a:lnTo>
                  <a:pt x="239750" y="60820"/>
                </a:lnTo>
                <a:lnTo>
                  <a:pt x="239877" y="60718"/>
                </a:lnTo>
                <a:lnTo>
                  <a:pt x="264007" y="60401"/>
                </a:lnTo>
                <a:lnTo>
                  <a:pt x="296951" y="60350"/>
                </a:lnTo>
                <a:lnTo>
                  <a:pt x="404342" y="60769"/>
                </a:lnTo>
                <a:lnTo>
                  <a:pt x="405282" y="61442"/>
                </a:lnTo>
                <a:lnTo>
                  <a:pt x="425335" y="63538"/>
                </a:lnTo>
                <a:lnTo>
                  <a:pt x="425780" y="62649"/>
                </a:lnTo>
                <a:lnTo>
                  <a:pt x="425234" y="61404"/>
                </a:lnTo>
                <a:lnTo>
                  <a:pt x="423710" y="59829"/>
                </a:lnTo>
                <a:lnTo>
                  <a:pt x="429628" y="61201"/>
                </a:lnTo>
                <a:lnTo>
                  <a:pt x="436968" y="61899"/>
                </a:lnTo>
                <a:lnTo>
                  <a:pt x="445731" y="61937"/>
                </a:lnTo>
                <a:lnTo>
                  <a:pt x="465416" y="61442"/>
                </a:lnTo>
                <a:lnTo>
                  <a:pt x="480809" y="61391"/>
                </a:lnTo>
                <a:lnTo>
                  <a:pt x="487603" y="62204"/>
                </a:lnTo>
                <a:lnTo>
                  <a:pt x="493077" y="63792"/>
                </a:lnTo>
                <a:lnTo>
                  <a:pt x="494182" y="61328"/>
                </a:lnTo>
                <a:lnTo>
                  <a:pt x="497268" y="59321"/>
                </a:lnTo>
                <a:lnTo>
                  <a:pt x="505828" y="56654"/>
                </a:lnTo>
                <a:lnTo>
                  <a:pt x="507276" y="53733"/>
                </a:lnTo>
                <a:lnTo>
                  <a:pt x="506641" y="49009"/>
                </a:lnTo>
                <a:lnTo>
                  <a:pt x="510349" y="51955"/>
                </a:lnTo>
                <a:lnTo>
                  <a:pt x="514718" y="53428"/>
                </a:lnTo>
                <a:lnTo>
                  <a:pt x="522173" y="53454"/>
                </a:lnTo>
                <a:lnTo>
                  <a:pt x="525792" y="52908"/>
                </a:lnTo>
                <a:lnTo>
                  <a:pt x="535457" y="50698"/>
                </a:lnTo>
                <a:lnTo>
                  <a:pt x="539076" y="50152"/>
                </a:lnTo>
                <a:lnTo>
                  <a:pt x="548500" y="50177"/>
                </a:lnTo>
                <a:lnTo>
                  <a:pt x="554291" y="53568"/>
                </a:lnTo>
                <a:lnTo>
                  <a:pt x="558863" y="60337"/>
                </a:lnTo>
                <a:lnTo>
                  <a:pt x="556920" y="55613"/>
                </a:lnTo>
                <a:lnTo>
                  <a:pt x="570611" y="53949"/>
                </a:lnTo>
                <a:lnTo>
                  <a:pt x="571157" y="57226"/>
                </a:lnTo>
                <a:lnTo>
                  <a:pt x="571144" y="60375"/>
                </a:lnTo>
                <a:lnTo>
                  <a:pt x="581050" y="55994"/>
                </a:lnTo>
                <a:lnTo>
                  <a:pt x="591540" y="52870"/>
                </a:lnTo>
                <a:lnTo>
                  <a:pt x="602589" y="51003"/>
                </a:lnTo>
                <a:lnTo>
                  <a:pt x="611225" y="50571"/>
                </a:lnTo>
                <a:lnTo>
                  <a:pt x="620585" y="51079"/>
                </a:lnTo>
                <a:lnTo>
                  <a:pt x="632307" y="53022"/>
                </a:lnTo>
                <a:lnTo>
                  <a:pt x="643420" y="56222"/>
                </a:lnTo>
                <a:lnTo>
                  <a:pt x="653910" y="60693"/>
                </a:lnTo>
                <a:lnTo>
                  <a:pt x="653923" y="57543"/>
                </a:lnTo>
                <a:lnTo>
                  <a:pt x="654405" y="54902"/>
                </a:lnTo>
                <a:lnTo>
                  <a:pt x="662495" y="55994"/>
                </a:lnTo>
                <a:lnTo>
                  <a:pt x="660615" y="60706"/>
                </a:lnTo>
                <a:lnTo>
                  <a:pt x="664984" y="53987"/>
                </a:lnTo>
                <a:lnTo>
                  <a:pt x="670471" y="50634"/>
                </a:lnTo>
                <a:lnTo>
                  <a:pt x="679348" y="50660"/>
                </a:lnTo>
                <a:lnTo>
                  <a:pt x="682739" y="51244"/>
                </a:lnTo>
                <a:lnTo>
                  <a:pt x="691819" y="53530"/>
                </a:lnTo>
                <a:lnTo>
                  <a:pt x="695210" y="54102"/>
                </a:lnTo>
                <a:lnTo>
                  <a:pt x="702233" y="54127"/>
                </a:lnTo>
                <a:lnTo>
                  <a:pt x="706374" y="52679"/>
                </a:lnTo>
                <a:lnTo>
                  <a:pt x="709891" y="49771"/>
                </a:lnTo>
                <a:lnTo>
                  <a:pt x="709244" y="54483"/>
                </a:lnTo>
                <a:lnTo>
                  <a:pt x="710577" y="57416"/>
                </a:lnTo>
                <a:lnTo>
                  <a:pt x="718616" y="60147"/>
                </a:lnTo>
                <a:lnTo>
                  <a:pt x="721487" y="62179"/>
                </a:lnTo>
                <a:lnTo>
                  <a:pt x="722515" y="64655"/>
                </a:lnTo>
                <a:lnTo>
                  <a:pt x="727684" y="63106"/>
                </a:lnTo>
                <a:lnTo>
                  <a:pt x="734085" y="62331"/>
                </a:lnTo>
                <a:lnTo>
                  <a:pt x="767105" y="63131"/>
                </a:lnTo>
                <a:lnTo>
                  <a:pt x="775360" y="63157"/>
                </a:lnTo>
                <a:lnTo>
                  <a:pt x="782269" y="62509"/>
                </a:lnTo>
                <a:lnTo>
                  <a:pt x="787857" y="61188"/>
                </a:lnTo>
                <a:lnTo>
                  <a:pt x="786409" y="62750"/>
                </a:lnTo>
                <a:lnTo>
                  <a:pt x="785876" y="63995"/>
                </a:lnTo>
                <a:lnTo>
                  <a:pt x="786282" y="64884"/>
                </a:lnTo>
                <a:lnTo>
                  <a:pt x="799973" y="63487"/>
                </a:lnTo>
                <a:lnTo>
                  <a:pt x="814552" y="64998"/>
                </a:lnTo>
                <a:lnTo>
                  <a:pt x="814997" y="64109"/>
                </a:lnTo>
                <a:lnTo>
                  <a:pt x="814451" y="62865"/>
                </a:lnTo>
                <a:lnTo>
                  <a:pt x="812927" y="61290"/>
                </a:lnTo>
                <a:lnTo>
                  <a:pt x="818845" y="62661"/>
                </a:lnTo>
                <a:lnTo>
                  <a:pt x="826185" y="63360"/>
                </a:lnTo>
                <a:lnTo>
                  <a:pt x="834948" y="63398"/>
                </a:lnTo>
                <a:lnTo>
                  <a:pt x="854633" y="62903"/>
                </a:lnTo>
                <a:lnTo>
                  <a:pt x="870026" y="62852"/>
                </a:lnTo>
                <a:lnTo>
                  <a:pt x="876820" y="63665"/>
                </a:lnTo>
                <a:lnTo>
                  <a:pt x="882294" y="65252"/>
                </a:lnTo>
                <a:lnTo>
                  <a:pt x="883399" y="62788"/>
                </a:lnTo>
                <a:lnTo>
                  <a:pt x="886485" y="60782"/>
                </a:lnTo>
                <a:lnTo>
                  <a:pt x="895045" y="58115"/>
                </a:lnTo>
                <a:lnTo>
                  <a:pt x="896493" y="55194"/>
                </a:lnTo>
                <a:lnTo>
                  <a:pt x="895858" y="50469"/>
                </a:lnTo>
                <a:lnTo>
                  <a:pt x="899566" y="53416"/>
                </a:lnTo>
                <a:lnTo>
                  <a:pt x="903935" y="54889"/>
                </a:lnTo>
                <a:lnTo>
                  <a:pt x="911390" y="54914"/>
                </a:lnTo>
                <a:lnTo>
                  <a:pt x="915009" y="54368"/>
                </a:lnTo>
                <a:lnTo>
                  <a:pt x="924674" y="52158"/>
                </a:lnTo>
                <a:lnTo>
                  <a:pt x="928293" y="51600"/>
                </a:lnTo>
                <a:lnTo>
                  <a:pt x="937717" y="51638"/>
                </a:lnTo>
                <a:lnTo>
                  <a:pt x="943521" y="55029"/>
                </a:lnTo>
                <a:lnTo>
                  <a:pt x="948080" y="61798"/>
                </a:lnTo>
                <a:lnTo>
                  <a:pt x="946137" y="57061"/>
                </a:lnTo>
                <a:lnTo>
                  <a:pt x="978535" y="53136"/>
                </a:lnTo>
                <a:lnTo>
                  <a:pt x="989685" y="52171"/>
                </a:lnTo>
                <a:lnTo>
                  <a:pt x="997458" y="51866"/>
                </a:lnTo>
                <a:lnTo>
                  <a:pt x="1009802" y="52539"/>
                </a:lnTo>
                <a:lnTo>
                  <a:pt x="1021537" y="54483"/>
                </a:lnTo>
                <a:lnTo>
                  <a:pt x="1032637" y="57683"/>
                </a:lnTo>
                <a:lnTo>
                  <a:pt x="1043127" y="62153"/>
                </a:lnTo>
                <a:lnTo>
                  <a:pt x="1043139" y="59004"/>
                </a:lnTo>
                <a:lnTo>
                  <a:pt x="1043813" y="55359"/>
                </a:lnTo>
                <a:lnTo>
                  <a:pt x="1046480" y="47053"/>
                </a:lnTo>
                <a:lnTo>
                  <a:pt x="1047153" y="43954"/>
                </a:lnTo>
                <a:lnTo>
                  <a:pt x="1047191" y="38341"/>
                </a:lnTo>
                <a:lnTo>
                  <a:pt x="1045895" y="34404"/>
                </a:lnTo>
                <a:lnTo>
                  <a:pt x="1043279" y="30124"/>
                </a:lnTo>
                <a:lnTo>
                  <a:pt x="1049540" y="2846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3912" y="4265909"/>
            <a:ext cx="5463697" cy="347678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8215" y="7746072"/>
            <a:ext cx="2467766" cy="108834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45430" y="7742694"/>
            <a:ext cx="2280920" cy="80010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000" b="1" spc="-40" dirty="0">
                <a:solidFill>
                  <a:srgbClr val="231F20"/>
                </a:solidFill>
                <a:latin typeface="Franklin Gothic Demi"/>
                <a:cs typeface="Franklin Gothic Demi"/>
              </a:rPr>
              <a:t>Training</a:t>
            </a:r>
            <a:r>
              <a:rPr sz="1000" b="1" spc="-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Franklin Gothic Demi"/>
                <a:cs typeface="Franklin Gothic Demi"/>
              </a:rPr>
              <a:t>support</a:t>
            </a:r>
            <a:r>
              <a:rPr sz="1000" b="1" spc="-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Franklin Gothic Demi"/>
                <a:cs typeface="Franklin Gothic Demi"/>
              </a:rPr>
              <a:t>material</a:t>
            </a:r>
            <a:r>
              <a:rPr sz="1000" b="1" spc="-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Franklin Gothic Demi"/>
                <a:cs typeface="Franklin Gothic Demi"/>
              </a:rPr>
              <a:t>for:</a:t>
            </a:r>
            <a:endParaRPr sz="1000">
              <a:latin typeface="Franklin Gothic Demi"/>
              <a:cs typeface="Franklin Gothic Demi"/>
            </a:endParaRPr>
          </a:p>
          <a:p>
            <a:pPr marL="12700">
              <a:lnSpc>
                <a:spcPts val="1370"/>
              </a:lnSpc>
              <a:spcBef>
                <a:spcPts val="465"/>
              </a:spcBef>
            </a:pP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RIIMPO321F</a:t>
            </a:r>
            <a:endParaRPr sz="120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1300"/>
              </a:lnSpc>
              <a:spcBef>
                <a:spcPts val="90"/>
              </a:spcBef>
            </a:pP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Conduct</a:t>
            </a:r>
            <a:r>
              <a:rPr sz="1200" spc="-1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civil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construction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wheeled </a:t>
            </a: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front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end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loader</a:t>
            </a:r>
            <a:r>
              <a:rPr sz="12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operations</a:t>
            </a:r>
            <a:endParaRPr sz="12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41699" y="44423"/>
            <a:ext cx="6799048" cy="1589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209">
              <a:lnSpc>
                <a:spcPct val="110700"/>
              </a:lnSpc>
              <a:spcBef>
                <a:spcPts val="100"/>
              </a:spcBef>
            </a:pPr>
            <a:r>
              <a:rPr sz="4800" b="0" spc="-180" dirty="0">
                <a:latin typeface="Trebuchet MS"/>
                <a:cs typeface="Trebuchet MS"/>
              </a:rPr>
              <a:t>Learner</a:t>
            </a:r>
            <a:r>
              <a:rPr sz="4800" b="0" spc="-465" dirty="0">
                <a:latin typeface="Trebuchet MS"/>
                <a:cs typeface="Trebuchet MS"/>
              </a:rPr>
              <a:t> </a:t>
            </a:r>
            <a:r>
              <a:rPr sz="4800" b="0" spc="-10" dirty="0">
                <a:latin typeface="Trebuchet MS"/>
                <a:cs typeface="Trebuchet MS"/>
              </a:rPr>
              <a:t>Workbook </a:t>
            </a:r>
            <a:br>
              <a:rPr lang="en-US" sz="4800" b="0" spc="-10" dirty="0">
                <a:latin typeface="Trebuchet MS"/>
                <a:cs typeface="Trebuchet MS"/>
              </a:rPr>
            </a:br>
            <a:r>
              <a:rPr lang="en-US" sz="4800" b="0" dirty="0">
                <a:solidFill>
                  <a:srgbClr val="F7941D"/>
                </a:solidFill>
                <a:latin typeface="Trebuchet MS"/>
                <a:cs typeface="Trebuchet MS"/>
              </a:rPr>
              <a:t>PowerPoint</a:t>
            </a:r>
            <a:endParaRPr sz="4800" dirty="0">
              <a:latin typeface="Trebuchet MS"/>
              <a:cs typeface="Trebuchet MS"/>
            </a:endParaRPr>
          </a:p>
        </p:txBody>
      </p:sp>
      <p:pic>
        <p:nvPicPr>
          <p:cNvPr id="12" name="Picture 11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1BA56ED0-0878-30E8-8B63-DBC3F04AD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29" y="844331"/>
            <a:ext cx="1934384" cy="19076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1359" rIns="0" bIns="0" rtlCol="0">
            <a:spAutoFit/>
          </a:bodyPr>
          <a:lstStyle/>
          <a:p>
            <a:pPr marL="1882775">
              <a:lnSpc>
                <a:spcPct val="100000"/>
              </a:lnSpc>
              <a:spcBef>
                <a:spcPts val="100"/>
              </a:spcBef>
            </a:pPr>
            <a:r>
              <a:rPr sz="3400" spc="-25" dirty="0"/>
              <a:t>Operate/use</a:t>
            </a:r>
            <a:r>
              <a:rPr sz="3400" spc="-140" dirty="0"/>
              <a:t> </a:t>
            </a:r>
            <a:r>
              <a:rPr sz="3400" spc="-40" dirty="0"/>
              <a:t>equipment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368418" y="2103318"/>
            <a:ext cx="7721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Chapter</a:t>
            </a:r>
            <a:r>
              <a:rPr sz="1400" spc="-5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5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4</a:t>
            </a:r>
            <a:endParaRPr sz="1400">
              <a:latin typeface="Franklin Gothic Medium"/>
              <a:cs typeface="Franklin Gothic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9946" y="3953167"/>
            <a:ext cx="5666105" cy="3429000"/>
            <a:chOff x="1069946" y="3953167"/>
            <a:chExt cx="5666105" cy="3429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9946" y="4078922"/>
              <a:ext cx="5580010" cy="330272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02403" y="3953166"/>
              <a:ext cx="1933575" cy="2487295"/>
            </a:xfrm>
            <a:custGeom>
              <a:avLst/>
              <a:gdLst/>
              <a:ahLst/>
              <a:cxnLst/>
              <a:rect l="l" t="t" r="r" b="b"/>
              <a:pathLst>
                <a:path w="1933575" h="2487295">
                  <a:moveTo>
                    <a:pt x="407339" y="0"/>
                  </a:moveTo>
                  <a:lnTo>
                    <a:pt x="0" y="0"/>
                  </a:lnTo>
                  <a:lnTo>
                    <a:pt x="0" y="1073848"/>
                  </a:lnTo>
                  <a:lnTo>
                    <a:pt x="407339" y="1073848"/>
                  </a:lnTo>
                  <a:lnTo>
                    <a:pt x="407339" y="0"/>
                  </a:lnTo>
                  <a:close/>
                </a:path>
                <a:path w="1933575" h="2487295">
                  <a:moveTo>
                    <a:pt x="1933371" y="1412963"/>
                  </a:moveTo>
                  <a:lnTo>
                    <a:pt x="1526032" y="1412963"/>
                  </a:lnTo>
                  <a:lnTo>
                    <a:pt x="1526032" y="2486812"/>
                  </a:lnTo>
                  <a:lnTo>
                    <a:pt x="1933371" y="2486812"/>
                  </a:lnTo>
                  <a:lnTo>
                    <a:pt x="1933371" y="14129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0348" y="2979001"/>
            <a:ext cx="4778197" cy="191339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04097" y="1206004"/>
            <a:ext cx="2285652" cy="14186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844" y="420001"/>
            <a:ext cx="1597660" cy="453961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1022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805"/>
              </a:spcBef>
            </a:pPr>
            <a:r>
              <a:rPr sz="11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QUESTION</a:t>
            </a:r>
            <a:r>
              <a:rPr sz="1100" b="1" spc="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Franklin Gothic Demi"/>
                <a:cs typeface="Franklin Gothic Demi"/>
              </a:rPr>
              <a:t>72</a:t>
            </a:r>
            <a:endParaRPr sz="1100">
              <a:latin typeface="Franklin Gothic Demi"/>
              <a:cs typeface="Franklin Gothic Demi"/>
            </a:endParaRPr>
          </a:p>
          <a:p>
            <a:pPr marL="107950">
              <a:lnSpc>
                <a:spcPts val="1170"/>
              </a:lnSpc>
              <a:spcBef>
                <a:spcPts val="70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safely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</a:t>
            </a:r>
            <a:endParaRPr sz="1000">
              <a:latin typeface="Franklin Gothic Book"/>
              <a:cs typeface="Franklin Gothic Book"/>
            </a:endParaRPr>
          </a:p>
          <a:p>
            <a:pPr marL="107950">
              <a:lnSpc>
                <a:spcPts val="1170"/>
              </a:lnSpc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stockpile?</a:t>
            </a:r>
            <a:endParaRPr sz="1000">
              <a:latin typeface="Franklin Gothic Book"/>
              <a:cs typeface="Franklin Gothic Book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04274" y="420001"/>
          <a:ext cx="4880610" cy="4532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6315">
                <a:tc>
                  <a:txBody>
                    <a:bodyPr/>
                    <a:lstStyle/>
                    <a:p>
                      <a:pPr marL="72390">
                        <a:lnSpc>
                          <a:spcPts val="1170"/>
                        </a:lnSpc>
                        <a:spcBef>
                          <a:spcPts val="81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1.</a:t>
                      </a:r>
                      <a:r>
                        <a:rPr sz="1000" spc="3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Start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filling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area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closest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back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50190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stockpile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area.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 marR="254635" indent="-177800">
                        <a:lnSpc>
                          <a:spcPts val="1140"/>
                        </a:lnSpc>
                        <a:spcBef>
                          <a:spcPts val="894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2.</a:t>
                      </a:r>
                      <a:r>
                        <a:rPr sz="1000" spc="3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Try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not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fill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close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edge. The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edge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stockpile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could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give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way.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3664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315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3.</a:t>
                      </a:r>
                      <a:r>
                        <a:rPr sz="1000" spc="36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Keep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filling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out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stockpile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one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row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time.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6045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74997" y="1160450"/>
            <a:ext cx="2332933" cy="146423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97249" y="108012"/>
            <a:ext cx="6896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2.3,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2.4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8299" y="6107171"/>
            <a:ext cx="6048375" cy="257810"/>
            <a:chOff x="528299" y="6107171"/>
            <a:chExt cx="6048375" cy="257810"/>
          </a:xfrm>
        </p:grpSpPr>
        <p:sp>
          <p:nvSpPr>
            <p:cNvPr id="9" name="object 9"/>
            <p:cNvSpPr/>
            <p:nvPr/>
          </p:nvSpPr>
          <p:spPr>
            <a:xfrm>
              <a:off x="572847" y="6113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14" name="object 14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528299" y="6840670"/>
            <a:ext cx="6048375" cy="12700"/>
            <a:chOff x="528299" y="6840670"/>
            <a:chExt cx="6048375" cy="12700"/>
          </a:xfrm>
        </p:grpSpPr>
        <p:sp>
          <p:nvSpPr>
            <p:cNvPr id="17" name="object 17"/>
            <p:cNvSpPr/>
            <p:nvPr/>
          </p:nvSpPr>
          <p:spPr>
            <a:xfrm>
              <a:off x="572847" y="6847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8294" y="6840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28299" y="7085169"/>
            <a:ext cx="6048375" cy="12700"/>
            <a:chOff x="528299" y="7085169"/>
            <a:chExt cx="6048375" cy="12700"/>
          </a:xfrm>
        </p:grpSpPr>
        <p:sp>
          <p:nvSpPr>
            <p:cNvPr id="20" name="object 20"/>
            <p:cNvSpPr/>
            <p:nvPr/>
          </p:nvSpPr>
          <p:spPr>
            <a:xfrm>
              <a:off x="572847" y="7091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8294" y="7085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528299" y="7329670"/>
            <a:ext cx="6048375" cy="12700"/>
            <a:chOff x="528299" y="7329670"/>
            <a:chExt cx="6048375" cy="12700"/>
          </a:xfrm>
        </p:grpSpPr>
        <p:sp>
          <p:nvSpPr>
            <p:cNvPr id="23" name="object 23"/>
            <p:cNvSpPr/>
            <p:nvPr/>
          </p:nvSpPr>
          <p:spPr>
            <a:xfrm>
              <a:off x="572847" y="7336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8294" y="73296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28299" y="7574171"/>
            <a:ext cx="6048375" cy="12700"/>
            <a:chOff x="528299" y="7574171"/>
            <a:chExt cx="6048375" cy="12700"/>
          </a:xfrm>
        </p:grpSpPr>
        <p:sp>
          <p:nvSpPr>
            <p:cNvPr id="26" name="object 26"/>
            <p:cNvSpPr/>
            <p:nvPr/>
          </p:nvSpPr>
          <p:spPr>
            <a:xfrm>
              <a:off x="572847" y="7580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8294" y="75741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28299" y="7818670"/>
            <a:ext cx="6048375" cy="12700"/>
            <a:chOff x="528299" y="7818670"/>
            <a:chExt cx="6048375" cy="12700"/>
          </a:xfrm>
        </p:grpSpPr>
        <p:sp>
          <p:nvSpPr>
            <p:cNvPr id="29" name="object 29"/>
            <p:cNvSpPr/>
            <p:nvPr/>
          </p:nvSpPr>
          <p:spPr>
            <a:xfrm>
              <a:off x="572847" y="7825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8294" y="78186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28299" y="8063170"/>
            <a:ext cx="6048375" cy="12700"/>
            <a:chOff x="528299" y="8063170"/>
            <a:chExt cx="6048375" cy="12700"/>
          </a:xfrm>
        </p:grpSpPr>
        <p:sp>
          <p:nvSpPr>
            <p:cNvPr id="32" name="object 32"/>
            <p:cNvSpPr/>
            <p:nvPr/>
          </p:nvSpPr>
          <p:spPr>
            <a:xfrm>
              <a:off x="572847" y="8069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8294" y="80631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28299" y="8307671"/>
            <a:ext cx="6048375" cy="12700"/>
            <a:chOff x="528299" y="8307671"/>
            <a:chExt cx="6048375" cy="12700"/>
          </a:xfrm>
        </p:grpSpPr>
        <p:sp>
          <p:nvSpPr>
            <p:cNvPr id="35" name="object 35"/>
            <p:cNvSpPr/>
            <p:nvPr/>
          </p:nvSpPr>
          <p:spPr>
            <a:xfrm>
              <a:off x="572847" y="8314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8294" y="83076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28299" y="8552170"/>
            <a:ext cx="6048375" cy="12700"/>
            <a:chOff x="528299" y="8552170"/>
            <a:chExt cx="6048375" cy="12700"/>
          </a:xfrm>
        </p:grpSpPr>
        <p:sp>
          <p:nvSpPr>
            <p:cNvPr id="38" name="object 38"/>
            <p:cNvSpPr/>
            <p:nvPr/>
          </p:nvSpPr>
          <p:spPr>
            <a:xfrm>
              <a:off x="572847" y="8558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28294" y="8552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528299" y="8796670"/>
            <a:ext cx="6048375" cy="12700"/>
            <a:chOff x="528299" y="8796670"/>
            <a:chExt cx="6048375" cy="12700"/>
          </a:xfrm>
        </p:grpSpPr>
        <p:sp>
          <p:nvSpPr>
            <p:cNvPr id="41" name="object 41"/>
            <p:cNvSpPr/>
            <p:nvPr/>
          </p:nvSpPr>
          <p:spPr>
            <a:xfrm>
              <a:off x="572847" y="8803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8294" y="8796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28299" y="9041170"/>
            <a:ext cx="6048375" cy="12700"/>
            <a:chOff x="528299" y="9041170"/>
            <a:chExt cx="6048375" cy="12700"/>
          </a:xfrm>
        </p:grpSpPr>
        <p:sp>
          <p:nvSpPr>
            <p:cNvPr id="44" name="object 44"/>
            <p:cNvSpPr/>
            <p:nvPr/>
          </p:nvSpPr>
          <p:spPr>
            <a:xfrm>
              <a:off x="572847" y="9047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8294" y="9041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528299" y="9285671"/>
            <a:ext cx="6048375" cy="12700"/>
            <a:chOff x="528299" y="9285671"/>
            <a:chExt cx="6048375" cy="12700"/>
          </a:xfrm>
        </p:grpSpPr>
        <p:sp>
          <p:nvSpPr>
            <p:cNvPr id="47" name="object 47"/>
            <p:cNvSpPr/>
            <p:nvPr/>
          </p:nvSpPr>
          <p:spPr>
            <a:xfrm>
              <a:off x="572847" y="9292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28294" y="92856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528299" y="9530170"/>
            <a:ext cx="6048375" cy="12700"/>
            <a:chOff x="528299" y="9530170"/>
            <a:chExt cx="6048375" cy="12700"/>
          </a:xfrm>
        </p:grpSpPr>
        <p:sp>
          <p:nvSpPr>
            <p:cNvPr id="50" name="object 50"/>
            <p:cNvSpPr/>
            <p:nvPr/>
          </p:nvSpPr>
          <p:spPr>
            <a:xfrm>
              <a:off x="572847" y="9536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28294" y="95301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528299" y="9774670"/>
            <a:ext cx="6048375" cy="12700"/>
            <a:chOff x="528299" y="9774670"/>
            <a:chExt cx="6048375" cy="12700"/>
          </a:xfrm>
        </p:grpSpPr>
        <p:sp>
          <p:nvSpPr>
            <p:cNvPr id="53" name="object 53"/>
            <p:cNvSpPr/>
            <p:nvPr/>
          </p:nvSpPr>
          <p:spPr>
            <a:xfrm>
              <a:off x="572847" y="9781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28294" y="97746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28299" y="10019171"/>
            <a:ext cx="6048375" cy="12700"/>
            <a:chOff x="528299" y="10019171"/>
            <a:chExt cx="6048375" cy="12700"/>
          </a:xfrm>
        </p:grpSpPr>
        <p:sp>
          <p:nvSpPr>
            <p:cNvPr id="56" name="object 56"/>
            <p:cNvSpPr/>
            <p:nvPr/>
          </p:nvSpPr>
          <p:spPr>
            <a:xfrm>
              <a:off x="572847" y="10025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28294" y="100191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515599" y="6360560"/>
            <a:ext cx="3616960" cy="12484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705"/>
              </a:spcBef>
              <a:buAutoNum type="arabicPeriod" startAt="88"/>
              <a:tabLst>
                <a:tab pos="246379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do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safely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stockpile?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endParaRPr sz="1100">
              <a:latin typeface="Franklin Gothic Book"/>
              <a:cs typeface="Franklin Gothic Book"/>
            </a:endParaRPr>
          </a:p>
          <a:p>
            <a:pPr marL="163195" lvl="1" indent="-15113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163830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Start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filling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area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closest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back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stockpile.</a:t>
            </a:r>
            <a:endParaRPr sz="1100">
              <a:latin typeface="Franklin Gothic Book"/>
              <a:cs typeface="Franklin Gothic Book"/>
            </a:endParaRPr>
          </a:p>
          <a:p>
            <a:pPr marL="163830" lvl="1" indent="-15176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164465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Try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not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too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close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edge.</a:t>
            </a:r>
            <a:endParaRPr sz="1100">
              <a:latin typeface="Franklin Gothic Book"/>
              <a:cs typeface="Franklin Gothic Book"/>
            </a:endParaRPr>
          </a:p>
          <a:p>
            <a:pPr marL="163830" lvl="1" indent="-15176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164465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Keep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filling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stockpile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one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row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time.</a:t>
            </a:r>
            <a:endParaRPr sz="1100">
              <a:latin typeface="Franklin Gothic Book"/>
              <a:cs typeface="Franklin Gothic Book"/>
            </a:endParaRPr>
          </a:p>
        </p:txBody>
      </p:sp>
      <p:pic>
        <p:nvPicPr>
          <p:cNvPr id="59" name="object 5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8708AB1-1F8F-D8D6-F41D-F80BD92585B2}"/>
              </a:ext>
            </a:extLst>
          </p:cNvPr>
          <p:cNvSpPr/>
          <p:nvPr/>
        </p:nvSpPr>
        <p:spPr>
          <a:xfrm>
            <a:off x="347300" y="6717132"/>
            <a:ext cx="6918521" cy="1018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64599" y="423004"/>
            <a:ext cx="4883785" cy="4536440"/>
            <a:chOff x="2064599" y="423004"/>
            <a:chExt cx="4883785" cy="4536440"/>
          </a:xfrm>
        </p:grpSpPr>
        <p:sp>
          <p:nvSpPr>
            <p:cNvPr id="3" name="object 3"/>
            <p:cNvSpPr/>
            <p:nvPr/>
          </p:nvSpPr>
          <p:spPr>
            <a:xfrm>
              <a:off x="2064599" y="426179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44824" y="429357"/>
              <a:ext cx="0" cy="4523740"/>
            </a:xfrm>
            <a:custGeom>
              <a:avLst/>
              <a:gdLst/>
              <a:ahLst/>
              <a:cxnLst/>
              <a:rect l="l" t="t" r="r" b="b"/>
              <a:pathLst>
                <a:path h="4523740">
                  <a:moveTo>
                    <a:pt x="0" y="452329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64599" y="4955828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6896" y="1550993"/>
              <a:ext cx="4735309" cy="235104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065489" y="516227"/>
            <a:ext cx="4876165" cy="5397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70485" marR="531495">
              <a:lnSpc>
                <a:spcPts val="1140"/>
              </a:lnSpc>
              <a:spcBef>
                <a:spcPts val="185"/>
              </a:spcBef>
            </a:pP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As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general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rule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thumb,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load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same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distance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Franklin Gothic Book"/>
                <a:cs typeface="Franklin Gothic Book"/>
              </a:rPr>
              <a:t>away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as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depth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the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hole.</a:t>
            </a:r>
            <a:endParaRPr sz="1000">
              <a:latin typeface="Franklin Gothic Book"/>
              <a:cs typeface="Franklin Gothic Book"/>
            </a:endParaRPr>
          </a:p>
          <a:p>
            <a:pPr marL="70485">
              <a:lnSpc>
                <a:spcPct val="100000"/>
              </a:lnSpc>
              <a:spcBef>
                <a:spcPts val="480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example: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994" y="426179"/>
            <a:ext cx="1597660" cy="4530090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9906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780"/>
              </a:spcBef>
            </a:pPr>
            <a:r>
              <a:rPr sz="11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QUESTION</a:t>
            </a:r>
            <a:r>
              <a:rPr sz="1100" b="1" spc="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Franklin Gothic Demi"/>
                <a:cs typeface="Franklin Gothic Demi"/>
              </a:rPr>
              <a:t>73</a:t>
            </a:r>
            <a:endParaRPr sz="1100">
              <a:latin typeface="Franklin Gothic Demi"/>
              <a:cs typeface="Franklin Gothic Demi"/>
            </a:endParaRPr>
          </a:p>
          <a:p>
            <a:pPr marL="107950">
              <a:lnSpc>
                <a:spcPts val="1170"/>
              </a:lnSpc>
              <a:spcBef>
                <a:spcPts val="70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dumping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materials</a:t>
            </a:r>
            <a:endParaRPr sz="1000">
              <a:latin typeface="Franklin Gothic Book"/>
              <a:cs typeface="Franklin Gothic Book"/>
            </a:endParaRPr>
          </a:p>
          <a:p>
            <a:pPr marL="107950" marR="377190">
              <a:lnSpc>
                <a:spcPts val="1140"/>
              </a:lnSpc>
              <a:spcBef>
                <a:spcPts val="55"/>
              </a:spcBef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near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excavation,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far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Franklin Gothic Book"/>
                <a:cs typeface="Franklin Gothic Book"/>
              </a:rPr>
              <a:t>away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excavation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must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you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5300" y="108012"/>
            <a:ext cx="6896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2.4,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3.3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28299" y="6107171"/>
            <a:ext cx="6048375" cy="257810"/>
            <a:chOff x="528299" y="6107171"/>
            <a:chExt cx="6048375" cy="257810"/>
          </a:xfrm>
        </p:grpSpPr>
        <p:sp>
          <p:nvSpPr>
            <p:cNvPr id="11" name="object 11"/>
            <p:cNvSpPr/>
            <p:nvPr/>
          </p:nvSpPr>
          <p:spPr>
            <a:xfrm>
              <a:off x="572847" y="6113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16" name="object 16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28299" y="6840670"/>
            <a:ext cx="6048375" cy="12700"/>
            <a:chOff x="528299" y="6840670"/>
            <a:chExt cx="6048375" cy="12700"/>
          </a:xfrm>
        </p:grpSpPr>
        <p:sp>
          <p:nvSpPr>
            <p:cNvPr id="19" name="object 19"/>
            <p:cNvSpPr/>
            <p:nvPr/>
          </p:nvSpPr>
          <p:spPr>
            <a:xfrm>
              <a:off x="572847" y="6847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8294" y="6840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528299" y="7301950"/>
            <a:ext cx="6048375" cy="12700"/>
            <a:chOff x="528299" y="7301950"/>
            <a:chExt cx="6048375" cy="12700"/>
          </a:xfrm>
        </p:grpSpPr>
        <p:sp>
          <p:nvSpPr>
            <p:cNvPr id="22" name="object 22"/>
            <p:cNvSpPr/>
            <p:nvPr/>
          </p:nvSpPr>
          <p:spPr>
            <a:xfrm>
              <a:off x="572847" y="73083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294" y="7301954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28299" y="7546451"/>
            <a:ext cx="6048375" cy="12700"/>
            <a:chOff x="528299" y="7546451"/>
            <a:chExt cx="6048375" cy="12700"/>
          </a:xfrm>
        </p:grpSpPr>
        <p:sp>
          <p:nvSpPr>
            <p:cNvPr id="25" name="object 25"/>
            <p:cNvSpPr/>
            <p:nvPr/>
          </p:nvSpPr>
          <p:spPr>
            <a:xfrm>
              <a:off x="572847" y="755280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8294" y="7546454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528299" y="7790950"/>
            <a:ext cx="6048375" cy="12700"/>
            <a:chOff x="528299" y="7790950"/>
            <a:chExt cx="6048375" cy="12700"/>
          </a:xfrm>
        </p:grpSpPr>
        <p:sp>
          <p:nvSpPr>
            <p:cNvPr id="28" name="object 28"/>
            <p:cNvSpPr/>
            <p:nvPr/>
          </p:nvSpPr>
          <p:spPr>
            <a:xfrm>
              <a:off x="572847" y="77973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8294" y="7790954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28299" y="8035449"/>
            <a:ext cx="6048375" cy="12700"/>
            <a:chOff x="528299" y="8035449"/>
            <a:chExt cx="6048375" cy="12700"/>
          </a:xfrm>
        </p:grpSpPr>
        <p:sp>
          <p:nvSpPr>
            <p:cNvPr id="31" name="object 31"/>
            <p:cNvSpPr/>
            <p:nvPr/>
          </p:nvSpPr>
          <p:spPr>
            <a:xfrm>
              <a:off x="572847" y="804179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8294" y="8035454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528299" y="8279950"/>
            <a:ext cx="6048375" cy="12700"/>
            <a:chOff x="528299" y="8279950"/>
            <a:chExt cx="6048375" cy="12700"/>
          </a:xfrm>
        </p:grpSpPr>
        <p:sp>
          <p:nvSpPr>
            <p:cNvPr id="34" name="object 34"/>
            <p:cNvSpPr/>
            <p:nvPr/>
          </p:nvSpPr>
          <p:spPr>
            <a:xfrm>
              <a:off x="572847" y="82863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28294" y="827995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528299" y="8524450"/>
            <a:ext cx="6048375" cy="12700"/>
            <a:chOff x="528299" y="8524450"/>
            <a:chExt cx="6048375" cy="12700"/>
          </a:xfrm>
        </p:grpSpPr>
        <p:sp>
          <p:nvSpPr>
            <p:cNvPr id="37" name="object 37"/>
            <p:cNvSpPr/>
            <p:nvPr/>
          </p:nvSpPr>
          <p:spPr>
            <a:xfrm>
              <a:off x="572847" y="85308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28294" y="852445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528299" y="8768950"/>
            <a:ext cx="6048375" cy="12700"/>
            <a:chOff x="528299" y="8768950"/>
            <a:chExt cx="6048375" cy="12700"/>
          </a:xfrm>
        </p:grpSpPr>
        <p:sp>
          <p:nvSpPr>
            <p:cNvPr id="40" name="object 40"/>
            <p:cNvSpPr/>
            <p:nvPr/>
          </p:nvSpPr>
          <p:spPr>
            <a:xfrm>
              <a:off x="572847" y="87753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28294" y="876895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528299" y="9013450"/>
            <a:ext cx="6048375" cy="12700"/>
            <a:chOff x="528299" y="9013450"/>
            <a:chExt cx="6048375" cy="12700"/>
          </a:xfrm>
        </p:grpSpPr>
        <p:sp>
          <p:nvSpPr>
            <p:cNvPr id="43" name="object 43"/>
            <p:cNvSpPr/>
            <p:nvPr/>
          </p:nvSpPr>
          <p:spPr>
            <a:xfrm>
              <a:off x="572847" y="90198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8294" y="901345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28299" y="9257951"/>
            <a:ext cx="6048375" cy="12700"/>
            <a:chOff x="528299" y="9257951"/>
            <a:chExt cx="6048375" cy="12700"/>
          </a:xfrm>
        </p:grpSpPr>
        <p:sp>
          <p:nvSpPr>
            <p:cNvPr id="46" name="object 46"/>
            <p:cNvSpPr/>
            <p:nvPr/>
          </p:nvSpPr>
          <p:spPr>
            <a:xfrm>
              <a:off x="572847" y="926430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8294" y="925795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528299" y="9502450"/>
            <a:ext cx="6048375" cy="12700"/>
            <a:chOff x="528299" y="9502450"/>
            <a:chExt cx="6048375" cy="12700"/>
          </a:xfrm>
        </p:grpSpPr>
        <p:sp>
          <p:nvSpPr>
            <p:cNvPr id="49" name="object 49"/>
            <p:cNvSpPr/>
            <p:nvPr/>
          </p:nvSpPr>
          <p:spPr>
            <a:xfrm>
              <a:off x="572847" y="95088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28294" y="950245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528299" y="9746950"/>
            <a:ext cx="6048375" cy="12700"/>
            <a:chOff x="528299" y="9746950"/>
            <a:chExt cx="6048375" cy="12700"/>
          </a:xfrm>
        </p:grpSpPr>
        <p:sp>
          <p:nvSpPr>
            <p:cNvPr id="52" name="object 52"/>
            <p:cNvSpPr/>
            <p:nvPr/>
          </p:nvSpPr>
          <p:spPr>
            <a:xfrm>
              <a:off x="572847" y="97533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28294" y="974695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528299" y="9991450"/>
            <a:ext cx="6048375" cy="12700"/>
            <a:chOff x="528299" y="9991450"/>
            <a:chExt cx="6048375" cy="12700"/>
          </a:xfrm>
        </p:grpSpPr>
        <p:sp>
          <p:nvSpPr>
            <p:cNvPr id="55" name="object 55"/>
            <p:cNvSpPr/>
            <p:nvPr/>
          </p:nvSpPr>
          <p:spPr>
            <a:xfrm>
              <a:off x="572847" y="999780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28294" y="999145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528299" y="10235951"/>
            <a:ext cx="6048375" cy="12700"/>
            <a:chOff x="528299" y="10235951"/>
            <a:chExt cx="6048375" cy="12700"/>
          </a:xfrm>
        </p:grpSpPr>
        <p:sp>
          <p:nvSpPr>
            <p:cNvPr id="58" name="object 58"/>
            <p:cNvSpPr/>
            <p:nvPr/>
          </p:nvSpPr>
          <p:spPr>
            <a:xfrm>
              <a:off x="572847" y="1024230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28294" y="1023595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15599" y="6360560"/>
            <a:ext cx="5726430" cy="71374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89.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far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materials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away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excavation?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As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general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rule 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thumb,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same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distance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Franklin Gothic Book"/>
                <a:cs typeface="Franklin Gothic Book"/>
              </a:rPr>
              <a:t>away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as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depth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hole.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5599" y="7632200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pic>
        <p:nvPicPr>
          <p:cNvPr id="62" name="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A3F2D39-5F8A-6877-1034-953C47B4C676}"/>
              </a:ext>
            </a:extLst>
          </p:cNvPr>
          <p:cNvSpPr/>
          <p:nvPr/>
        </p:nvSpPr>
        <p:spPr>
          <a:xfrm>
            <a:off x="347300" y="6717132"/>
            <a:ext cx="6918521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92801" y="1026883"/>
          <a:ext cx="4458335" cy="2526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5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</a:pP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How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use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this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guide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15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Acknowledgements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6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Introduction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wheeled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front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end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loader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General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information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12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Plan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prepare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work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37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Identify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control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47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Check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monitor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equipment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73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Operate/use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equipment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85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Shut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down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store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equipment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111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6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Housekeeping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117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7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Record</a:t>
                      </a:r>
                      <a:r>
                        <a:rPr sz="1000" spc="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keeping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123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  <a:spcBef>
                          <a:spcPts val="200"/>
                        </a:spcBef>
                        <a:tabLst>
                          <a:tab pos="94551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Chapter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Relocate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equipment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125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12"/>
            <a:ext cx="7560309" cy="702310"/>
          </a:xfrm>
          <a:custGeom>
            <a:avLst/>
            <a:gdLst/>
            <a:ahLst/>
            <a:cxnLst/>
            <a:rect l="l" t="t" r="r" b="b"/>
            <a:pathLst>
              <a:path w="7560309" h="702310">
                <a:moveTo>
                  <a:pt x="7559992" y="0"/>
                </a:moveTo>
                <a:lnTo>
                  <a:pt x="0" y="0"/>
                </a:lnTo>
                <a:lnTo>
                  <a:pt x="0" y="701992"/>
                </a:lnTo>
                <a:lnTo>
                  <a:pt x="7559992" y="701992"/>
                </a:lnTo>
                <a:lnTo>
                  <a:pt x="75599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89441" y="100493"/>
            <a:ext cx="16433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5" dirty="0"/>
              <a:t>Contents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302" y="4305978"/>
            <a:ext cx="6203125" cy="3831276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3"/>
            <a:ext cx="7560309" cy="3355340"/>
            <a:chOff x="0" y="3"/>
            <a:chExt cx="7560309" cy="3355340"/>
          </a:xfrm>
        </p:grpSpPr>
        <p:sp>
          <p:nvSpPr>
            <p:cNvPr id="4" name="object 4"/>
            <p:cNvSpPr/>
            <p:nvPr/>
          </p:nvSpPr>
          <p:spPr>
            <a:xfrm>
              <a:off x="0" y="3"/>
              <a:ext cx="7560309" cy="3355340"/>
            </a:xfrm>
            <a:custGeom>
              <a:avLst/>
              <a:gdLst/>
              <a:ahLst/>
              <a:cxnLst/>
              <a:rect l="l" t="t" r="r" b="b"/>
              <a:pathLst>
                <a:path w="7560309" h="3355340">
                  <a:moveTo>
                    <a:pt x="0" y="0"/>
                  </a:moveTo>
                  <a:lnTo>
                    <a:pt x="0" y="3355200"/>
                  </a:lnTo>
                  <a:lnTo>
                    <a:pt x="7559992" y="157543"/>
                  </a:lnTo>
                  <a:lnTo>
                    <a:pt x="7559992" y="13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2B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55205"/>
              <a:ext cx="7308215" cy="1325245"/>
            </a:xfrm>
            <a:custGeom>
              <a:avLst/>
              <a:gdLst/>
              <a:ahLst/>
              <a:cxnLst/>
              <a:rect l="l" t="t" r="r" b="b"/>
              <a:pathLst>
                <a:path w="7308215" h="1325245">
                  <a:moveTo>
                    <a:pt x="7307999" y="0"/>
                  </a:moveTo>
                  <a:lnTo>
                    <a:pt x="0" y="0"/>
                  </a:lnTo>
                  <a:lnTo>
                    <a:pt x="0" y="1324800"/>
                  </a:lnTo>
                  <a:lnTo>
                    <a:pt x="7307999" y="1324800"/>
                  </a:lnTo>
                  <a:lnTo>
                    <a:pt x="730799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31530" y="814382"/>
            <a:ext cx="5411470" cy="97536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 indent="2398395">
              <a:lnSpc>
                <a:spcPts val="3400"/>
              </a:lnSpc>
              <a:spcBef>
                <a:spcPts val="780"/>
              </a:spcBef>
            </a:pPr>
            <a:r>
              <a:rPr sz="3400" spc="-25" dirty="0"/>
              <a:t>Introduction</a:t>
            </a:r>
            <a:r>
              <a:rPr sz="3400" spc="-120" dirty="0"/>
              <a:t> </a:t>
            </a:r>
            <a:r>
              <a:rPr sz="3400" spc="-50" dirty="0"/>
              <a:t>to </a:t>
            </a:r>
            <a:r>
              <a:rPr sz="3400" spc="-20" dirty="0"/>
              <a:t>Wheeled</a:t>
            </a:r>
            <a:r>
              <a:rPr sz="3400" spc="-170" dirty="0"/>
              <a:t> </a:t>
            </a:r>
            <a:r>
              <a:rPr sz="3400" dirty="0"/>
              <a:t>Front</a:t>
            </a:r>
            <a:r>
              <a:rPr sz="3400" spc="-165" dirty="0"/>
              <a:t> </a:t>
            </a:r>
            <a:r>
              <a:rPr sz="3400" dirty="0"/>
              <a:t>End</a:t>
            </a:r>
            <a:r>
              <a:rPr sz="3400" spc="-170" dirty="0"/>
              <a:t> </a:t>
            </a:r>
            <a:r>
              <a:rPr sz="3400" spc="-50" dirty="0"/>
              <a:t>Loader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240" y="365998"/>
            <a:ext cx="2978150" cy="134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What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do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you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use a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3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front</a:t>
            </a:r>
            <a:r>
              <a:rPr sz="1400" spc="-6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2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end</a:t>
            </a:r>
            <a:r>
              <a:rPr sz="1400" spc="-6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2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loader</a:t>
            </a:r>
            <a:r>
              <a:rPr sz="1400" spc="-3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2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for?</a:t>
            </a:r>
            <a:endParaRPr sz="1400">
              <a:latin typeface="Franklin Gothic Medium"/>
              <a:cs typeface="Franklin Gothic Medium"/>
            </a:endParaRPr>
          </a:p>
          <a:p>
            <a:pPr marL="190500" indent="-177800">
              <a:lnSpc>
                <a:spcPct val="100000"/>
              </a:lnSpc>
              <a:spcBef>
                <a:spcPts val="710"/>
              </a:spcBef>
              <a:buChar char="•"/>
              <a:tabLst>
                <a:tab pos="190500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Agriculture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–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farming</a:t>
            </a:r>
            <a:endParaRPr sz="1000">
              <a:latin typeface="Franklin Gothic Book"/>
              <a:cs typeface="Franklin Gothic Book"/>
            </a:endParaRPr>
          </a:p>
          <a:p>
            <a:pPr marL="190500" indent="-177800">
              <a:lnSpc>
                <a:spcPct val="100000"/>
              </a:lnSpc>
              <a:spcBef>
                <a:spcPts val="505"/>
              </a:spcBef>
              <a:buChar char="•"/>
              <a:tabLst>
                <a:tab pos="190500" algn="l"/>
              </a:tabLst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endParaRPr sz="1000">
              <a:latin typeface="Franklin Gothic Book"/>
              <a:cs typeface="Franklin Gothic Book"/>
            </a:endParaRPr>
          </a:p>
          <a:p>
            <a:pPr marL="190500" indent="-177800">
              <a:lnSpc>
                <a:spcPct val="100000"/>
              </a:lnSpc>
              <a:spcBef>
                <a:spcPts val="509"/>
              </a:spcBef>
              <a:buChar char="•"/>
              <a:tabLst>
                <a:tab pos="190500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endParaRPr sz="1000">
              <a:latin typeface="Franklin Gothic Book"/>
              <a:cs typeface="Franklin Gothic Book"/>
            </a:endParaRPr>
          </a:p>
          <a:p>
            <a:pPr marL="190500" indent="-177800">
              <a:lnSpc>
                <a:spcPct val="100000"/>
              </a:lnSpc>
              <a:spcBef>
                <a:spcPts val="505"/>
              </a:spcBef>
              <a:buChar char="•"/>
              <a:tabLst>
                <a:tab pos="190500" algn="l"/>
              </a:tabLst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Moving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dirt/rocks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etc</a:t>
            </a:r>
            <a:endParaRPr sz="1000">
              <a:latin typeface="Franklin Gothic Book"/>
              <a:cs typeface="Franklin Gothic Book"/>
            </a:endParaRPr>
          </a:p>
          <a:p>
            <a:pPr marL="190500" indent="-177800">
              <a:lnSpc>
                <a:spcPct val="100000"/>
              </a:lnSpc>
              <a:spcBef>
                <a:spcPts val="505"/>
              </a:spcBef>
              <a:buChar char="•"/>
              <a:tabLst>
                <a:tab pos="190500" algn="l"/>
              </a:tabLst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lifting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purposes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1019" y="673201"/>
            <a:ext cx="3427920" cy="174195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17942" y="2818574"/>
            <a:ext cx="2324811" cy="220579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0240" y="2536567"/>
            <a:ext cx="3992879" cy="481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What</a:t>
            </a:r>
            <a:r>
              <a:rPr sz="1400" spc="-1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industries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do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you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use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a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front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end</a:t>
            </a:r>
            <a:r>
              <a:rPr sz="1400" spc="-1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loader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spc="-2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in?</a:t>
            </a:r>
            <a:endParaRPr sz="1400">
              <a:latin typeface="Franklin Gothic Medium"/>
              <a:cs typeface="Franklin Gothic Medium"/>
            </a:endParaRPr>
          </a:p>
          <a:p>
            <a:pPr marL="190500" indent="-177800">
              <a:lnSpc>
                <a:spcPct val="100000"/>
              </a:lnSpc>
              <a:spcBef>
                <a:spcPts val="710"/>
              </a:spcBef>
              <a:buChar char="•"/>
              <a:tabLst>
                <a:tab pos="190500" algn="l"/>
                <a:tab pos="3462020" algn="l"/>
              </a:tabLst>
            </a:pP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Civil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	</a:t>
            </a:r>
            <a:r>
              <a:rPr sz="1500" baseline="2777" dirty="0">
                <a:solidFill>
                  <a:srgbClr val="231F20"/>
                </a:solidFill>
                <a:latin typeface="Franklin Gothic Book"/>
                <a:cs typeface="Franklin Gothic Book"/>
              </a:rPr>
              <a:t>•</a:t>
            </a:r>
            <a:r>
              <a:rPr sz="1500" spc="719" baseline="2777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500" spc="-37" baseline="2777" dirty="0">
                <a:solidFill>
                  <a:srgbClr val="231F20"/>
                </a:solidFill>
                <a:latin typeface="Franklin Gothic Book"/>
                <a:cs typeface="Franklin Gothic Book"/>
              </a:rPr>
              <a:t>Mining</a:t>
            </a:r>
            <a:endParaRPr sz="1500" baseline="2777">
              <a:latin typeface="Franklin Gothic Book"/>
              <a:cs typeface="Franklin Gothic Book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44733" y="2818574"/>
            <a:ext cx="2470315" cy="2216467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28299" y="6107169"/>
            <a:ext cx="6048375" cy="257810"/>
            <a:chOff x="528299" y="6107169"/>
            <a:chExt cx="6048375" cy="257810"/>
          </a:xfrm>
        </p:grpSpPr>
        <p:sp>
          <p:nvSpPr>
            <p:cNvPr id="8" name="object 8"/>
            <p:cNvSpPr/>
            <p:nvPr/>
          </p:nvSpPr>
          <p:spPr>
            <a:xfrm>
              <a:off x="572847" y="6113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13" name="object 13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528299" y="68406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10480" y="68406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528299" y="7085169"/>
            <a:ext cx="6048375" cy="12700"/>
            <a:chOff x="528299" y="7085169"/>
            <a:chExt cx="6048375" cy="12700"/>
          </a:xfrm>
        </p:grpSpPr>
        <p:sp>
          <p:nvSpPr>
            <p:cNvPr id="18" name="object 18"/>
            <p:cNvSpPr/>
            <p:nvPr/>
          </p:nvSpPr>
          <p:spPr>
            <a:xfrm>
              <a:off x="572847" y="7091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8294" y="7085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28299" y="7329670"/>
            <a:ext cx="6048375" cy="12700"/>
            <a:chOff x="528299" y="7329670"/>
            <a:chExt cx="6048375" cy="12700"/>
          </a:xfrm>
        </p:grpSpPr>
        <p:sp>
          <p:nvSpPr>
            <p:cNvPr id="21" name="object 21"/>
            <p:cNvSpPr/>
            <p:nvPr/>
          </p:nvSpPr>
          <p:spPr>
            <a:xfrm>
              <a:off x="572847" y="7336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294" y="73296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28299" y="7574171"/>
            <a:ext cx="6048375" cy="12700"/>
            <a:chOff x="528299" y="7574171"/>
            <a:chExt cx="6048375" cy="12700"/>
          </a:xfrm>
        </p:grpSpPr>
        <p:sp>
          <p:nvSpPr>
            <p:cNvPr id="24" name="object 24"/>
            <p:cNvSpPr/>
            <p:nvPr/>
          </p:nvSpPr>
          <p:spPr>
            <a:xfrm>
              <a:off x="572847" y="7580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294" y="75741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28299" y="7818670"/>
            <a:ext cx="6048375" cy="12700"/>
            <a:chOff x="528299" y="7818670"/>
            <a:chExt cx="6048375" cy="12700"/>
          </a:xfrm>
        </p:grpSpPr>
        <p:sp>
          <p:nvSpPr>
            <p:cNvPr id="27" name="object 27"/>
            <p:cNvSpPr/>
            <p:nvPr/>
          </p:nvSpPr>
          <p:spPr>
            <a:xfrm>
              <a:off x="572847" y="7825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8294" y="78186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28299" y="8063170"/>
            <a:ext cx="6048375" cy="12700"/>
            <a:chOff x="528299" y="8063170"/>
            <a:chExt cx="6048375" cy="12700"/>
          </a:xfrm>
        </p:grpSpPr>
        <p:sp>
          <p:nvSpPr>
            <p:cNvPr id="30" name="object 30"/>
            <p:cNvSpPr/>
            <p:nvPr/>
          </p:nvSpPr>
          <p:spPr>
            <a:xfrm>
              <a:off x="572847" y="8069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8294" y="80631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28299" y="8307671"/>
            <a:ext cx="6048375" cy="12700"/>
            <a:chOff x="528299" y="8307671"/>
            <a:chExt cx="6048375" cy="12700"/>
          </a:xfrm>
        </p:grpSpPr>
        <p:sp>
          <p:nvSpPr>
            <p:cNvPr id="33" name="object 33"/>
            <p:cNvSpPr/>
            <p:nvPr/>
          </p:nvSpPr>
          <p:spPr>
            <a:xfrm>
              <a:off x="572847" y="8314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8294" y="83076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528299" y="8552170"/>
            <a:ext cx="6048375" cy="12700"/>
            <a:chOff x="528299" y="8552170"/>
            <a:chExt cx="6048375" cy="12700"/>
          </a:xfrm>
        </p:grpSpPr>
        <p:sp>
          <p:nvSpPr>
            <p:cNvPr id="36" name="object 36"/>
            <p:cNvSpPr/>
            <p:nvPr/>
          </p:nvSpPr>
          <p:spPr>
            <a:xfrm>
              <a:off x="572847" y="8558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8294" y="8552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28299" y="8796670"/>
            <a:ext cx="6048375" cy="12700"/>
            <a:chOff x="528299" y="8796670"/>
            <a:chExt cx="6048375" cy="12700"/>
          </a:xfrm>
        </p:grpSpPr>
        <p:sp>
          <p:nvSpPr>
            <p:cNvPr id="39" name="object 39"/>
            <p:cNvSpPr/>
            <p:nvPr/>
          </p:nvSpPr>
          <p:spPr>
            <a:xfrm>
              <a:off x="572847" y="8803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8294" y="8796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28299" y="9041170"/>
            <a:ext cx="6048375" cy="12700"/>
            <a:chOff x="528299" y="9041170"/>
            <a:chExt cx="6048375" cy="12700"/>
          </a:xfrm>
        </p:grpSpPr>
        <p:sp>
          <p:nvSpPr>
            <p:cNvPr id="42" name="object 42"/>
            <p:cNvSpPr/>
            <p:nvPr/>
          </p:nvSpPr>
          <p:spPr>
            <a:xfrm>
              <a:off x="572847" y="9047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8294" y="9041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28299" y="9285671"/>
            <a:ext cx="6048375" cy="12700"/>
            <a:chOff x="528299" y="9285671"/>
            <a:chExt cx="6048375" cy="12700"/>
          </a:xfrm>
        </p:grpSpPr>
        <p:sp>
          <p:nvSpPr>
            <p:cNvPr id="45" name="object 45"/>
            <p:cNvSpPr/>
            <p:nvPr/>
          </p:nvSpPr>
          <p:spPr>
            <a:xfrm>
              <a:off x="572847" y="9292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294" y="92856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28299" y="9530170"/>
            <a:ext cx="6048375" cy="12700"/>
            <a:chOff x="528299" y="9530170"/>
            <a:chExt cx="6048375" cy="12700"/>
          </a:xfrm>
        </p:grpSpPr>
        <p:sp>
          <p:nvSpPr>
            <p:cNvPr id="48" name="object 48"/>
            <p:cNvSpPr/>
            <p:nvPr/>
          </p:nvSpPr>
          <p:spPr>
            <a:xfrm>
              <a:off x="572847" y="9536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8294" y="95301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28299" y="9774670"/>
            <a:ext cx="6048375" cy="12700"/>
            <a:chOff x="528299" y="9774670"/>
            <a:chExt cx="6048375" cy="12700"/>
          </a:xfrm>
        </p:grpSpPr>
        <p:sp>
          <p:nvSpPr>
            <p:cNvPr id="51" name="object 51"/>
            <p:cNvSpPr/>
            <p:nvPr/>
          </p:nvSpPr>
          <p:spPr>
            <a:xfrm>
              <a:off x="572847" y="9781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8294" y="97746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28299" y="10019171"/>
            <a:ext cx="6048375" cy="12700"/>
            <a:chOff x="528299" y="10019171"/>
            <a:chExt cx="6048375" cy="12700"/>
          </a:xfrm>
        </p:grpSpPr>
        <p:sp>
          <p:nvSpPr>
            <p:cNvPr id="54" name="object 54"/>
            <p:cNvSpPr/>
            <p:nvPr/>
          </p:nvSpPr>
          <p:spPr>
            <a:xfrm>
              <a:off x="572847" y="10025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294" y="100191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28299" y="10263670"/>
            <a:ext cx="6048375" cy="12700"/>
            <a:chOff x="528299" y="10263670"/>
            <a:chExt cx="6048375" cy="12700"/>
          </a:xfrm>
        </p:grpSpPr>
        <p:sp>
          <p:nvSpPr>
            <p:cNvPr id="57" name="object 57"/>
            <p:cNvSpPr/>
            <p:nvPr/>
          </p:nvSpPr>
          <p:spPr>
            <a:xfrm>
              <a:off x="572847" y="10270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8294" y="1026367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15599" y="6360560"/>
            <a:ext cx="3663315" cy="1492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1.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industries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do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use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in?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u="dash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nswer: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Civil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Mining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5599" y="5756027"/>
            <a:ext cx="3181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Notes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61" name="object 6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9EBC1E9-EA74-7C99-2881-2926C49ABCC1}"/>
              </a:ext>
            </a:extLst>
          </p:cNvPr>
          <p:cNvSpPr/>
          <p:nvPr/>
        </p:nvSpPr>
        <p:spPr>
          <a:xfrm>
            <a:off x="444596" y="6941033"/>
            <a:ext cx="2022693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3400" y="1791412"/>
            <a:ext cx="5334016" cy="318408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25139" y="365998"/>
            <a:ext cx="6256020" cy="163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An</a:t>
            </a:r>
            <a:r>
              <a:rPr sz="1400" spc="-2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example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of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a</a:t>
            </a:r>
            <a:r>
              <a:rPr sz="1400" spc="-5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wheeled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front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end</a:t>
            </a:r>
            <a:r>
              <a:rPr sz="14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 loader</a:t>
            </a:r>
            <a:endParaRPr sz="1400">
              <a:latin typeface="Franklin Gothic Medium"/>
              <a:cs typeface="Franklin Gothic Medium"/>
            </a:endParaRPr>
          </a:p>
          <a:p>
            <a:pPr marL="12700" marR="23495">
              <a:lnSpc>
                <a:spcPts val="1140"/>
              </a:lnSpc>
              <a:spcBef>
                <a:spcPts val="795"/>
              </a:spcBef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wheeled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type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machine,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that has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front-mounted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wide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bucket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connected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two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booms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(arms)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scoop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loose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such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as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dirt,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gravel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one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place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another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without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pushing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across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ground.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  <a:spcBef>
                <a:spcPts val="570"/>
              </a:spcBef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wheeled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commonly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used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level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deposit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awaiting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truck,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stockpile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open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trench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excavation.</a:t>
            </a:r>
            <a:endParaRPr sz="1000">
              <a:latin typeface="Franklin Gothic Book"/>
              <a:cs typeface="Franklin Gothic Book"/>
            </a:endParaRPr>
          </a:p>
          <a:p>
            <a:pPr marL="12700" marR="3667760">
              <a:lnSpc>
                <a:spcPts val="1140"/>
              </a:lnSpc>
              <a:spcBef>
                <a:spcPts val="56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can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also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come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tracked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models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(refer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RIIMPO322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Conduct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civil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construction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tracked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operations).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60381" y="3218653"/>
            <a:ext cx="699770" cy="466725"/>
            <a:chOff x="2260381" y="3218653"/>
            <a:chExt cx="699770" cy="466725"/>
          </a:xfrm>
        </p:grpSpPr>
        <p:sp>
          <p:nvSpPr>
            <p:cNvPr id="5" name="object 5"/>
            <p:cNvSpPr/>
            <p:nvPr/>
          </p:nvSpPr>
          <p:spPr>
            <a:xfrm>
              <a:off x="2901962" y="362719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66731" y="3225003"/>
              <a:ext cx="640715" cy="414655"/>
            </a:xfrm>
            <a:custGeom>
              <a:avLst/>
              <a:gdLst/>
              <a:ahLst/>
              <a:cxnLst/>
              <a:rect l="l" t="t" r="r" b="b"/>
              <a:pathLst>
                <a:path w="640714" h="414654">
                  <a:moveTo>
                    <a:pt x="640105" y="4146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03025" y="362829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18768" y="522"/>
                  </a:moveTo>
                  <a:lnTo>
                    <a:pt x="50281" y="28817"/>
                  </a:lnTo>
                  <a:lnTo>
                    <a:pt x="47029" y="38015"/>
                  </a:lnTo>
                  <a:lnTo>
                    <a:pt x="40571" y="45332"/>
                  </a:lnTo>
                  <a:lnTo>
                    <a:pt x="31493" y="49734"/>
                  </a:lnTo>
                  <a:lnTo>
                    <a:pt x="21430" y="50300"/>
                  </a:lnTo>
                  <a:lnTo>
                    <a:pt x="12253" y="47054"/>
                  </a:lnTo>
                  <a:lnTo>
                    <a:pt x="4961" y="40608"/>
                  </a:lnTo>
                  <a:lnTo>
                    <a:pt x="556" y="31573"/>
                  </a:lnTo>
                  <a:lnTo>
                    <a:pt x="0" y="21490"/>
                  </a:lnTo>
                  <a:lnTo>
                    <a:pt x="3247" y="12290"/>
                  </a:lnTo>
                  <a:lnTo>
                    <a:pt x="9702" y="4968"/>
                  </a:lnTo>
                  <a:lnTo>
                    <a:pt x="18768" y="522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80755" y="2976346"/>
            <a:ext cx="524510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Tilt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link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44485" y="3649562"/>
            <a:ext cx="599440" cy="379095"/>
            <a:chOff x="1744485" y="3649562"/>
            <a:chExt cx="599440" cy="379095"/>
          </a:xfrm>
        </p:grpSpPr>
        <p:sp>
          <p:nvSpPr>
            <p:cNvPr id="10" name="object 10"/>
            <p:cNvSpPr/>
            <p:nvPr/>
          </p:nvSpPr>
          <p:spPr>
            <a:xfrm>
              <a:off x="2288161" y="365112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0835" y="3694402"/>
              <a:ext cx="539750" cy="328295"/>
            </a:xfrm>
            <a:custGeom>
              <a:avLst/>
              <a:gdLst/>
              <a:ahLst/>
              <a:cxnLst/>
              <a:rect l="l" t="t" r="r" b="b"/>
              <a:pathLst>
                <a:path w="539750" h="328295">
                  <a:moveTo>
                    <a:pt x="539356" y="0"/>
                  </a:moveTo>
                  <a:lnTo>
                    <a:pt x="0" y="327812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86537" y="36559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16677" y="49205"/>
                  </a:moveTo>
                  <a:lnTo>
                    <a:pt x="50744" y="24083"/>
                  </a:lnTo>
                  <a:lnTo>
                    <a:pt x="48395" y="14625"/>
                  </a:lnTo>
                  <a:lnTo>
                    <a:pt x="42674" y="6731"/>
                  </a:lnTo>
                  <a:lnTo>
                    <a:pt x="34063" y="1479"/>
                  </a:lnTo>
                  <a:lnTo>
                    <a:pt x="24096" y="0"/>
                  </a:lnTo>
                  <a:lnTo>
                    <a:pt x="14651" y="2371"/>
                  </a:lnTo>
                  <a:lnTo>
                    <a:pt x="6777" y="8090"/>
                  </a:lnTo>
                  <a:lnTo>
                    <a:pt x="1525" y="16655"/>
                  </a:lnTo>
                  <a:lnTo>
                    <a:pt x="0" y="26681"/>
                  </a:lnTo>
                  <a:lnTo>
                    <a:pt x="2348" y="36131"/>
                  </a:lnTo>
                  <a:lnTo>
                    <a:pt x="8073" y="43980"/>
                  </a:lnTo>
                  <a:lnTo>
                    <a:pt x="16677" y="49205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54670" y="3810901"/>
            <a:ext cx="527685" cy="25781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Bucket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348104" y="3760530"/>
            <a:ext cx="386715" cy="1028700"/>
            <a:chOff x="3348104" y="3760530"/>
            <a:chExt cx="386715" cy="1028700"/>
          </a:xfrm>
        </p:grpSpPr>
        <p:sp>
          <p:nvSpPr>
            <p:cNvPr id="15" name="object 15"/>
            <p:cNvSpPr/>
            <p:nvPr/>
          </p:nvSpPr>
          <p:spPr>
            <a:xfrm>
              <a:off x="3355562" y="376919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88245" y="3816243"/>
              <a:ext cx="340360" cy="966469"/>
            </a:xfrm>
            <a:custGeom>
              <a:avLst/>
              <a:gdLst/>
              <a:ahLst/>
              <a:cxnLst/>
              <a:rect l="l" t="t" r="r" b="b"/>
              <a:pathLst>
                <a:path w="340360" h="966470">
                  <a:moveTo>
                    <a:pt x="0" y="0"/>
                  </a:moveTo>
                  <a:lnTo>
                    <a:pt x="339775" y="966393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54454" y="37668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16677" y="49264"/>
                  </a:moveTo>
                  <a:lnTo>
                    <a:pt x="8076" y="43967"/>
                  </a:lnTo>
                  <a:lnTo>
                    <a:pt x="2354" y="36068"/>
                  </a:lnTo>
                  <a:lnTo>
                    <a:pt x="0" y="26607"/>
                  </a:lnTo>
                  <a:lnTo>
                    <a:pt x="1500" y="16625"/>
                  </a:lnTo>
                  <a:lnTo>
                    <a:pt x="6752" y="8054"/>
                  </a:lnTo>
                  <a:lnTo>
                    <a:pt x="14626" y="2342"/>
                  </a:lnTo>
                  <a:lnTo>
                    <a:pt x="24071" y="0"/>
                  </a:lnTo>
                  <a:lnTo>
                    <a:pt x="34037" y="1537"/>
                  </a:lnTo>
                  <a:lnTo>
                    <a:pt x="42649" y="6775"/>
                  </a:lnTo>
                  <a:lnTo>
                    <a:pt x="48371" y="14637"/>
                  </a:lnTo>
                  <a:lnTo>
                    <a:pt x="50723" y="24061"/>
                  </a:lnTo>
                  <a:lnTo>
                    <a:pt x="49227" y="33986"/>
                  </a:lnTo>
                  <a:lnTo>
                    <a:pt x="43976" y="42609"/>
                  </a:lnTo>
                  <a:lnTo>
                    <a:pt x="36104" y="48359"/>
                  </a:lnTo>
                  <a:lnTo>
                    <a:pt x="26656" y="50741"/>
                  </a:lnTo>
                  <a:lnTo>
                    <a:pt x="16677" y="49264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72510" y="4591672"/>
            <a:ext cx="573405" cy="25781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Lift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arm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11577" y="3587637"/>
            <a:ext cx="1261110" cy="808355"/>
            <a:chOff x="4111577" y="3587637"/>
            <a:chExt cx="1261110" cy="808355"/>
          </a:xfrm>
        </p:grpSpPr>
        <p:sp>
          <p:nvSpPr>
            <p:cNvPr id="20" name="object 20"/>
            <p:cNvSpPr/>
            <p:nvPr/>
          </p:nvSpPr>
          <p:spPr>
            <a:xfrm>
              <a:off x="4113061" y="359639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64780" y="3632986"/>
              <a:ext cx="1201420" cy="756920"/>
            </a:xfrm>
            <a:custGeom>
              <a:avLst/>
              <a:gdLst/>
              <a:ahLst/>
              <a:cxnLst/>
              <a:rect l="l" t="t" r="r" b="b"/>
              <a:pathLst>
                <a:path w="1201420" h="756920">
                  <a:moveTo>
                    <a:pt x="0" y="0"/>
                  </a:moveTo>
                  <a:lnTo>
                    <a:pt x="1201064" y="75645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17927" y="359398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34054" y="49218"/>
                  </a:moveTo>
                  <a:lnTo>
                    <a:pt x="0" y="24116"/>
                  </a:lnTo>
                  <a:lnTo>
                    <a:pt x="2359" y="14655"/>
                  </a:lnTo>
                  <a:lnTo>
                    <a:pt x="8088" y="6775"/>
                  </a:lnTo>
                  <a:lnTo>
                    <a:pt x="16693" y="1491"/>
                  </a:lnTo>
                  <a:lnTo>
                    <a:pt x="26667" y="0"/>
                  </a:lnTo>
                  <a:lnTo>
                    <a:pt x="36105" y="2358"/>
                  </a:lnTo>
                  <a:lnTo>
                    <a:pt x="43971" y="8103"/>
                  </a:lnTo>
                  <a:lnTo>
                    <a:pt x="49230" y="16769"/>
                  </a:lnTo>
                  <a:lnTo>
                    <a:pt x="50734" y="26699"/>
                  </a:lnTo>
                  <a:lnTo>
                    <a:pt x="48386" y="36123"/>
                  </a:lnTo>
                  <a:lnTo>
                    <a:pt x="42665" y="43982"/>
                  </a:lnTo>
                  <a:lnTo>
                    <a:pt x="34054" y="49218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267362" y="4196334"/>
            <a:ext cx="775970" cy="25781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Lift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cylinder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041394" y="3693402"/>
            <a:ext cx="898525" cy="554355"/>
            <a:chOff x="6041394" y="3693402"/>
            <a:chExt cx="898525" cy="554355"/>
          </a:xfrm>
        </p:grpSpPr>
        <p:sp>
          <p:nvSpPr>
            <p:cNvPr id="25" name="object 25"/>
            <p:cNvSpPr/>
            <p:nvPr/>
          </p:nvSpPr>
          <p:spPr>
            <a:xfrm>
              <a:off x="6049606" y="370259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95479" y="3737165"/>
              <a:ext cx="470534" cy="253365"/>
            </a:xfrm>
            <a:custGeom>
              <a:avLst/>
              <a:gdLst/>
              <a:ahLst/>
              <a:cxnLst/>
              <a:rect l="l" t="t" r="r" b="b"/>
              <a:pathLst>
                <a:path w="470534" h="253364">
                  <a:moveTo>
                    <a:pt x="0" y="0"/>
                  </a:moveTo>
                  <a:lnTo>
                    <a:pt x="470420" y="253009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47744" y="369975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34043" y="49220"/>
                  </a:moveTo>
                  <a:lnTo>
                    <a:pt x="0" y="24140"/>
                  </a:lnTo>
                  <a:lnTo>
                    <a:pt x="2358" y="14652"/>
                  </a:lnTo>
                  <a:lnTo>
                    <a:pt x="8081" y="6747"/>
                  </a:lnTo>
                  <a:lnTo>
                    <a:pt x="16682" y="1493"/>
                  </a:lnTo>
                  <a:lnTo>
                    <a:pt x="26659" y="0"/>
                  </a:lnTo>
                  <a:lnTo>
                    <a:pt x="36103" y="2347"/>
                  </a:lnTo>
                  <a:lnTo>
                    <a:pt x="43971" y="8062"/>
                  </a:lnTo>
                  <a:lnTo>
                    <a:pt x="49219" y="16669"/>
                  </a:lnTo>
                  <a:lnTo>
                    <a:pt x="50723" y="26615"/>
                  </a:lnTo>
                  <a:lnTo>
                    <a:pt x="48375" y="36073"/>
                  </a:lnTo>
                  <a:lnTo>
                    <a:pt x="42654" y="43967"/>
                  </a:lnTo>
                  <a:lnTo>
                    <a:pt x="34043" y="4922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86093" y="3989895"/>
              <a:ext cx="753745" cy="257810"/>
            </a:xfrm>
            <a:custGeom>
              <a:avLst/>
              <a:gdLst/>
              <a:ahLst/>
              <a:cxnLst/>
              <a:rect l="l" t="t" r="r" b="b"/>
              <a:pathLst>
                <a:path w="753745" h="257810">
                  <a:moveTo>
                    <a:pt x="753567" y="0"/>
                  </a:moveTo>
                  <a:lnTo>
                    <a:pt x="0" y="0"/>
                  </a:lnTo>
                  <a:lnTo>
                    <a:pt x="0" y="257302"/>
                  </a:lnTo>
                  <a:lnTo>
                    <a:pt x="753567" y="257302"/>
                  </a:lnTo>
                  <a:lnTo>
                    <a:pt x="753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186093" y="3989895"/>
            <a:ext cx="753745" cy="25781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Rear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wheel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266805" y="2329554"/>
            <a:ext cx="387350" cy="831850"/>
            <a:chOff x="3266805" y="2329554"/>
            <a:chExt cx="387350" cy="831850"/>
          </a:xfrm>
        </p:grpSpPr>
        <p:sp>
          <p:nvSpPr>
            <p:cNvPr id="31" name="object 31"/>
            <p:cNvSpPr/>
            <p:nvPr/>
          </p:nvSpPr>
          <p:spPr>
            <a:xfrm>
              <a:off x="3593162" y="310914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273155" y="2335904"/>
              <a:ext cx="339090" cy="770255"/>
            </a:xfrm>
            <a:custGeom>
              <a:avLst/>
              <a:gdLst/>
              <a:ahLst/>
              <a:cxnLst/>
              <a:rect l="l" t="t" r="r" b="b"/>
              <a:pathLst>
                <a:path w="339089" h="770255">
                  <a:moveTo>
                    <a:pt x="338505" y="7702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96511" y="310396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34050" y="1477"/>
                  </a:moveTo>
                  <a:lnTo>
                    <a:pt x="42651" y="6773"/>
                  </a:lnTo>
                  <a:lnTo>
                    <a:pt x="48373" y="14672"/>
                  </a:lnTo>
                  <a:lnTo>
                    <a:pt x="50727" y="24133"/>
                  </a:lnTo>
                  <a:lnTo>
                    <a:pt x="49227" y="34116"/>
                  </a:lnTo>
                  <a:lnTo>
                    <a:pt x="43971" y="42687"/>
                  </a:lnTo>
                  <a:lnTo>
                    <a:pt x="36089" y="48399"/>
                  </a:lnTo>
                  <a:lnTo>
                    <a:pt x="26635" y="50741"/>
                  </a:lnTo>
                  <a:lnTo>
                    <a:pt x="16664" y="49204"/>
                  </a:lnTo>
                  <a:lnTo>
                    <a:pt x="8056" y="43966"/>
                  </a:lnTo>
                  <a:lnTo>
                    <a:pt x="2343" y="36104"/>
                  </a:lnTo>
                  <a:lnTo>
                    <a:pt x="0" y="26679"/>
                  </a:lnTo>
                  <a:lnTo>
                    <a:pt x="1500" y="16755"/>
                  </a:lnTo>
                  <a:lnTo>
                    <a:pt x="6751" y="8131"/>
                  </a:lnTo>
                  <a:lnTo>
                    <a:pt x="14623" y="2382"/>
                  </a:lnTo>
                  <a:lnTo>
                    <a:pt x="24071" y="0"/>
                  </a:lnTo>
                  <a:lnTo>
                    <a:pt x="34050" y="1477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813126" y="2081212"/>
            <a:ext cx="925194" cy="25781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cylinder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70028" y="4554961"/>
            <a:ext cx="502920" cy="152400"/>
            <a:chOff x="4370028" y="4554961"/>
            <a:chExt cx="502920" cy="152400"/>
          </a:xfrm>
        </p:grpSpPr>
        <p:sp>
          <p:nvSpPr>
            <p:cNvPr id="36" name="object 36"/>
            <p:cNvSpPr/>
            <p:nvPr/>
          </p:nvSpPr>
          <p:spPr>
            <a:xfrm>
              <a:off x="4377961" y="456300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96" y="0"/>
                  </a:moveTo>
                  <a:lnTo>
                    <a:pt x="15387" y="1979"/>
                  </a:lnTo>
                  <a:lnTo>
                    <a:pt x="7378" y="7380"/>
                  </a:lnTo>
                  <a:lnTo>
                    <a:pt x="1979" y="15392"/>
                  </a:lnTo>
                  <a:lnTo>
                    <a:pt x="0" y="25209"/>
                  </a:lnTo>
                  <a:lnTo>
                    <a:pt x="1979" y="35013"/>
                  </a:lnTo>
                  <a:lnTo>
                    <a:pt x="7378" y="43022"/>
                  </a:lnTo>
                  <a:lnTo>
                    <a:pt x="15387" y="48424"/>
                  </a:lnTo>
                  <a:lnTo>
                    <a:pt x="25196" y="50406"/>
                  </a:lnTo>
                  <a:lnTo>
                    <a:pt x="35005" y="48424"/>
                  </a:lnTo>
                  <a:lnTo>
                    <a:pt x="43014" y="43022"/>
                  </a:lnTo>
                  <a:lnTo>
                    <a:pt x="48413" y="35013"/>
                  </a:lnTo>
                  <a:lnTo>
                    <a:pt x="50393" y="25209"/>
                  </a:lnTo>
                  <a:lnTo>
                    <a:pt x="48413" y="15392"/>
                  </a:lnTo>
                  <a:lnTo>
                    <a:pt x="43014" y="7380"/>
                  </a:lnTo>
                  <a:lnTo>
                    <a:pt x="35005" y="1979"/>
                  </a:lnTo>
                  <a:lnTo>
                    <a:pt x="251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26421" y="4592729"/>
              <a:ext cx="440055" cy="107950"/>
            </a:xfrm>
            <a:custGeom>
              <a:avLst/>
              <a:gdLst/>
              <a:ahLst/>
              <a:cxnLst/>
              <a:rect l="l" t="t" r="r" b="b"/>
              <a:pathLst>
                <a:path w="440054" h="107950">
                  <a:moveTo>
                    <a:pt x="0" y="0"/>
                  </a:moveTo>
                  <a:lnTo>
                    <a:pt x="439610" y="107746"/>
                  </a:lnTo>
                </a:path>
              </a:pathLst>
            </a:custGeom>
            <a:ln w="12699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376378" y="45613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34043" y="1552"/>
                  </a:moveTo>
                  <a:lnTo>
                    <a:pt x="42662" y="6775"/>
                  </a:lnTo>
                  <a:lnTo>
                    <a:pt x="48397" y="14614"/>
                  </a:lnTo>
                  <a:lnTo>
                    <a:pt x="50756" y="24033"/>
                  </a:lnTo>
                  <a:lnTo>
                    <a:pt x="49245" y="34000"/>
                  </a:lnTo>
                  <a:lnTo>
                    <a:pt x="43992" y="42624"/>
                  </a:lnTo>
                  <a:lnTo>
                    <a:pt x="36116" y="48373"/>
                  </a:lnTo>
                  <a:lnTo>
                    <a:pt x="26663" y="50756"/>
                  </a:lnTo>
                  <a:lnTo>
                    <a:pt x="16682" y="49278"/>
                  </a:lnTo>
                  <a:lnTo>
                    <a:pt x="8081" y="43982"/>
                  </a:lnTo>
                  <a:lnTo>
                    <a:pt x="2358" y="36081"/>
                  </a:lnTo>
                  <a:lnTo>
                    <a:pt x="0" y="26617"/>
                  </a:lnTo>
                  <a:lnTo>
                    <a:pt x="1493" y="16627"/>
                  </a:lnTo>
                  <a:lnTo>
                    <a:pt x="6757" y="8020"/>
                  </a:lnTo>
                  <a:lnTo>
                    <a:pt x="14634" y="2317"/>
                  </a:lnTo>
                  <a:lnTo>
                    <a:pt x="24078" y="0"/>
                  </a:lnTo>
                  <a:lnTo>
                    <a:pt x="34043" y="1552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870868" y="4591672"/>
            <a:ext cx="776605" cy="25781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000" spc="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wheel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28299" y="6107169"/>
            <a:ext cx="6048375" cy="257810"/>
            <a:chOff x="528299" y="6107169"/>
            <a:chExt cx="6048375" cy="257810"/>
          </a:xfrm>
        </p:grpSpPr>
        <p:sp>
          <p:nvSpPr>
            <p:cNvPr id="41" name="object 41"/>
            <p:cNvSpPr/>
            <p:nvPr/>
          </p:nvSpPr>
          <p:spPr>
            <a:xfrm>
              <a:off x="572847" y="6113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46" name="object 46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528299" y="68406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08054" y="68406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49" y="0"/>
                </a:lnTo>
                <a:lnTo>
                  <a:pt x="10840" y="1859"/>
                </a:lnTo>
                <a:lnTo>
                  <a:pt x="12699" y="6350"/>
                </a:lnTo>
                <a:lnTo>
                  <a:pt x="10840" y="10840"/>
                </a:lnTo>
                <a:lnTo>
                  <a:pt x="6349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528299" y="7275669"/>
            <a:ext cx="6048375" cy="12700"/>
            <a:chOff x="528299" y="7275669"/>
            <a:chExt cx="6048375" cy="12700"/>
          </a:xfrm>
        </p:grpSpPr>
        <p:sp>
          <p:nvSpPr>
            <p:cNvPr id="51" name="object 51"/>
            <p:cNvSpPr/>
            <p:nvPr/>
          </p:nvSpPr>
          <p:spPr>
            <a:xfrm>
              <a:off x="572847" y="72820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8294" y="72756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28299" y="7520170"/>
            <a:ext cx="6048375" cy="12700"/>
            <a:chOff x="528299" y="7520170"/>
            <a:chExt cx="6048375" cy="12700"/>
          </a:xfrm>
        </p:grpSpPr>
        <p:sp>
          <p:nvSpPr>
            <p:cNvPr id="54" name="object 54"/>
            <p:cNvSpPr/>
            <p:nvPr/>
          </p:nvSpPr>
          <p:spPr>
            <a:xfrm>
              <a:off x="572847" y="7526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294" y="7520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28299" y="7764671"/>
            <a:ext cx="6048375" cy="12700"/>
            <a:chOff x="528299" y="7764671"/>
            <a:chExt cx="6048375" cy="12700"/>
          </a:xfrm>
        </p:grpSpPr>
        <p:sp>
          <p:nvSpPr>
            <p:cNvPr id="57" name="object 57"/>
            <p:cNvSpPr/>
            <p:nvPr/>
          </p:nvSpPr>
          <p:spPr>
            <a:xfrm>
              <a:off x="572847" y="7771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8294" y="77646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28299" y="8009170"/>
            <a:ext cx="6048375" cy="12700"/>
            <a:chOff x="528299" y="8009170"/>
            <a:chExt cx="6048375" cy="12700"/>
          </a:xfrm>
        </p:grpSpPr>
        <p:sp>
          <p:nvSpPr>
            <p:cNvPr id="60" name="object 60"/>
            <p:cNvSpPr/>
            <p:nvPr/>
          </p:nvSpPr>
          <p:spPr>
            <a:xfrm>
              <a:off x="572847" y="8015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28294" y="80091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528299" y="8253670"/>
            <a:ext cx="6048375" cy="12700"/>
            <a:chOff x="528299" y="8253670"/>
            <a:chExt cx="6048375" cy="12700"/>
          </a:xfrm>
        </p:grpSpPr>
        <p:sp>
          <p:nvSpPr>
            <p:cNvPr id="63" name="object 63"/>
            <p:cNvSpPr/>
            <p:nvPr/>
          </p:nvSpPr>
          <p:spPr>
            <a:xfrm>
              <a:off x="572847" y="8260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28294" y="82536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528299" y="8498171"/>
            <a:ext cx="6048375" cy="12700"/>
            <a:chOff x="528299" y="8498171"/>
            <a:chExt cx="6048375" cy="12700"/>
          </a:xfrm>
        </p:grpSpPr>
        <p:sp>
          <p:nvSpPr>
            <p:cNvPr id="66" name="object 66"/>
            <p:cNvSpPr/>
            <p:nvPr/>
          </p:nvSpPr>
          <p:spPr>
            <a:xfrm>
              <a:off x="572847" y="8504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28294" y="84981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528299" y="8742670"/>
            <a:ext cx="6048375" cy="12700"/>
            <a:chOff x="528299" y="8742670"/>
            <a:chExt cx="6048375" cy="12700"/>
          </a:xfrm>
        </p:grpSpPr>
        <p:sp>
          <p:nvSpPr>
            <p:cNvPr id="69" name="object 69"/>
            <p:cNvSpPr/>
            <p:nvPr/>
          </p:nvSpPr>
          <p:spPr>
            <a:xfrm>
              <a:off x="572847" y="8749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28294" y="8742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528299" y="8987170"/>
            <a:ext cx="6048375" cy="12700"/>
            <a:chOff x="528299" y="8987170"/>
            <a:chExt cx="6048375" cy="12700"/>
          </a:xfrm>
        </p:grpSpPr>
        <p:sp>
          <p:nvSpPr>
            <p:cNvPr id="72" name="object 72"/>
            <p:cNvSpPr/>
            <p:nvPr/>
          </p:nvSpPr>
          <p:spPr>
            <a:xfrm>
              <a:off x="572847" y="8993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28294" y="8987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528299" y="9231670"/>
            <a:ext cx="6048375" cy="12700"/>
            <a:chOff x="528299" y="9231670"/>
            <a:chExt cx="6048375" cy="12700"/>
          </a:xfrm>
        </p:grpSpPr>
        <p:sp>
          <p:nvSpPr>
            <p:cNvPr id="75" name="object 75"/>
            <p:cNvSpPr/>
            <p:nvPr/>
          </p:nvSpPr>
          <p:spPr>
            <a:xfrm>
              <a:off x="572847" y="923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28294" y="9231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528299" y="9476171"/>
            <a:ext cx="6048375" cy="12700"/>
            <a:chOff x="528299" y="9476171"/>
            <a:chExt cx="6048375" cy="12700"/>
          </a:xfrm>
        </p:grpSpPr>
        <p:sp>
          <p:nvSpPr>
            <p:cNvPr id="78" name="object 78"/>
            <p:cNvSpPr/>
            <p:nvPr/>
          </p:nvSpPr>
          <p:spPr>
            <a:xfrm>
              <a:off x="572847" y="948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28294" y="94761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528299" y="9720670"/>
            <a:ext cx="6048375" cy="12700"/>
            <a:chOff x="528299" y="9720670"/>
            <a:chExt cx="6048375" cy="12700"/>
          </a:xfrm>
        </p:grpSpPr>
        <p:sp>
          <p:nvSpPr>
            <p:cNvPr id="81" name="object 81"/>
            <p:cNvSpPr/>
            <p:nvPr/>
          </p:nvSpPr>
          <p:spPr>
            <a:xfrm>
              <a:off x="572847" y="9727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28294" y="97206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528299" y="9965170"/>
            <a:ext cx="6048375" cy="12700"/>
            <a:chOff x="528299" y="9965170"/>
            <a:chExt cx="6048375" cy="12700"/>
          </a:xfrm>
        </p:grpSpPr>
        <p:sp>
          <p:nvSpPr>
            <p:cNvPr id="84" name="object 84"/>
            <p:cNvSpPr/>
            <p:nvPr/>
          </p:nvSpPr>
          <p:spPr>
            <a:xfrm>
              <a:off x="572847" y="9971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28294" y="99651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6" name="object 86"/>
          <p:cNvGrpSpPr/>
          <p:nvPr/>
        </p:nvGrpSpPr>
        <p:grpSpPr>
          <a:xfrm>
            <a:off x="528299" y="10209671"/>
            <a:ext cx="6048375" cy="12700"/>
            <a:chOff x="528299" y="10209671"/>
            <a:chExt cx="6048375" cy="12700"/>
          </a:xfrm>
        </p:grpSpPr>
        <p:sp>
          <p:nvSpPr>
            <p:cNvPr id="87" name="object 87"/>
            <p:cNvSpPr/>
            <p:nvPr/>
          </p:nvSpPr>
          <p:spPr>
            <a:xfrm>
              <a:off x="572847" y="10216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28294" y="102096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515599" y="6360560"/>
            <a:ext cx="6507480" cy="70548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2.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commonly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used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for?</a:t>
            </a:r>
            <a:endParaRPr sz="1100">
              <a:latin typeface="Franklin Gothic Book"/>
              <a:cs typeface="Franklin Gothic Book"/>
            </a:endParaRPr>
          </a:p>
          <a:p>
            <a:pPr marL="12700" marR="5080">
              <a:lnSpc>
                <a:spcPct val="113599"/>
              </a:lnSpc>
              <a:spcBef>
                <a:spcPts val="425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nswer: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wheeled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commonly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used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level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deposit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into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awaiting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dump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truck,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stockpile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into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open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trench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excavation.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15599" y="7850420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15599" y="5756027"/>
            <a:ext cx="3181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Notes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92" name="object 9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405AA7B-DAC3-6BED-7F74-9F968DB2B627}"/>
              </a:ext>
            </a:extLst>
          </p:cNvPr>
          <p:cNvSpPr/>
          <p:nvPr/>
        </p:nvSpPr>
        <p:spPr>
          <a:xfrm>
            <a:off x="476514" y="6702218"/>
            <a:ext cx="6654536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540729"/>
            <a:ext cx="4232910" cy="839469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10"/>
              </a:spcBef>
            </a:pPr>
            <a:r>
              <a:rPr sz="12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How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find</a:t>
            </a:r>
            <a:r>
              <a:rPr sz="12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cubic</a:t>
            </a:r>
            <a:r>
              <a:rPr sz="12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capacity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bucket</a:t>
            </a:r>
            <a:endParaRPr sz="1200">
              <a:latin typeface="Franklin Gothic Medium"/>
              <a:cs typeface="Franklin Gothic Medium"/>
            </a:endParaRPr>
          </a:p>
          <a:p>
            <a:pPr marL="21590" marR="5080" algn="just">
              <a:lnSpc>
                <a:spcPts val="1140"/>
              </a:lnSpc>
              <a:spcBef>
                <a:spcPts val="760"/>
              </a:spcBef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planner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must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know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capacity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bucket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able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plan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job.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example,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machine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with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larger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bucket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more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than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smaller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bucket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in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same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number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loads.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2908" y="1874697"/>
            <a:ext cx="3806825" cy="2560955"/>
            <a:chOff x="582908" y="1874697"/>
            <a:chExt cx="3806825" cy="25609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908" y="1874697"/>
              <a:ext cx="3806211" cy="25607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679096" y="1929875"/>
              <a:ext cx="615950" cy="0"/>
            </a:xfrm>
            <a:custGeom>
              <a:avLst/>
              <a:gdLst/>
              <a:ahLst/>
              <a:cxnLst/>
              <a:rect l="l" t="t" r="r" b="b"/>
              <a:pathLst>
                <a:path w="615950">
                  <a:moveTo>
                    <a:pt x="0" y="0"/>
                  </a:moveTo>
                  <a:lnTo>
                    <a:pt x="615708" y="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4299" y="1663176"/>
            <a:ext cx="13938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Capacity</a:t>
            </a:r>
            <a:r>
              <a:rPr sz="1200" spc="1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=</a:t>
            </a:r>
            <a:r>
              <a:rPr sz="1200" spc="204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L</a:t>
            </a:r>
            <a:r>
              <a:rPr sz="12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300" spc="-5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W</a:t>
            </a:r>
            <a:r>
              <a:rPr sz="12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300" spc="-5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</a:t>
            </a:r>
            <a:endParaRPr sz="12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8648" y="1972275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2</a:t>
            </a:r>
            <a:endParaRPr sz="1200">
              <a:latin typeface="Franklin Gothic Medium"/>
              <a:cs typeface="Franklin Gothic Medium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27717" y="1342300"/>
            <a:ext cx="1429104" cy="90461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502964" y="1141945"/>
            <a:ext cx="3708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Length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5208" y="1609797"/>
            <a:ext cx="351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Height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8199" y="2078770"/>
            <a:ext cx="1347470" cy="58864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Width</a:t>
            </a:r>
            <a:endParaRPr sz="1000">
              <a:latin typeface="Franklin Gothic Book"/>
              <a:cs typeface="Franklin Gothic Book"/>
            </a:endParaRPr>
          </a:p>
          <a:p>
            <a:pPr marL="189230">
              <a:lnSpc>
                <a:spcPts val="1170"/>
              </a:lnSpc>
              <a:spcBef>
                <a:spcPts val="44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Cubic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capacity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cube</a:t>
            </a:r>
            <a:endParaRPr sz="1000">
              <a:latin typeface="Franklin Gothic Medium"/>
              <a:cs typeface="Franklin Gothic Medium"/>
            </a:endParaRPr>
          </a:p>
          <a:p>
            <a:pPr marL="189230">
              <a:lnSpc>
                <a:spcPts val="1170"/>
              </a:lnSpc>
            </a:pP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=</a:t>
            </a:r>
            <a:r>
              <a:rPr sz="1000" spc="-6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L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W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</a:t>
            </a:r>
            <a:endParaRPr sz="1000">
              <a:latin typeface="Franklin Gothic Medium"/>
              <a:cs typeface="Franklin Gothic Medium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44100" y="3017028"/>
            <a:ext cx="1408406" cy="90204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826900" y="2833575"/>
            <a:ext cx="5157470" cy="185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32155" algn="r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Length</a:t>
            </a:r>
            <a:endParaRPr sz="1000">
              <a:latin typeface="Franklin Gothic Book"/>
              <a:cs typeface="Franklin Gothic Book"/>
            </a:endParaRPr>
          </a:p>
          <a:p>
            <a:pPr marL="4618355" marR="5080" indent="200025">
              <a:lnSpc>
                <a:spcPct val="304300"/>
              </a:lnSpc>
              <a:spcBef>
                <a:spcPts val="210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Height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Width</a:t>
            </a:r>
            <a:endParaRPr sz="1000">
              <a:latin typeface="Franklin Gothic Book"/>
              <a:cs typeface="Franklin Gothic Book"/>
            </a:endParaRPr>
          </a:p>
          <a:p>
            <a:pPr marL="3407410">
              <a:lnSpc>
                <a:spcPts val="1170"/>
              </a:lnSpc>
              <a:spcBef>
                <a:spcPts val="44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Cubic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capacity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bucket</a:t>
            </a:r>
            <a:endParaRPr sz="1000">
              <a:latin typeface="Franklin Gothic Medium"/>
              <a:cs typeface="Franklin Gothic Medium"/>
            </a:endParaRPr>
          </a:p>
          <a:p>
            <a:pPr marL="3407410">
              <a:lnSpc>
                <a:spcPts val="1170"/>
              </a:lnSpc>
            </a:pP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=</a:t>
            </a:r>
            <a:r>
              <a:rPr sz="1000" spc="-6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L</a:t>
            </a:r>
            <a:r>
              <a:rPr sz="1000" spc="-6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W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×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÷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2</a:t>
            </a:r>
            <a:endParaRPr sz="1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Cubic capacity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÷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2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because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shape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bucket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(a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triangular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prism)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300" y="108012"/>
            <a:ext cx="1152525" cy="431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1.2,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3.1</a:t>
            </a:r>
            <a:endParaRPr sz="11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9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Calculations</a:t>
            </a:r>
            <a:r>
              <a:rPr sz="900" i="1" spc="1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9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(continued)</a:t>
            </a:r>
            <a:endParaRPr sz="900">
              <a:latin typeface="Franklin Gothic Book"/>
              <a:cs typeface="Franklin Gothic Book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8299" y="6107169"/>
            <a:ext cx="6048375" cy="257810"/>
            <a:chOff x="528299" y="6107169"/>
            <a:chExt cx="6048375" cy="257810"/>
          </a:xfrm>
        </p:grpSpPr>
        <p:sp>
          <p:nvSpPr>
            <p:cNvPr id="16" name="object 16"/>
            <p:cNvSpPr/>
            <p:nvPr/>
          </p:nvSpPr>
          <p:spPr>
            <a:xfrm>
              <a:off x="572847" y="6113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21" name="object 21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28299" y="6840670"/>
            <a:ext cx="6048375" cy="12700"/>
            <a:chOff x="528299" y="6840670"/>
            <a:chExt cx="6048375" cy="12700"/>
          </a:xfrm>
        </p:grpSpPr>
        <p:sp>
          <p:nvSpPr>
            <p:cNvPr id="24" name="object 24"/>
            <p:cNvSpPr/>
            <p:nvPr/>
          </p:nvSpPr>
          <p:spPr>
            <a:xfrm>
              <a:off x="572847" y="6847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294" y="6840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28299" y="7085169"/>
            <a:ext cx="6048375" cy="12700"/>
            <a:chOff x="528299" y="7085169"/>
            <a:chExt cx="6048375" cy="12700"/>
          </a:xfrm>
        </p:grpSpPr>
        <p:sp>
          <p:nvSpPr>
            <p:cNvPr id="27" name="object 27"/>
            <p:cNvSpPr/>
            <p:nvPr/>
          </p:nvSpPr>
          <p:spPr>
            <a:xfrm>
              <a:off x="572847" y="7091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8294" y="7085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28299" y="7329670"/>
            <a:ext cx="6048375" cy="12700"/>
            <a:chOff x="528299" y="7329670"/>
            <a:chExt cx="6048375" cy="12700"/>
          </a:xfrm>
        </p:grpSpPr>
        <p:sp>
          <p:nvSpPr>
            <p:cNvPr id="30" name="object 30"/>
            <p:cNvSpPr/>
            <p:nvPr/>
          </p:nvSpPr>
          <p:spPr>
            <a:xfrm>
              <a:off x="572847" y="7336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8294" y="73296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28299" y="7574171"/>
            <a:ext cx="6048375" cy="12700"/>
            <a:chOff x="528299" y="7574171"/>
            <a:chExt cx="6048375" cy="12700"/>
          </a:xfrm>
        </p:grpSpPr>
        <p:sp>
          <p:nvSpPr>
            <p:cNvPr id="33" name="object 33"/>
            <p:cNvSpPr/>
            <p:nvPr/>
          </p:nvSpPr>
          <p:spPr>
            <a:xfrm>
              <a:off x="572847" y="7580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8294" y="75741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528299" y="7818670"/>
            <a:ext cx="6048375" cy="12700"/>
            <a:chOff x="528299" y="7818670"/>
            <a:chExt cx="6048375" cy="12700"/>
          </a:xfrm>
        </p:grpSpPr>
        <p:sp>
          <p:nvSpPr>
            <p:cNvPr id="36" name="object 36"/>
            <p:cNvSpPr/>
            <p:nvPr/>
          </p:nvSpPr>
          <p:spPr>
            <a:xfrm>
              <a:off x="572847" y="7825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8294" y="78186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28299" y="8063170"/>
            <a:ext cx="6048375" cy="12700"/>
            <a:chOff x="528299" y="8063170"/>
            <a:chExt cx="6048375" cy="12700"/>
          </a:xfrm>
        </p:grpSpPr>
        <p:sp>
          <p:nvSpPr>
            <p:cNvPr id="39" name="object 39"/>
            <p:cNvSpPr/>
            <p:nvPr/>
          </p:nvSpPr>
          <p:spPr>
            <a:xfrm>
              <a:off x="572847" y="8069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8294" y="80631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28299" y="8307671"/>
            <a:ext cx="6048375" cy="12700"/>
            <a:chOff x="528299" y="8307671"/>
            <a:chExt cx="6048375" cy="12700"/>
          </a:xfrm>
        </p:grpSpPr>
        <p:sp>
          <p:nvSpPr>
            <p:cNvPr id="42" name="object 42"/>
            <p:cNvSpPr/>
            <p:nvPr/>
          </p:nvSpPr>
          <p:spPr>
            <a:xfrm>
              <a:off x="572847" y="8314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8294" y="83076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28299" y="8552170"/>
            <a:ext cx="6048375" cy="12700"/>
            <a:chOff x="528299" y="8552170"/>
            <a:chExt cx="6048375" cy="12700"/>
          </a:xfrm>
        </p:grpSpPr>
        <p:sp>
          <p:nvSpPr>
            <p:cNvPr id="45" name="object 45"/>
            <p:cNvSpPr/>
            <p:nvPr/>
          </p:nvSpPr>
          <p:spPr>
            <a:xfrm>
              <a:off x="572847" y="8558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294" y="8552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28299" y="8796670"/>
            <a:ext cx="6048375" cy="12700"/>
            <a:chOff x="528299" y="8796670"/>
            <a:chExt cx="6048375" cy="12700"/>
          </a:xfrm>
        </p:grpSpPr>
        <p:sp>
          <p:nvSpPr>
            <p:cNvPr id="48" name="object 48"/>
            <p:cNvSpPr/>
            <p:nvPr/>
          </p:nvSpPr>
          <p:spPr>
            <a:xfrm>
              <a:off x="572847" y="8803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8294" y="8796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28299" y="9041170"/>
            <a:ext cx="6048375" cy="12700"/>
            <a:chOff x="528299" y="9041170"/>
            <a:chExt cx="6048375" cy="12700"/>
          </a:xfrm>
        </p:grpSpPr>
        <p:sp>
          <p:nvSpPr>
            <p:cNvPr id="51" name="object 51"/>
            <p:cNvSpPr/>
            <p:nvPr/>
          </p:nvSpPr>
          <p:spPr>
            <a:xfrm>
              <a:off x="572847" y="9047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8294" y="9041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28299" y="9285671"/>
            <a:ext cx="6048375" cy="12700"/>
            <a:chOff x="528299" y="9285671"/>
            <a:chExt cx="6048375" cy="12700"/>
          </a:xfrm>
        </p:grpSpPr>
        <p:sp>
          <p:nvSpPr>
            <p:cNvPr id="54" name="object 54"/>
            <p:cNvSpPr/>
            <p:nvPr/>
          </p:nvSpPr>
          <p:spPr>
            <a:xfrm>
              <a:off x="572847" y="9292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294" y="92856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28299" y="9530170"/>
            <a:ext cx="6048375" cy="12700"/>
            <a:chOff x="528299" y="9530170"/>
            <a:chExt cx="6048375" cy="12700"/>
          </a:xfrm>
        </p:grpSpPr>
        <p:sp>
          <p:nvSpPr>
            <p:cNvPr id="57" name="object 57"/>
            <p:cNvSpPr/>
            <p:nvPr/>
          </p:nvSpPr>
          <p:spPr>
            <a:xfrm>
              <a:off x="572847" y="9536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8294" y="95301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28299" y="9774670"/>
            <a:ext cx="6048375" cy="12700"/>
            <a:chOff x="528299" y="9774670"/>
            <a:chExt cx="6048375" cy="12700"/>
          </a:xfrm>
        </p:grpSpPr>
        <p:sp>
          <p:nvSpPr>
            <p:cNvPr id="60" name="object 60"/>
            <p:cNvSpPr/>
            <p:nvPr/>
          </p:nvSpPr>
          <p:spPr>
            <a:xfrm>
              <a:off x="572847" y="9781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28294" y="97746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528299" y="10019171"/>
            <a:ext cx="6048375" cy="12700"/>
            <a:chOff x="528299" y="10019171"/>
            <a:chExt cx="6048375" cy="12700"/>
          </a:xfrm>
        </p:grpSpPr>
        <p:sp>
          <p:nvSpPr>
            <p:cNvPr id="63" name="object 63"/>
            <p:cNvSpPr/>
            <p:nvPr/>
          </p:nvSpPr>
          <p:spPr>
            <a:xfrm>
              <a:off x="572847" y="10025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28294" y="100191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515599" y="6360560"/>
            <a:ext cx="4866640" cy="51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33.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formula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finding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cubic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capacity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bucket?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Multiply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lenth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x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width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x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height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divided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divided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2.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5599" y="7415421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5599" y="5756027"/>
            <a:ext cx="3181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Notes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68" name="object 6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9733EB6-21DE-C1C8-6DB7-1A5095408C8E}"/>
              </a:ext>
            </a:extLst>
          </p:cNvPr>
          <p:cNvSpPr/>
          <p:nvPr/>
        </p:nvSpPr>
        <p:spPr>
          <a:xfrm>
            <a:off x="476514" y="6702218"/>
            <a:ext cx="6654536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3490" y="1323009"/>
            <a:ext cx="4774501" cy="3370767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6829" y="423004"/>
          <a:ext cx="6477000" cy="452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107950">
                        <a:lnSpc>
                          <a:spcPts val="1195"/>
                        </a:lnSpc>
                        <a:spcBef>
                          <a:spcPts val="780"/>
                        </a:spcBef>
                      </a:pPr>
                      <a:r>
                        <a:rPr sz="1100" b="1" spc="-5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30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9906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65"/>
                        </a:lnSpc>
                        <a:spcBef>
                          <a:spcPts val="81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tells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control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vehicles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around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worksite.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helps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keep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site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safe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marL="107950">
                        <a:lnSpc>
                          <a:spcPts val="1170"/>
                        </a:lnSpc>
                        <a:spcBef>
                          <a:spcPts val="730"/>
                        </a:spcBef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What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does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traffic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7950">
                        <a:lnSpc>
                          <a:spcPts val="1090"/>
                        </a:lnSpc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management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plan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(TMP)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9271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075"/>
                        </a:lnSpc>
                      </a:pP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others.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require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traffic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control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licence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state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territory.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0">
                <a:tc>
                  <a:txBody>
                    <a:bodyPr/>
                    <a:lstStyle/>
                    <a:p>
                      <a:pPr marL="107950">
                        <a:lnSpc>
                          <a:spcPts val="112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tell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300" y="108012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1.5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8299" y="6107171"/>
            <a:ext cx="6048375" cy="257810"/>
            <a:chOff x="528299" y="6107171"/>
            <a:chExt cx="6048375" cy="257810"/>
          </a:xfrm>
        </p:grpSpPr>
        <p:sp>
          <p:nvSpPr>
            <p:cNvPr id="6" name="object 6"/>
            <p:cNvSpPr/>
            <p:nvPr/>
          </p:nvSpPr>
          <p:spPr>
            <a:xfrm>
              <a:off x="572847" y="6113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28299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43766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93457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3594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49" y="0"/>
                </a:lnTo>
                <a:lnTo>
                  <a:pt x="10840" y="1859"/>
                </a:lnTo>
                <a:lnTo>
                  <a:pt x="12699" y="6349"/>
                </a:lnTo>
                <a:lnTo>
                  <a:pt x="10840" y="10840"/>
                </a:lnTo>
                <a:lnTo>
                  <a:pt x="6349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528299" y="6827970"/>
            <a:ext cx="6048375" cy="12700"/>
            <a:chOff x="528299" y="6827970"/>
            <a:chExt cx="6048375" cy="12700"/>
          </a:xfrm>
        </p:grpSpPr>
        <p:sp>
          <p:nvSpPr>
            <p:cNvPr id="15" name="object 15"/>
            <p:cNvSpPr/>
            <p:nvPr/>
          </p:nvSpPr>
          <p:spPr>
            <a:xfrm>
              <a:off x="572847" y="6834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8294" y="68279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28299" y="7072469"/>
            <a:ext cx="6048375" cy="12700"/>
            <a:chOff x="528299" y="7072469"/>
            <a:chExt cx="6048375" cy="12700"/>
          </a:xfrm>
        </p:grpSpPr>
        <p:sp>
          <p:nvSpPr>
            <p:cNvPr id="18" name="object 18"/>
            <p:cNvSpPr/>
            <p:nvPr/>
          </p:nvSpPr>
          <p:spPr>
            <a:xfrm>
              <a:off x="572847" y="70788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8294" y="70724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28299" y="7316970"/>
            <a:ext cx="6048375" cy="12700"/>
            <a:chOff x="528299" y="7316970"/>
            <a:chExt cx="6048375" cy="12700"/>
          </a:xfrm>
        </p:grpSpPr>
        <p:sp>
          <p:nvSpPr>
            <p:cNvPr id="21" name="object 21"/>
            <p:cNvSpPr/>
            <p:nvPr/>
          </p:nvSpPr>
          <p:spPr>
            <a:xfrm>
              <a:off x="572847" y="7323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294" y="73169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28299" y="7561471"/>
            <a:ext cx="6048375" cy="12700"/>
            <a:chOff x="528299" y="7561471"/>
            <a:chExt cx="6048375" cy="12700"/>
          </a:xfrm>
        </p:grpSpPr>
        <p:sp>
          <p:nvSpPr>
            <p:cNvPr id="24" name="object 24"/>
            <p:cNvSpPr/>
            <p:nvPr/>
          </p:nvSpPr>
          <p:spPr>
            <a:xfrm>
              <a:off x="572847" y="75678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294" y="75614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28299" y="7805970"/>
            <a:ext cx="6048375" cy="12700"/>
            <a:chOff x="528299" y="7805970"/>
            <a:chExt cx="6048375" cy="12700"/>
          </a:xfrm>
        </p:grpSpPr>
        <p:sp>
          <p:nvSpPr>
            <p:cNvPr id="27" name="object 27"/>
            <p:cNvSpPr/>
            <p:nvPr/>
          </p:nvSpPr>
          <p:spPr>
            <a:xfrm>
              <a:off x="572847" y="7812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8294" y="78059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28299" y="8050470"/>
            <a:ext cx="6048375" cy="12700"/>
            <a:chOff x="528299" y="8050470"/>
            <a:chExt cx="6048375" cy="12700"/>
          </a:xfrm>
        </p:grpSpPr>
        <p:sp>
          <p:nvSpPr>
            <p:cNvPr id="30" name="object 30"/>
            <p:cNvSpPr/>
            <p:nvPr/>
          </p:nvSpPr>
          <p:spPr>
            <a:xfrm>
              <a:off x="572847" y="8056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8294" y="80504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28299" y="8294971"/>
            <a:ext cx="6048375" cy="12700"/>
            <a:chOff x="528299" y="8294971"/>
            <a:chExt cx="6048375" cy="12700"/>
          </a:xfrm>
        </p:grpSpPr>
        <p:sp>
          <p:nvSpPr>
            <p:cNvPr id="33" name="object 33"/>
            <p:cNvSpPr/>
            <p:nvPr/>
          </p:nvSpPr>
          <p:spPr>
            <a:xfrm>
              <a:off x="572847" y="83013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8294" y="82949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528299" y="8539470"/>
            <a:ext cx="6048375" cy="12700"/>
            <a:chOff x="528299" y="8539470"/>
            <a:chExt cx="6048375" cy="12700"/>
          </a:xfrm>
        </p:grpSpPr>
        <p:sp>
          <p:nvSpPr>
            <p:cNvPr id="36" name="object 36"/>
            <p:cNvSpPr/>
            <p:nvPr/>
          </p:nvSpPr>
          <p:spPr>
            <a:xfrm>
              <a:off x="572847" y="8545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8294" y="85394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28299" y="8783970"/>
            <a:ext cx="6048375" cy="12700"/>
            <a:chOff x="528299" y="8783970"/>
            <a:chExt cx="6048375" cy="12700"/>
          </a:xfrm>
        </p:grpSpPr>
        <p:sp>
          <p:nvSpPr>
            <p:cNvPr id="39" name="object 39"/>
            <p:cNvSpPr/>
            <p:nvPr/>
          </p:nvSpPr>
          <p:spPr>
            <a:xfrm>
              <a:off x="572847" y="8790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8294" y="87839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28299" y="9028470"/>
            <a:ext cx="6048375" cy="12700"/>
            <a:chOff x="528299" y="9028470"/>
            <a:chExt cx="6048375" cy="12700"/>
          </a:xfrm>
        </p:grpSpPr>
        <p:sp>
          <p:nvSpPr>
            <p:cNvPr id="42" name="object 42"/>
            <p:cNvSpPr/>
            <p:nvPr/>
          </p:nvSpPr>
          <p:spPr>
            <a:xfrm>
              <a:off x="572847" y="9034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8294" y="90284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28299" y="9272971"/>
            <a:ext cx="6048375" cy="12700"/>
            <a:chOff x="528299" y="9272971"/>
            <a:chExt cx="6048375" cy="12700"/>
          </a:xfrm>
        </p:grpSpPr>
        <p:sp>
          <p:nvSpPr>
            <p:cNvPr id="45" name="object 45"/>
            <p:cNvSpPr/>
            <p:nvPr/>
          </p:nvSpPr>
          <p:spPr>
            <a:xfrm>
              <a:off x="572847" y="92793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294" y="92729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28299" y="9517470"/>
            <a:ext cx="6048375" cy="12700"/>
            <a:chOff x="528299" y="9517470"/>
            <a:chExt cx="6048375" cy="12700"/>
          </a:xfrm>
        </p:grpSpPr>
        <p:sp>
          <p:nvSpPr>
            <p:cNvPr id="48" name="object 48"/>
            <p:cNvSpPr/>
            <p:nvPr/>
          </p:nvSpPr>
          <p:spPr>
            <a:xfrm>
              <a:off x="572847" y="9523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8294" y="95174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28299" y="9761970"/>
            <a:ext cx="6048375" cy="12700"/>
            <a:chOff x="528299" y="9761970"/>
            <a:chExt cx="6048375" cy="12700"/>
          </a:xfrm>
        </p:grpSpPr>
        <p:sp>
          <p:nvSpPr>
            <p:cNvPr id="51" name="object 51"/>
            <p:cNvSpPr/>
            <p:nvPr/>
          </p:nvSpPr>
          <p:spPr>
            <a:xfrm>
              <a:off x="572847" y="9768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8294" y="97619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28299" y="10006471"/>
            <a:ext cx="6048375" cy="12700"/>
            <a:chOff x="528299" y="10006471"/>
            <a:chExt cx="6048375" cy="12700"/>
          </a:xfrm>
        </p:grpSpPr>
        <p:sp>
          <p:nvSpPr>
            <p:cNvPr id="54" name="object 54"/>
            <p:cNvSpPr/>
            <p:nvPr/>
          </p:nvSpPr>
          <p:spPr>
            <a:xfrm>
              <a:off x="572847" y="100128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294" y="100064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515599" y="6347860"/>
            <a:ext cx="6048375" cy="51498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6035040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5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6. Question: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does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traffic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management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plan</a:t>
            </a:r>
            <a:r>
              <a:rPr sz="11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(TMP)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tell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you?</a:t>
            </a:r>
            <a:r>
              <a:rPr sz="1100" spc="7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tells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control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vehicles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around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worksite.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5599" y="7402721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pic>
        <p:nvPicPr>
          <p:cNvPr id="58" name="object 5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F03BE8B-6124-4851-BF61-95D11D2F15A2}"/>
              </a:ext>
            </a:extLst>
          </p:cNvPr>
          <p:cNvSpPr/>
          <p:nvPr/>
        </p:nvSpPr>
        <p:spPr>
          <a:xfrm>
            <a:off x="408541" y="6666917"/>
            <a:ext cx="6654536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299" y="423004"/>
            <a:ext cx="4883785" cy="4539615"/>
            <a:chOff x="2139299" y="423004"/>
            <a:chExt cx="4883785" cy="4539615"/>
          </a:xfrm>
        </p:grpSpPr>
        <p:sp>
          <p:nvSpPr>
            <p:cNvPr id="3" name="object 3"/>
            <p:cNvSpPr/>
            <p:nvPr/>
          </p:nvSpPr>
          <p:spPr>
            <a:xfrm>
              <a:off x="2139299" y="426179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19525" y="429347"/>
              <a:ext cx="0" cy="4526915"/>
            </a:xfrm>
            <a:custGeom>
              <a:avLst/>
              <a:gdLst/>
              <a:ahLst/>
              <a:cxnLst/>
              <a:rect l="l" t="t" r="r" b="b"/>
              <a:pathLst>
                <a:path h="4526915">
                  <a:moveTo>
                    <a:pt x="0" y="4526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39299" y="4958828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5255" y="1186472"/>
              <a:ext cx="2341174" cy="329292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0838" y="1469242"/>
              <a:ext cx="1999960" cy="199786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42696" y="422999"/>
            <a:ext cx="1597660" cy="453961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990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780"/>
              </a:spcBef>
            </a:pPr>
            <a:r>
              <a:rPr sz="11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QUESTION</a:t>
            </a:r>
            <a:r>
              <a:rPr sz="1100" b="1" spc="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Franklin Gothic Demi"/>
                <a:cs typeface="Franklin Gothic Demi"/>
              </a:rPr>
              <a:t>34</a:t>
            </a:r>
            <a:endParaRPr sz="1100">
              <a:latin typeface="Franklin Gothic Demi"/>
              <a:cs typeface="Franklin Gothic Demi"/>
            </a:endParaRPr>
          </a:p>
          <a:p>
            <a:pPr marL="104775" marR="471170">
              <a:lnSpc>
                <a:spcPts val="1140"/>
              </a:lnSpc>
              <a:spcBef>
                <a:spcPts val="79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safely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get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loader’s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cabin?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9299" y="484847"/>
            <a:ext cx="4877435" cy="38735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20"/>
              </a:spcBef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Always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use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three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(3)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points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contact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facing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machine.</a:t>
            </a:r>
            <a:endParaRPr sz="1000">
              <a:latin typeface="Franklin Gothic Book"/>
              <a:cs typeface="Franklin Gothic Book"/>
            </a:endParaRPr>
          </a:p>
          <a:p>
            <a:pPr marL="69850">
              <a:lnSpc>
                <a:spcPct val="100000"/>
              </a:lnSpc>
              <a:spcBef>
                <a:spcPts val="225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example,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two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one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foot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two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feet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one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8551" y="3705352"/>
            <a:ext cx="1260475" cy="3981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81915" marR="74930" indent="162560">
              <a:lnSpc>
                <a:spcPts val="1140"/>
              </a:lnSpc>
              <a:spcBef>
                <a:spcPts val="405"/>
              </a:spcBef>
            </a:pP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3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point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contact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(both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hands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foot)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099" y="108012"/>
            <a:ext cx="4241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2.4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8299" y="6107171"/>
            <a:ext cx="6048375" cy="257810"/>
            <a:chOff x="528299" y="6107171"/>
            <a:chExt cx="6048375" cy="257810"/>
          </a:xfrm>
        </p:grpSpPr>
        <p:sp>
          <p:nvSpPr>
            <p:cNvPr id="13" name="object 13"/>
            <p:cNvSpPr/>
            <p:nvPr/>
          </p:nvSpPr>
          <p:spPr>
            <a:xfrm>
              <a:off x="572847" y="6113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28299" y="6596171"/>
            <a:ext cx="6048375" cy="12700"/>
            <a:chOff x="528299" y="6596171"/>
            <a:chExt cx="6048375" cy="12700"/>
          </a:xfrm>
        </p:grpSpPr>
        <p:sp>
          <p:nvSpPr>
            <p:cNvPr id="18" name="object 18"/>
            <p:cNvSpPr/>
            <p:nvPr/>
          </p:nvSpPr>
          <p:spPr>
            <a:xfrm>
              <a:off x="572847" y="6602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8294" y="6596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28299" y="6840670"/>
            <a:ext cx="6048375" cy="12700"/>
            <a:chOff x="528299" y="6840670"/>
            <a:chExt cx="6048375" cy="12700"/>
          </a:xfrm>
        </p:grpSpPr>
        <p:sp>
          <p:nvSpPr>
            <p:cNvPr id="21" name="object 21"/>
            <p:cNvSpPr/>
            <p:nvPr/>
          </p:nvSpPr>
          <p:spPr>
            <a:xfrm>
              <a:off x="572847" y="6847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294" y="6840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28299" y="7085169"/>
            <a:ext cx="6048375" cy="12700"/>
            <a:chOff x="528299" y="7085169"/>
            <a:chExt cx="6048375" cy="12700"/>
          </a:xfrm>
        </p:grpSpPr>
        <p:sp>
          <p:nvSpPr>
            <p:cNvPr id="24" name="object 24"/>
            <p:cNvSpPr/>
            <p:nvPr/>
          </p:nvSpPr>
          <p:spPr>
            <a:xfrm>
              <a:off x="572847" y="70915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294" y="70851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28299" y="7329670"/>
            <a:ext cx="6048375" cy="12700"/>
            <a:chOff x="528299" y="7329670"/>
            <a:chExt cx="6048375" cy="12700"/>
          </a:xfrm>
        </p:grpSpPr>
        <p:sp>
          <p:nvSpPr>
            <p:cNvPr id="27" name="object 27"/>
            <p:cNvSpPr/>
            <p:nvPr/>
          </p:nvSpPr>
          <p:spPr>
            <a:xfrm>
              <a:off x="572847" y="7336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8294" y="73296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28299" y="7574171"/>
            <a:ext cx="6048375" cy="12700"/>
            <a:chOff x="528299" y="7574171"/>
            <a:chExt cx="6048375" cy="12700"/>
          </a:xfrm>
        </p:grpSpPr>
        <p:sp>
          <p:nvSpPr>
            <p:cNvPr id="30" name="object 30"/>
            <p:cNvSpPr/>
            <p:nvPr/>
          </p:nvSpPr>
          <p:spPr>
            <a:xfrm>
              <a:off x="572847" y="7580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8294" y="75741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28299" y="7818670"/>
            <a:ext cx="6048375" cy="12700"/>
            <a:chOff x="528299" y="7818670"/>
            <a:chExt cx="6048375" cy="12700"/>
          </a:xfrm>
        </p:grpSpPr>
        <p:sp>
          <p:nvSpPr>
            <p:cNvPr id="33" name="object 33"/>
            <p:cNvSpPr/>
            <p:nvPr/>
          </p:nvSpPr>
          <p:spPr>
            <a:xfrm>
              <a:off x="572847" y="7825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8294" y="78186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528299" y="8063170"/>
            <a:ext cx="6048375" cy="12700"/>
            <a:chOff x="528299" y="8063170"/>
            <a:chExt cx="6048375" cy="12700"/>
          </a:xfrm>
        </p:grpSpPr>
        <p:sp>
          <p:nvSpPr>
            <p:cNvPr id="36" name="object 36"/>
            <p:cNvSpPr/>
            <p:nvPr/>
          </p:nvSpPr>
          <p:spPr>
            <a:xfrm>
              <a:off x="572847" y="8069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8294" y="80631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28299" y="8307671"/>
            <a:ext cx="6048375" cy="12700"/>
            <a:chOff x="528299" y="8307671"/>
            <a:chExt cx="6048375" cy="12700"/>
          </a:xfrm>
        </p:grpSpPr>
        <p:sp>
          <p:nvSpPr>
            <p:cNvPr id="39" name="object 39"/>
            <p:cNvSpPr/>
            <p:nvPr/>
          </p:nvSpPr>
          <p:spPr>
            <a:xfrm>
              <a:off x="572847" y="8314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8294" y="83076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28299" y="8552170"/>
            <a:ext cx="6048375" cy="12700"/>
            <a:chOff x="528299" y="8552170"/>
            <a:chExt cx="6048375" cy="12700"/>
          </a:xfrm>
        </p:grpSpPr>
        <p:sp>
          <p:nvSpPr>
            <p:cNvPr id="42" name="object 42"/>
            <p:cNvSpPr/>
            <p:nvPr/>
          </p:nvSpPr>
          <p:spPr>
            <a:xfrm>
              <a:off x="572847" y="8558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8294" y="8552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28299" y="8796670"/>
            <a:ext cx="6048375" cy="12700"/>
            <a:chOff x="528299" y="8796670"/>
            <a:chExt cx="6048375" cy="12700"/>
          </a:xfrm>
        </p:grpSpPr>
        <p:sp>
          <p:nvSpPr>
            <p:cNvPr id="45" name="object 45"/>
            <p:cNvSpPr/>
            <p:nvPr/>
          </p:nvSpPr>
          <p:spPr>
            <a:xfrm>
              <a:off x="572847" y="8803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294" y="87966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28299" y="9041170"/>
            <a:ext cx="6048375" cy="12700"/>
            <a:chOff x="528299" y="9041170"/>
            <a:chExt cx="6048375" cy="12700"/>
          </a:xfrm>
        </p:grpSpPr>
        <p:sp>
          <p:nvSpPr>
            <p:cNvPr id="48" name="object 48"/>
            <p:cNvSpPr/>
            <p:nvPr/>
          </p:nvSpPr>
          <p:spPr>
            <a:xfrm>
              <a:off x="572847" y="9047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8294" y="90411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28299" y="9285671"/>
            <a:ext cx="6048375" cy="12700"/>
            <a:chOff x="528299" y="9285671"/>
            <a:chExt cx="6048375" cy="12700"/>
          </a:xfrm>
        </p:grpSpPr>
        <p:sp>
          <p:nvSpPr>
            <p:cNvPr id="51" name="object 51"/>
            <p:cNvSpPr/>
            <p:nvPr/>
          </p:nvSpPr>
          <p:spPr>
            <a:xfrm>
              <a:off x="572847" y="92920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8294" y="92856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28299" y="9530170"/>
            <a:ext cx="6048375" cy="12700"/>
            <a:chOff x="528299" y="9530170"/>
            <a:chExt cx="6048375" cy="12700"/>
          </a:xfrm>
        </p:grpSpPr>
        <p:sp>
          <p:nvSpPr>
            <p:cNvPr id="54" name="object 54"/>
            <p:cNvSpPr/>
            <p:nvPr/>
          </p:nvSpPr>
          <p:spPr>
            <a:xfrm>
              <a:off x="572847" y="95365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294" y="95301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28299" y="9774670"/>
            <a:ext cx="6048375" cy="12700"/>
            <a:chOff x="528299" y="9774670"/>
            <a:chExt cx="6048375" cy="12700"/>
          </a:xfrm>
        </p:grpSpPr>
        <p:sp>
          <p:nvSpPr>
            <p:cNvPr id="57" name="object 57"/>
            <p:cNvSpPr/>
            <p:nvPr/>
          </p:nvSpPr>
          <p:spPr>
            <a:xfrm>
              <a:off x="572847" y="9781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8294" y="97746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28299" y="10019171"/>
            <a:ext cx="6048375" cy="12700"/>
            <a:chOff x="528299" y="10019171"/>
            <a:chExt cx="6048375" cy="12700"/>
          </a:xfrm>
        </p:grpSpPr>
        <p:sp>
          <p:nvSpPr>
            <p:cNvPr id="60" name="object 60"/>
            <p:cNvSpPr/>
            <p:nvPr/>
          </p:nvSpPr>
          <p:spPr>
            <a:xfrm>
              <a:off x="572847" y="10025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28294" y="100191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515599" y="6360560"/>
            <a:ext cx="5712460" cy="51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58.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Question: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many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points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contact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have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if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get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front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end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loader?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have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3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points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contact.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5599" y="7415421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pic>
        <p:nvPicPr>
          <p:cNvPr id="64" name="object 6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394F0CA-2976-3B85-03BD-8B2D7D3431EE}"/>
              </a:ext>
            </a:extLst>
          </p:cNvPr>
          <p:cNvSpPr/>
          <p:nvPr/>
        </p:nvSpPr>
        <p:spPr>
          <a:xfrm>
            <a:off x="347300" y="6611019"/>
            <a:ext cx="6918521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1901" y="423004"/>
            <a:ext cx="6481445" cy="4539615"/>
            <a:chOff x="531901" y="423004"/>
            <a:chExt cx="6481445" cy="4539615"/>
          </a:xfrm>
        </p:grpSpPr>
        <p:sp>
          <p:nvSpPr>
            <p:cNvPr id="3" name="object 3"/>
            <p:cNvSpPr/>
            <p:nvPr/>
          </p:nvSpPr>
          <p:spPr>
            <a:xfrm>
              <a:off x="2129400" y="426179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09625" y="429347"/>
              <a:ext cx="0" cy="4526915"/>
            </a:xfrm>
            <a:custGeom>
              <a:avLst/>
              <a:gdLst/>
              <a:ahLst/>
              <a:cxnLst/>
              <a:rect l="l" t="t" r="r" b="b"/>
              <a:pathLst>
                <a:path h="4526915">
                  <a:moveTo>
                    <a:pt x="0" y="4526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29400" y="4958828"/>
              <a:ext cx="4883785" cy="0"/>
            </a:xfrm>
            <a:custGeom>
              <a:avLst/>
              <a:gdLst/>
              <a:ahLst/>
              <a:cxnLst/>
              <a:rect l="l" t="t" r="r" b="b"/>
              <a:pathLst>
                <a:path w="4883784">
                  <a:moveTo>
                    <a:pt x="0" y="0"/>
                  </a:moveTo>
                  <a:lnTo>
                    <a:pt x="48834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72064" y="561937"/>
              <a:ext cx="2783725" cy="228840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72064" y="3089693"/>
              <a:ext cx="2783725" cy="183019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31901" y="423011"/>
              <a:ext cx="1597660" cy="4536440"/>
            </a:xfrm>
            <a:custGeom>
              <a:avLst/>
              <a:gdLst/>
              <a:ahLst/>
              <a:cxnLst/>
              <a:rect l="l" t="t" r="r" b="b"/>
              <a:pathLst>
                <a:path w="1597660" h="4536440">
                  <a:moveTo>
                    <a:pt x="1597494" y="0"/>
                  </a:moveTo>
                  <a:lnTo>
                    <a:pt x="0" y="0"/>
                  </a:lnTo>
                  <a:lnTo>
                    <a:pt x="0" y="4535995"/>
                  </a:lnTo>
                  <a:lnTo>
                    <a:pt x="1597494" y="4535995"/>
                  </a:lnTo>
                  <a:lnTo>
                    <a:pt x="1597494" y="0"/>
                  </a:lnTo>
                  <a:close/>
                </a:path>
              </a:pathLst>
            </a:custGeom>
            <a:solidFill>
              <a:srgbClr val="D5D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00499" y="516227"/>
            <a:ext cx="1548765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straight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down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hill,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not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at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angle.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901" y="426179"/>
            <a:ext cx="1597660" cy="453326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99060" rIns="0" bIns="0" rtlCol="0">
            <a:spAutoFit/>
          </a:bodyPr>
          <a:lstStyle/>
          <a:p>
            <a:pPr marL="107950" algn="just">
              <a:lnSpc>
                <a:spcPct val="100000"/>
              </a:lnSpc>
              <a:spcBef>
                <a:spcPts val="780"/>
              </a:spcBef>
            </a:pPr>
            <a:r>
              <a:rPr sz="11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QUESTION</a:t>
            </a:r>
            <a:r>
              <a:rPr sz="1100" b="1" spc="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Franklin Gothic Demi"/>
                <a:cs typeface="Franklin Gothic Demi"/>
              </a:rPr>
              <a:t>35</a:t>
            </a:r>
            <a:endParaRPr sz="1100">
              <a:latin typeface="Franklin Gothic Demi"/>
              <a:cs typeface="Franklin Gothic Demi"/>
            </a:endParaRPr>
          </a:p>
          <a:p>
            <a:pPr marL="107950" marR="382270" algn="just">
              <a:lnSpc>
                <a:spcPts val="1140"/>
              </a:lnSpc>
              <a:spcBef>
                <a:spcPts val="790"/>
              </a:spcBef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Which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way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travel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driving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on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sloping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200" y="108012"/>
            <a:ext cx="6896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2.3,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2.4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8299" y="6107171"/>
            <a:ext cx="6048375" cy="257810"/>
            <a:chOff x="528299" y="6107171"/>
            <a:chExt cx="6048375" cy="257810"/>
          </a:xfrm>
        </p:grpSpPr>
        <p:sp>
          <p:nvSpPr>
            <p:cNvPr id="13" name="object 13"/>
            <p:cNvSpPr/>
            <p:nvPr/>
          </p:nvSpPr>
          <p:spPr>
            <a:xfrm>
              <a:off x="572847" y="61135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8294" y="6107175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66"/>
                  </a:lnTo>
                  <a:lnTo>
                    <a:pt x="6041644" y="0"/>
                  </a:lnTo>
                  <a:lnTo>
                    <a:pt x="6037148" y="1866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2847" y="63580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8294" y="6351676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45"/>
                  </a:lnTo>
                  <a:lnTo>
                    <a:pt x="6041644" y="12700"/>
                  </a:lnTo>
                  <a:lnTo>
                    <a:pt x="6046127" y="10845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28299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3766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20275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3604" y="65834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49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49"/>
                </a:lnTo>
                <a:lnTo>
                  <a:pt x="10840" y="10840"/>
                </a:lnTo>
                <a:lnTo>
                  <a:pt x="6350" y="12699"/>
                </a:lnTo>
                <a:lnTo>
                  <a:pt x="1859" y="10840"/>
                </a:lnTo>
                <a:lnTo>
                  <a:pt x="0" y="63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8299" y="68279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0480" y="68279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07701" y="68279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63600" y="68279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6350"/>
                </a:moveTo>
                <a:lnTo>
                  <a:pt x="1859" y="1859"/>
                </a:lnTo>
                <a:lnTo>
                  <a:pt x="6350" y="0"/>
                </a:lnTo>
                <a:lnTo>
                  <a:pt x="10840" y="1859"/>
                </a:lnTo>
                <a:lnTo>
                  <a:pt x="12700" y="6350"/>
                </a:lnTo>
                <a:lnTo>
                  <a:pt x="10840" y="10840"/>
                </a:lnTo>
                <a:lnTo>
                  <a:pt x="6350" y="12700"/>
                </a:lnTo>
                <a:lnTo>
                  <a:pt x="1859" y="10840"/>
                </a:lnTo>
                <a:lnTo>
                  <a:pt x="0" y="63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528299" y="7072469"/>
            <a:ext cx="6048375" cy="12700"/>
            <a:chOff x="528299" y="7072469"/>
            <a:chExt cx="6048375" cy="12700"/>
          </a:xfrm>
        </p:grpSpPr>
        <p:sp>
          <p:nvSpPr>
            <p:cNvPr id="26" name="object 26"/>
            <p:cNvSpPr/>
            <p:nvPr/>
          </p:nvSpPr>
          <p:spPr>
            <a:xfrm>
              <a:off x="572847" y="7078819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8294" y="70724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28299" y="7316970"/>
            <a:ext cx="6048375" cy="12700"/>
            <a:chOff x="528299" y="7316970"/>
            <a:chExt cx="6048375" cy="12700"/>
          </a:xfrm>
        </p:grpSpPr>
        <p:sp>
          <p:nvSpPr>
            <p:cNvPr id="29" name="object 29"/>
            <p:cNvSpPr/>
            <p:nvPr/>
          </p:nvSpPr>
          <p:spPr>
            <a:xfrm>
              <a:off x="572847" y="7323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8294" y="7316977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28299" y="7561471"/>
            <a:ext cx="6048375" cy="12700"/>
            <a:chOff x="528299" y="7561471"/>
            <a:chExt cx="6048375" cy="12700"/>
          </a:xfrm>
        </p:grpSpPr>
        <p:sp>
          <p:nvSpPr>
            <p:cNvPr id="32" name="object 32"/>
            <p:cNvSpPr/>
            <p:nvPr/>
          </p:nvSpPr>
          <p:spPr>
            <a:xfrm>
              <a:off x="572847" y="75678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8294" y="75614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28299" y="7805970"/>
            <a:ext cx="6048375" cy="12700"/>
            <a:chOff x="528299" y="7805970"/>
            <a:chExt cx="6048375" cy="12700"/>
          </a:xfrm>
        </p:grpSpPr>
        <p:sp>
          <p:nvSpPr>
            <p:cNvPr id="35" name="object 35"/>
            <p:cNvSpPr/>
            <p:nvPr/>
          </p:nvSpPr>
          <p:spPr>
            <a:xfrm>
              <a:off x="572847" y="7812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8294" y="7805978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28299" y="8050470"/>
            <a:ext cx="6048375" cy="12700"/>
            <a:chOff x="528299" y="8050470"/>
            <a:chExt cx="6048375" cy="12700"/>
          </a:xfrm>
        </p:grpSpPr>
        <p:sp>
          <p:nvSpPr>
            <p:cNvPr id="38" name="object 38"/>
            <p:cNvSpPr/>
            <p:nvPr/>
          </p:nvSpPr>
          <p:spPr>
            <a:xfrm>
              <a:off x="572847" y="8056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28294" y="80504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528299" y="8294971"/>
            <a:ext cx="6048375" cy="12700"/>
            <a:chOff x="528299" y="8294971"/>
            <a:chExt cx="6048375" cy="12700"/>
          </a:xfrm>
        </p:grpSpPr>
        <p:sp>
          <p:nvSpPr>
            <p:cNvPr id="41" name="object 41"/>
            <p:cNvSpPr/>
            <p:nvPr/>
          </p:nvSpPr>
          <p:spPr>
            <a:xfrm>
              <a:off x="572847" y="83013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8294" y="8294979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28299" y="8539470"/>
            <a:ext cx="6048375" cy="12700"/>
            <a:chOff x="528299" y="8539470"/>
            <a:chExt cx="6048375" cy="12700"/>
          </a:xfrm>
        </p:grpSpPr>
        <p:sp>
          <p:nvSpPr>
            <p:cNvPr id="44" name="object 44"/>
            <p:cNvSpPr/>
            <p:nvPr/>
          </p:nvSpPr>
          <p:spPr>
            <a:xfrm>
              <a:off x="572847" y="8545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8294" y="85394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528299" y="8783970"/>
            <a:ext cx="6048375" cy="12700"/>
            <a:chOff x="528299" y="8783970"/>
            <a:chExt cx="6048375" cy="12700"/>
          </a:xfrm>
        </p:grpSpPr>
        <p:sp>
          <p:nvSpPr>
            <p:cNvPr id="47" name="object 47"/>
            <p:cNvSpPr/>
            <p:nvPr/>
          </p:nvSpPr>
          <p:spPr>
            <a:xfrm>
              <a:off x="572847" y="8790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28294" y="87839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528299" y="9028470"/>
            <a:ext cx="6048375" cy="12700"/>
            <a:chOff x="528299" y="9028470"/>
            <a:chExt cx="6048375" cy="12700"/>
          </a:xfrm>
        </p:grpSpPr>
        <p:sp>
          <p:nvSpPr>
            <p:cNvPr id="50" name="object 50"/>
            <p:cNvSpPr/>
            <p:nvPr/>
          </p:nvSpPr>
          <p:spPr>
            <a:xfrm>
              <a:off x="572847" y="9034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28294" y="9028480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528299" y="9272971"/>
            <a:ext cx="6048375" cy="12700"/>
            <a:chOff x="528299" y="9272971"/>
            <a:chExt cx="6048375" cy="12700"/>
          </a:xfrm>
        </p:grpSpPr>
        <p:sp>
          <p:nvSpPr>
            <p:cNvPr id="53" name="object 53"/>
            <p:cNvSpPr/>
            <p:nvPr/>
          </p:nvSpPr>
          <p:spPr>
            <a:xfrm>
              <a:off x="572847" y="92793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28294" y="92729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28299" y="9517470"/>
            <a:ext cx="6048375" cy="12700"/>
            <a:chOff x="528299" y="9517470"/>
            <a:chExt cx="6048375" cy="12700"/>
          </a:xfrm>
        </p:grpSpPr>
        <p:sp>
          <p:nvSpPr>
            <p:cNvPr id="56" name="object 56"/>
            <p:cNvSpPr/>
            <p:nvPr/>
          </p:nvSpPr>
          <p:spPr>
            <a:xfrm>
              <a:off x="572847" y="95238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28294" y="9517481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528299" y="9761970"/>
            <a:ext cx="6048375" cy="12700"/>
            <a:chOff x="528299" y="9761970"/>
            <a:chExt cx="6048375" cy="12700"/>
          </a:xfrm>
        </p:grpSpPr>
        <p:sp>
          <p:nvSpPr>
            <p:cNvPr id="59" name="object 59"/>
            <p:cNvSpPr/>
            <p:nvPr/>
          </p:nvSpPr>
          <p:spPr>
            <a:xfrm>
              <a:off x="572847" y="9768320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28294" y="97619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528299" y="10006471"/>
            <a:ext cx="6048375" cy="12700"/>
            <a:chOff x="528299" y="10006471"/>
            <a:chExt cx="6048375" cy="12700"/>
          </a:xfrm>
        </p:grpSpPr>
        <p:sp>
          <p:nvSpPr>
            <p:cNvPr id="62" name="object 62"/>
            <p:cNvSpPr/>
            <p:nvPr/>
          </p:nvSpPr>
          <p:spPr>
            <a:xfrm>
              <a:off x="572847" y="10012821"/>
              <a:ext cx="5978525" cy="0"/>
            </a:xfrm>
            <a:custGeom>
              <a:avLst/>
              <a:gdLst/>
              <a:ahLst/>
              <a:cxnLst/>
              <a:rect l="l" t="t" r="r" b="b"/>
              <a:pathLst>
                <a:path w="5978525">
                  <a:moveTo>
                    <a:pt x="0" y="0"/>
                  </a:moveTo>
                  <a:lnTo>
                    <a:pt x="5978004" y="0"/>
                  </a:lnTo>
                </a:path>
              </a:pathLst>
            </a:custGeom>
            <a:ln w="12700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28294" y="10006482"/>
              <a:ext cx="6048375" cy="12700"/>
            </a:xfrm>
            <a:custGeom>
              <a:avLst/>
              <a:gdLst/>
              <a:ahLst/>
              <a:cxnLst/>
              <a:rect l="l" t="t" r="r" b="b"/>
              <a:pathLst>
                <a:path w="6048375" h="12700">
                  <a:moveTo>
                    <a:pt x="12700" y="6350"/>
                  </a:moveTo>
                  <a:lnTo>
                    <a:pt x="10833" y="1854"/>
                  </a:lnTo>
                  <a:lnTo>
                    <a:pt x="6350" y="0"/>
                  </a:lnTo>
                  <a:lnTo>
                    <a:pt x="1854" y="1854"/>
                  </a:lnTo>
                  <a:lnTo>
                    <a:pt x="0" y="6350"/>
                  </a:lnTo>
                  <a:lnTo>
                    <a:pt x="1854" y="10833"/>
                  </a:lnTo>
                  <a:lnTo>
                    <a:pt x="6350" y="12700"/>
                  </a:lnTo>
                  <a:lnTo>
                    <a:pt x="10833" y="10833"/>
                  </a:lnTo>
                  <a:lnTo>
                    <a:pt x="12700" y="6350"/>
                  </a:lnTo>
                  <a:close/>
                </a:path>
                <a:path w="6048375" h="12700">
                  <a:moveTo>
                    <a:pt x="6047994" y="6350"/>
                  </a:moveTo>
                  <a:lnTo>
                    <a:pt x="6046127" y="1854"/>
                  </a:lnTo>
                  <a:lnTo>
                    <a:pt x="6041644" y="0"/>
                  </a:lnTo>
                  <a:lnTo>
                    <a:pt x="6037148" y="1854"/>
                  </a:lnTo>
                  <a:lnTo>
                    <a:pt x="6035294" y="6350"/>
                  </a:lnTo>
                  <a:lnTo>
                    <a:pt x="6037148" y="10833"/>
                  </a:lnTo>
                  <a:lnTo>
                    <a:pt x="6041644" y="12700"/>
                  </a:lnTo>
                  <a:lnTo>
                    <a:pt x="6046127" y="10833"/>
                  </a:lnTo>
                  <a:lnTo>
                    <a:pt x="6047994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15599" y="6347860"/>
            <a:ext cx="6048375" cy="51498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6035040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5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9. Question: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Which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way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travel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driving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on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sloping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ground?</a:t>
            </a:r>
            <a:r>
              <a:rPr sz="1100" spc="7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6035040" algn="l"/>
              </a:tabLst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nswer: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Go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straight up 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 </a:t>
            </a:r>
            <a:r>
              <a:rPr sz="11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down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hill, </a:t>
            </a:r>
            <a:r>
              <a:rPr sz="11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not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at</a:t>
            </a:r>
            <a:r>
              <a:rPr sz="11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 </a:t>
            </a: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angle.</a:t>
            </a:r>
            <a:r>
              <a:rPr sz="1100" spc="6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100" u="dash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Franklin Gothic Book"/>
                <a:cs typeface="Franklin Gothic Book"/>
              </a:rPr>
              <a:t>	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15599" y="7402721"/>
            <a:ext cx="6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100">
              <a:latin typeface="Franklin Gothic Book"/>
              <a:cs typeface="Franklin Gothic Book"/>
            </a:endParaRPr>
          </a:p>
        </p:txBody>
      </p:sp>
      <p:pic>
        <p:nvPicPr>
          <p:cNvPr id="66" name="object 6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1840" y="5293803"/>
            <a:ext cx="1086459" cy="1038223"/>
          </a:xfrm>
          <a:prstGeom prst="rect">
            <a:avLst/>
          </a:prstGeom>
        </p:spPr>
      </p:pic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D1743B7-4A29-7CA1-B1EB-C21181D6E28E}"/>
              </a:ext>
            </a:extLst>
          </p:cNvPr>
          <p:cNvSpPr/>
          <p:nvPr/>
        </p:nvSpPr>
        <p:spPr>
          <a:xfrm>
            <a:off x="347300" y="6640932"/>
            <a:ext cx="6918521" cy="4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1075</Words>
  <Application>Microsoft Office PowerPoint</Application>
  <PresentationFormat>Custom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Demi</vt:lpstr>
      <vt:lpstr>Franklin Gothic Medium</vt:lpstr>
      <vt:lpstr>Times New Roman</vt:lpstr>
      <vt:lpstr>Trebuchet MS</vt:lpstr>
      <vt:lpstr>Office Theme</vt:lpstr>
      <vt:lpstr>Learner Workbook  PowerPoint</vt:lpstr>
      <vt:lpstr>Contents</vt:lpstr>
      <vt:lpstr>Introduction to Wheeled Front End Loader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Operate/use equipment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Workbook Marking Guide</dc:title>
  <cp:lastModifiedBy>James Tennant</cp:lastModifiedBy>
  <cp:revision>5</cp:revision>
  <dcterms:created xsi:type="dcterms:W3CDTF">2022-10-10T23:01:17Z</dcterms:created>
  <dcterms:modified xsi:type="dcterms:W3CDTF">2022-10-11T01:41:21Z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2022-10-11T00:00:00Z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2022-10-10T00:00:00Z</vt:filetime>
  </property>
  <property fmtid="{D5CDD505-2E9C-101B-9397-08002B2CF9AE}" pid="5" name="Producer">
    <vt:lpwstr>Adobe PDF Library 16.0.7</vt:lpwstr>
  </property>
</Properties>
</file>