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432016"/>
            <a:ext cx="7562850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299" y="102235"/>
            <a:ext cx="28067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989" y="1596278"/>
            <a:ext cx="6904870" cy="1529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3699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3075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  <a:solidFill>
            <a:srgbClr val="E5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842510">
              <a:lnSpc>
                <a:spcPct val="100000"/>
              </a:lnSpc>
              <a:spcBef>
                <a:spcPts val="755"/>
              </a:spcBef>
            </a:pPr>
            <a:r>
              <a:rPr spc="-40" dirty="0"/>
              <a:t>Training </a:t>
            </a:r>
            <a:r>
              <a:rPr spc="-45" dirty="0"/>
              <a:t>support </a:t>
            </a:r>
            <a:r>
              <a:rPr spc="-40" dirty="0"/>
              <a:t>material</a:t>
            </a:r>
            <a:r>
              <a:rPr spc="-45" dirty="0"/>
              <a:t> </a:t>
            </a:r>
            <a:r>
              <a:rPr spc="-40" dirty="0"/>
              <a:t>for:</a:t>
            </a:r>
          </a:p>
          <a:p>
            <a:pPr marL="5635625">
              <a:lnSpc>
                <a:spcPct val="100000"/>
              </a:lnSpc>
              <a:spcBef>
                <a:spcPts val="980"/>
              </a:spcBef>
            </a:pPr>
            <a:r>
              <a:rPr sz="1800" spc="-60" dirty="0">
                <a:solidFill>
                  <a:srgbClr val="00305E"/>
                </a:solidFill>
              </a:rPr>
              <a:t>TLILIC0005</a:t>
            </a:r>
            <a:endParaRPr sz="1800" dirty="0"/>
          </a:p>
          <a:p>
            <a:pPr marL="4378960" marR="23495" indent="-789305">
              <a:lnSpc>
                <a:spcPts val="2200"/>
              </a:lnSpc>
              <a:spcBef>
                <a:spcPts val="80"/>
              </a:spcBef>
            </a:pPr>
            <a:r>
              <a:rPr sz="1800" spc="-55" dirty="0">
                <a:solidFill>
                  <a:srgbClr val="00305E"/>
                </a:solidFill>
              </a:rPr>
              <a:t>Licence to </a:t>
            </a:r>
            <a:r>
              <a:rPr sz="1800" spc="-60" dirty="0">
                <a:solidFill>
                  <a:srgbClr val="00305E"/>
                </a:solidFill>
              </a:rPr>
              <a:t>operate </a:t>
            </a:r>
            <a:r>
              <a:rPr sz="1800" spc="-55" dirty="0">
                <a:solidFill>
                  <a:srgbClr val="00305E"/>
                </a:solidFill>
              </a:rPr>
              <a:t>a </a:t>
            </a:r>
            <a:r>
              <a:rPr sz="1800" spc="-65" dirty="0">
                <a:solidFill>
                  <a:srgbClr val="00305E"/>
                </a:solidFill>
              </a:rPr>
              <a:t>boom-type  </a:t>
            </a:r>
            <a:r>
              <a:rPr sz="1800" spc="-55" dirty="0">
                <a:solidFill>
                  <a:srgbClr val="00305E"/>
                </a:solidFill>
              </a:rPr>
              <a:t>elevating </a:t>
            </a:r>
            <a:r>
              <a:rPr sz="1800" spc="-65" dirty="0">
                <a:solidFill>
                  <a:srgbClr val="00305E"/>
                </a:solidFill>
              </a:rPr>
              <a:t>work</a:t>
            </a:r>
            <a:r>
              <a:rPr sz="1800" spc="-85" dirty="0">
                <a:solidFill>
                  <a:srgbClr val="00305E"/>
                </a:solidFill>
              </a:rPr>
              <a:t> </a:t>
            </a:r>
            <a:r>
              <a:rPr sz="1800" spc="-60" dirty="0">
                <a:solidFill>
                  <a:srgbClr val="00305E"/>
                </a:solidFill>
              </a:rPr>
              <a:t>platform</a:t>
            </a:r>
            <a:endParaRPr sz="1800" dirty="0"/>
          </a:p>
          <a:p>
            <a:pPr marL="3434715">
              <a:lnSpc>
                <a:spcPts val="2120"/>
              </a:lnSpc>
            </a:pPr>
            <a:r>
              <a:rPr sz="1800" spc="-65" dirty="0">
                <a:solidFill>
                  <a:srgbClr val="00305E"/>
                </a:solidFill>
              </a:rPr>
              <a:t>(boom </a:t>
            </a:r>
            <a:r>
              <a:rPr sz="1800" spc="-55" dirty="0">
                <a:solidFill>
                  <a:srgbClr val="00305E"/>
                </a:solidFill>
              </a:rPr>
              <a:t>length </a:t>
            </a:r>
            <a:r>
              <a:rPr sz="1800" spc="-60" dirty="0">
                <a:solidFill>
                  <a:srgbClr val="00305E"/>
                </a:solidFill>
              </a:rPr>
              <a:t>11 metres </a:t>
            </a:r>
            <a:r>
              <a:rPr sz="1800" spc="-55" dirty="0">
                <a:solidFill>
                  <a:srgbClr val="00305E"/>
                </a:solidFill>
              </a:rPr>
              <a:t>or</a:t>
            </a:r>
            <a:r>
              <a:rPr sz="1800" spc="-30" dirty="0">
                <a:solidFill>
                  <a:srgbClr val="00305E"/>
                </a:solidFill>
              </a:rPr>
              <a:t> </a:t>
            </a:r>
            <a:r>
              <a:rPr sz="1800" spc="-65" dirty="0">
                <a:solidFill>
                  <a:srgbClr val="00305E"/>
                </a:solidFill>
              </a:rPr>
              <a:t>more)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577" y="193305"/>
            <a:ext cx="6618605" cy="1117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1095"/>
              </a:spcBef>
            </a:pPr>
            <a:r>
              <a:rPr sz="4000" spc="130" dirty="0">
                <a:solidFill>
                  <a:srgbClr val="00305E"/>
                </a:solidFill>
                <a:latin typeface="Calibri"/>
                <a:cs typeface="Calibri"/>
              </a:rPr>
              <a:t>ELEVATING </a:t>
            </a:r>
            <a:r>
              <a:rPr sz="4000" spc="120" dirty="0">
                <a:solidFill>
                  <a:srgbClr val="00305E"/>
                </a:solidFill>
                <a:latin typeface="Calibri"/>
                <a:cs typeface="Calibri"/>
              </a:rPr>
              <a:t>WORK</a:t>
            </a:r>
            <a:r>
              <a:rPr sz="4000" spc="25" dirty="0">
                <a:solidFill>
                  <a:srgbClr val="00305E"/>
                </a:solidFill>
                <a:latin typeface="Calibri"/>
                <a:cs typeface="Calibri"/>
              </a:rPr>
              <a:t> </a:t>
            </a:r>
            <a:r>
              <a:rPr sz="4000" spc="175" dirty="0">
                <a:solidFill>
                  <a:srgbClr val="00305E"/>
                </a:solidFill>
                <a:latin typeface="Calibri"/>
                <a:cs typeface="Calibri"/>
              </a:rPr>
              <a:t>PLATFORM  </a:t>
            </a:r>
            <a:r>
              <a:rPr sz="4000" spc="265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4000" spc="-31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4000" spc="22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999" y="1596009"/>
            <a:ext cx="2168264" cy="331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9999" y="4160888"/>
            <a:ext cx="1979990" cy="807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3451" y="3961305"/>
            <a:ext cx="778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6871" y="522887"/>
            <a:ext cx="1832201" cy="213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432003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3621" y="2829106"/>
            <a:ext cx="2729098" cy="205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1600" y="4523913"/>
            <a:ext cx="292100" cy="161925"/>
          </a:xfrm>
          <a:custGeom>
            <a:avLst/>
            <a:gdLst/>
            <a:ahLst/>
            <a:cxnLst/>
            <a:rect l="l" t="t" r="r" b="b"/>
            <a:pathLst>
              <a:path w="292100" h="161925">
                <a:moveTo>
                  <a:pt x="0" y="161493"/>
                </a:moveTo>
                <a:lnTo>
                  <a:pt x="2920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0470" y="44862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4057" y="1507"/>
                </a:moveTo>
                <a:lnTo>
                  <a:pt x="42665" y="6766"/>
                </a:lnTo>
                <a:lnTo>
                  <a:pt x="48389" y="14644"/>
                </a:lnTo>
                <a:lnTo>
                  <a:pt x="50742" y="24090"/>
                </a:lnTo>
                <a:lnTo>
                  <a:pt x="49234" y="34057"/>
                </a:lnTo>
                <a:lnTo>
                  <a:pt x="43982" y="42671"/>
                </a:lnTo>
                <a:lnTo>
                  <a:pt x="36107" y="48396"/>
                </a:lnTo>
                <a:lnTo>
                  <a:pt x="26658" y="50749"/>
                </a:lnTo>
                <a:lnTo>
                  <a:pt x="16684" y="49247"/>
                </a:lnTo>
                <a:lnTo>
                  <a:pt x="8076" y="43987"/>
                </a:lnTo>
                <a:lnTo>
                  <a:pt x="2352" y="36108"/>
                </a:lnTo>
                <a:lnTo>
                  <a:pt x="0" y="26658"/>
                </a:lnTo>
                <a:lnTo>
                  <a:pt x="1507" y="16684"/>
                </a:lnTo>
                <a:lnTo>
                  <a:pt x="6759" y="8076"/>
                </a:lnTo>
                <a:lnTo>
                  <a:pt x="14634" y="2352"/>
                </a:lnTo>
                <a:lnTo>
                  <a:pt x="24083" y="0"/>
                </a:lnTo>
                <a:lnTo>
                  <a:pt x="34057" y="15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9350" y="4686363"/>
            <a:ext cx="624840" cy="209550"/>
          </a:xfrm>
          <a:custGeom>
            <a:avLst/>
            <a:gdLst/>
            <a:ahLst/>
            <a:cxnLst/>
            <a:rect l="l" t="t" r="r" b="b"/>
            <a:pathLst>
              <a:path w="624839" h="209550">
                <a:moveTo>
                  <a:pt x="0" y="209296"/>
                </a:moveTo>
                <a:lnTo>
                  <a:pt x="624598" y="209296"/>
                </a:lnTo>
                <a:lnTo>
                  <a:pt x="624598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6829" y="432000"/>
          <a:ext cx="6477000" cy="4529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937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7653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communicate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people (such as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representatives) 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before you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423545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02183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identify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28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6637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 an elevating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platform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(EWP) near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uninsulated powerlines.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powerlines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very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dangerous 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 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325755" algn="just">
                        <a:lnSpc>
                          <a:spcPts val="1140"/>
                        </a:lnSpc>
                        <a:spcBef>
                          <a:spcPts val="7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the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minimum  safe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2928620" algn="just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minimum safe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must follow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each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state/territory.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7310" marR="2907030" algn="just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spotter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uninsulated  powerlines.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7310" marR="2981960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Uninsulated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powerlines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cover.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touch them 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hurt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killed.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6845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829350" y="4686363"/>
            <a:ext cx="624840" cy="209550"/>
          </a:xfrm>
          <a:custGeom>
            <a:avLst/>
            <a:gdLst/>
            <a:ahLst/>
            <a:cxnLst/>
            <a:rect l="l" t="t" r="r" b="b"/>
            <a:pathLst>
              <a:path w="624839" h="209550">
                <a:moveTo>
                  <a:pt x="0" y="209296"/>
                </a:moveTo>
                <a:lnTo>
                  <a:pt x="624598" y="209296"/>
                </a:lnTo>
                <a:lnTo>
                  <a:pt x="624598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1.7,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937AC-B6E9-478D-8ED0-57F12D23F44D}"/>
              </a:ext>
            </a:extLst>
          </p:cNvPr>
          <p:cNvSpPr/>
          <p:nvPr/>
        </p:nvSpPr>
        <p:spPr>
          <a:xfrm>
            <a:off x="2137663" y="447879"/>
            <a:ext cx="4815055" cy="2214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1990E-8A08-44A0-8D66-31B3F6FFCFE5}"/>
              </a:ext>
            </a:extLst>
          </p:cNvPr>
          <p:cNvSpPr/>
          <p:nvPr/>
        </p:nvSpPr>
        <p:spPr>
          <a:xfrm>
            <a:off x="577851" y="2747085"/>
            <a:ext cx="1524000" cy="2148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4A0E74-77BB-4ABF-B8B3-E1087D50EF43}"/>
              </a:ext>
            </a:extLst>
          </p:cNvPr>
          <p:cNvSpPr/>
          <p:nvPr/>
        </p:nvSpPr>
        <p:spPr>
          <a:xfrm>
            <a:off x="2175991" y="2783515"/>
            <a:ext cx="4723081" cy="21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2962" y="1601736"/>
            <a:ext cx="3678034" cy="29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2962" y="1601724"/>
            <a:ext cx="3682365" cy="2931795"/>
          </a:xfrm>
          <a:custGeom>
            <a:avLst/>
            <a:gdLst/>
            <a:ahLst/>
            <a:cxnLst/>
            <a:rect l="l" t="t" r="r" b="b"/>
            <a:pathLst>
              <a:path w="3682365" h="2931795">
                <a:moveTo>
                  <a:pt x="0" y="2931236"/>
                </a:moveTo>
                <a:lnTo>
                  <a:pt x="3682276" y="2931236"/>
                </a:lnTo>
                <a:lnTo>
                  <a:pt x="3682276" y="0"/>
                </a:lnTo>
                <a:lnTo>
                  <a:pt x="0" y="0"/>
                </a:lnTo>
                <a:lnTo>
                  <a:pt x="0" y="2931236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97777"/>
            <a:ext cx="4391660" cy="387032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Overhead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powerlines on poles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(National</a:t>
            </a:r>
            <a:r>
              <a:rPr sz="1400" spc="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Standard)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usually</a:t>
            </a:r>
            <a:r>
              <a:rPr sz="1000" b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‘Low Voltage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’</a:t>
            </a:r>
            <a:r>
              <a:rPr sz="1000" b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 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 than</a:t>
            </a:r>
            <a:r>
              <a:rPr sz="1000" spc="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133KV.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National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for your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or territory, as they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different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.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AS2550.1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Powerline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distances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Powerline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“Look up and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live!”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1695450" algn="just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for powerlines 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and any equipment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contact with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01676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distances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working near  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outlined on the following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8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spotter</a:t>
            </a:r>
            <a:r>
              <a:rPr sz="10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6.4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distribution 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760855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term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‘spotter’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defined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competent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sole task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against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 approach to  overhead powerlines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apparatus.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5450" y="4574989"/>
            <a:ext cx="2847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territories a spotter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be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2D801-A372-4CAB-8F28-15E33D1F1631}"/>
              </a:ext>
            </a:extLst>
          </p:cNvPr>
          <p:cNvSpPr/>
          <p:nvPr/>
        </p:nvSpPr>
        <p:spPr>
          <a:xfrm>
            <a:off x="361589" y="1445201"/>
            <a:ext cx="2911201" cy="343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8360" y="1609649"/>
            <a:ext cx="3676878" cy="302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8360" y="1609649"/>
            <a:ext cx="3677285" cy="3022600"/>
          </a:xfrm>
          <a:custGeom>
            <a:avLst/>
            <a:gdLst/>
            <a:ahLst/>
            <a:cxnLst/>
            <a:rect l="l" t="t" r="r" b="b"/>
            <a:pathLst>
              <a:path w="3677284" h="3022600">
                <a:moveTo>
                  <a:pt x="0" y="3022396"/>
                </a:moveTo>
                <a:lnTo>
                  <a:pt x="3676878" y="3022396"/>
                </a:lnTo>
                <a:lnTo>
                  <a:pt x="3676878" y="0"/>
                </a:lnTo>
                <a:lnTo>
                  <a:pt x="0" y="0"/>
                </a:lnTo>
                <a:lnTo>
                  <a:pt x="0" y="3022396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699" y="300780"/>
            <a:ext cx="4391660" cy="27317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Overhead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powerlines on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towers (National</a:t>
            </a:r>
            <a:r>
              <a:rPr sz="1400" spc="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Standard)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usually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‘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High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Voltage’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 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133KV.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National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for your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or territory, as they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different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.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AS2550.1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Powerline</a:t>
            </a:r>
            <a:r>
              <a:rPr sz="1400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distances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63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spotter</a:t>
            </a:r>
            <a:r>
              <a:rPr sz="10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transmission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towers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760855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term 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‘spotter’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defined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competent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sole task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against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 approach to  overhead powerlines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apparatus.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DD652-6676-427C-A469-6C5A50D8FBA1}"/>
              </a:ext>
            </a:extLst>
          </p:cNvPr>
          <p:cNvSpPr/>
          <p:nvPr/>
        </p:nvSpPr>
        <p:spPr>
          <a:xfrm>
            <a:off x="361589" y="1445201"/>
            <a:ext cx="2911201" cy="343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714467" y="3191750"/>
            <a:ext cx="2224533" cy="169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7745" y="4686363"/>
            <a:ext cx="560070" cy="209550"/>
          </a:xfrm>
          <a:custGeom>
            <a:avLst/>
            <a:gdLst/>
            <a:ahLst/>
            <a:cxnLst/>
            <a:rect l="l" t="t" r="r" b="b"/>
            <a:pathLst>
              <a:path w="560070" h="209550">
                <a:moveTo>
                  <a:pt x="0" y="209296"/>
                </a:moveTo>
                <a:lnTo>
                  <a:pt x="559790" y="209296"/>
                </a:lnTo>
                <a:lnTo>
                  <a:pt x="559790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noFill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31511" y="117014"/>
            <a:ext cx="1257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>
              <a:latin typeface="Franklin Gothic Demi"/>
              <a:cs typeface="Franklin Gothic Demi"/>
            </a:endParaRPr>
          </a:p>
          <a:p>
            <a:pPr marL="107950" marR="7556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work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closer to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the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allowed?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5593"/>
              </p:ext>
            </p:extLst>
          </p:nvPr>
        </p:nvGraphicFramePr>
        <p:xfrm>
          <a:off x="2133424" y="432005"/>
          <a:ext cx="4879975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 marR="11239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be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permission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provide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9113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company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turn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(disconnect)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 marR="25146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turn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 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covered by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insulation.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powerlines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insulated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a spotter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exclusion zone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17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allowed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state/territory.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06220">
                        <a:lnSpc>
                          <a:spcPct val="100000"/>
                        </a:lnSpc>
                      </a:pPr>
                      <a:endParaRPr lang="en-US" sz="1000" spc="-35" dirty="0">
                        <a:solidFill>
                          <a:srgbClr val="231F20"/>
                        </a:solidFill>
                        <a:latin typeface="Franklin Gothic Book"/>
                        <a:cs typeface="Franklin Gothic Book"/>
                      </a:endParaRPr>
                    </a:p>
                    <a:p>
                      <a:pPr marL="150622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Spotter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849208" y="1069018"/>
            <a:ext cx="1338772" cy="154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0973" y="3172434"/>
            <a:ext cx="2206510" cy="1268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7485" y="4534357"/>
            <a:ext cx="2233930" cy="277495"/>
          </a:xfrm>
          <a:custGeom>
            <a:avLst/>
            <a:gdLst/>
            <a:ahLst/>
            <a:cxnLst/>
            <a:rect l="l" t="t" r="r" b="b"/>
            <a:pathLst>
              <a:path w="2233929" h="277495">
                <a:moveTo>
                  <a:pt x="0" y="276948"/>
                </a:moveTo>
                <a:lnTo>
                  <a:pt x="2233472" y="276948"/>
                </a:lnTo>
                <a:lnTo>
                  <a:pt x="2233472" y="0"/>
                </a:lnTo>
                <a:lnTo>
                  <a:pt x="0" y="0"/>
                </a:lnTo>
                <a:lnTo>
                  <a:pt x="0" y="276948"/>
                </a:lnTo>
                <a:close/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2131" y="981394"/>
            <a:ext cx="2267864" cy="1642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7801" y="4557188"/>
            <a:ext cx="288290" cy="135890"/>
          </a:xfrm>
          <a:custGeom>
            <a:avLst/>
            <a:gdLst/>
            <a:ahLst/>
            <a:cxnLst/>
            <a:rect l="l" t="t" r="r" b="b"/>
            <a:pathLst>
              <a:path w="288290" h="135889">
                <a:moveTo>
                  <a:pt x="0" y="135420"/>
                </a:moveTo>
                <a:lnTo>
                  <a:pt x="2879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3378" y="45210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4057" y="1507"/>
                </a:moveTo>
                <a:lnTo>
                  <a:pt x="42665" y="6765"/>
                </a:lnTo>
                <a:lnTo>
                  <a:pt x="48389" y="14639"/>
                </a:lnTo>
                <a:lnTo>
                  <a:pt x="50742" y="24085"/>
                </a:lnTo>
                <a:lnTo>
                  <a:pt x="49234" y="34057"/>
                </a:lnTo>
                <a:lnTo>
                  <a:pt x="43982" y="42665"/>
                </a:lnTo>
                <a:lnTo>
                  <a:pt x="36107" y="48391"/>
                </a:lnTo>
                <a:lnTo>
                  <a:pt x="26658" y="50747"/>
                </a:lnTo>
                <a:lnTo>
                  <a:pt x="16684" y="49247"/>
                </a:lnTo>
                <a:lnTo>
                  <a:pt x="8076" y="43987"/>
                </a:lnTo>
                <a:lnTo>
                  <a:pt x="2352" y="36108"/>
                </a:lnTo>
                <a:lnTo>
                  <a:pt x="0" y="26658"/>
                </a:lnTo>
                <a:lnTo>
                  <a:pt x="1507" y="16684"/>
                </a:lnTo>
                <a:lnTo>
                  <a:pt x="6759" y="8076"/>
                </a:lnTo>
                <a:lnTo>
                  <a:pt x="14634" y="2352"/>
                </a:lnTo>
                <a:lnTo>
                  <a:pt x="24083" y="0"/>
                </a:lnTo>
                <a:lnTo>
                  <a:pt x="34057" y="150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3337" y="4686363"/>
            <a:ext cx="560070" cy="256850"/>
          </a:xfrm>
          <a:custGeom>
            <a:avLst/>
            <a:gdLst/>
            <a:ahLst/>
            <a:cxnLst/>
            <a:rect l="l" t="t" r="r" b="b"/>
            <a:pathLst>
              <a:path w="560070" h="209550">
                <a:moveTo>
                  <a:pt x="0" y="209296"/>
                </a:moveTo>
                <a:lnTo>
                  <a:pt x="559790" y="209296"/>
                </a:lnTo>
                <a:lnTo>
                  <a:pt x="559790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DE546-E344-4C7E-8DD9-46C34ADC5ADE}"/>
              </a:ext>
            </a:extLst>
          </p:cNvPr>
          <p:cNvSpPr/>
          <p:nvPr/>
        </p:nvSpPr>
        <p:spPr>
          <a:xfrm>
            <a:off x="2139121" y="445767"/>
            <a:ext cx="2401129" cy="217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993A0E-B7E3-4926-ADDA-C07EC95ED6A0}"/>
              </a:ext>
            </a:extLst>
          </p:cNvPr>
          <p:cNvSpPr/>
          <p:nvPr/>
        </p:nvSpPr>
        <p:spPr>
          <a:xfrm>
            <a:off x="4612271" y="474122"/>
            <a:ext cx="2326730" cy="217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3E892-0C58-4389-BC11-6E02051DD8C3}"/>
              </a:ext>
            </a:extLst>
          </p:cNvPr>
          <p:cNvSpPr/>
          <p:nvPr/>
        </p:nvSpPr>
        <p:spPr>
          <a:xfrm>
            <a:off x="2181107" y="2752435"/>
            <a:ext cx="2359144" cy="217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CF9D8-F351-4967-97CC-A14CB4A690EE}"/>
              </a:ext>
            </a:extLst>
          </p:cNvPr>
          <p:cNvSpPr/>
          <p:nvPr/>
        </p:nvSpPr>
        <p:spPr>
          <a:xfrm>
            <a:off x="4608408" y="2738670"/>
            <a:ext cx="2359144" cy="219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  <a:p>
            <a:pPr marL="107950" marR="13335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(move)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raised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distance.</a:t>
            </a:r>
            <a:endParaRPr sz="1000">
              <a:latin typeface="Franklin Gothic Book"/>
              <a:cs typeface="Franklin Gothic Book"/>
            </a:endParaRPr>
          </a:p>
          <a:p>
            <a:pPr marL="107950" marR="44958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first?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Vehicles, 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people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Powerlines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things near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19960" y="933185"/>
            <a:ext cx="2281834" cy="1703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0563" y="827285"/>
            <a:ext cx="2216694" cy="1787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3598" y="3264737"/>
            <a:ext cx="2194220" cy="1558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2368" y="3120916"/>
            <a:ext cx="2256576" cy="171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D9851-3C74-4BE1-A12D-51CD24FFC411}"/>
              </a:ext>
            </a:extLst>
          </p:cNvPr>
          <p:cNvSpPr/>
          <p:nvPr/>
        </p:nvSpPr>
        <p:spPr>
          <a:xfrm>
            <a:off x="2219959" y="475892"/>
            <a:ext cx="2282768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68CF0C-37F9-425D-8785-FFA3CA165CB4}"/>
              </a:ext>
            </a:extLst>
          </p:cNvPr>
          <p:cNvSpPr/>
          <p:nvPr/>
        </p:nvSpPr>
        <p:spPr>
          <a:xfrm>
            <a:off x="4650563" y="505890"/>
            <a:ext cx="2311477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DAEE57-A3D1-4012-8858-EF4C84C1C5BB}"/>
              </a:ext>
            </a:extLst>
          </p:cNvPr>
          <p:cNvSpPr/>
          <p:nvPr/>
        </p:nvSpPr>
        <p:spPr>
          <a:xfrm>
            <a:off x="2219026" y="2758423"/>
            <a:ext cx="2282768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7F6E3-8EB5-44F8-9824-71F0CF9BC441}"/>
              </a:ext>
            </a:extLst>
          </p:cNvPr>
          <p:cNvSpPr/>
          <p:nvPr/>
        </p:nvSpPr>
        <p:spPr>
          <a:xfrm>
            <a:off x="4617526" y="2772835"/>
            <a:ext cx="2282768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2375535" cy="144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Wind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8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when 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uncontrollably,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platform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9209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be  blown around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can get into the operators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vision.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939350"/>
            <a:ext cx="2491740" cy="99186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wind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exceeds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work immediately 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bring the platform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>
              <a:latin typeface="Franklin Gothic Book"/>
              <a:cs typeface="Franklin Gothic Book"/>
            </a:endParaRPr>
          </a:p>
          <a:p>
            <a:pPr marL="12700" marR="66675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rating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EWP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found 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checking the data plate, operators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specifications.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7640" y="689406"/>
            <a:ext cx="3582348" cy="201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7640" y="2954125"/>
            <a:ext cx="3582348" cy="2013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91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A4660-E871-4198-B35C-5F1499AD0BEA}"/>
              </a:ext>
            </a:extLst>
          </p:cNvPr>
          <p:cNvSpPr/>
          <p:nvPr/>
        </p:nvSpPr>
        <p:spPr>
          <a:xfrm>
            <a:off x="523698" y="614900"/>
            <a:ext cx="6505501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42C4D4-7FAB-475A-9E59-654DCFB05990}"/>
              </a:ext>
            </a:extLst>
          </p:cNvPr>
          <p:cNvSpPr/>
          <p:nvPr/>
        </p:nvSpPr>
        <p:spPr>
          <a:xfrm>
            <a:off x="501651" y="2817368"/>
            <a:ext cx="6614368" cy="216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74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3341" y="43518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3341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6712" y="43518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0083" y="435180"/>
            <a:ext cx="1630045" cy="0"/>
          </a:xfrm>
          <a:custGeom>
            <a:avLst/>
            <a:gdLst/>
            <a:ahLst/>
            <a:cxnLst/>
            <a:rect l="l" t="t" r="r" b="b"/>
            <a:pathLst>
              <a:path w="1630045">
                <a:moveTo>
                  <a:pt x="0" y="0"/>
                </a:moveTo>
                <a:lnTo>
                  <a:pt x="162991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0083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6825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6599" y="2700006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74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3341" y="2700006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6712" y="2700006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6712" y="2703176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0083" y="2700006"/>
            <a:ext cx="1630045" cy="0"/>
          </a:xfrm>
          <a:custGeom>
            <a:avLst/>
            <a:gdLst/>
            <a:ahLst/>
            <a:cxnLst/>
            <a:rect l="l" t="t" r="r" b="b"/>
            <a:pathLst>
              <a:path w="1630045">
                <a:moveTo>
                  <a:pt x="0" y="0"/>
                </a:moveTo>
                <a:lnTo>
                  <a:pt x="162991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6825" y="2703176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6599" y="4964830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74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3341" y="496483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6712" y="496483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371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0083" y="4964830"/>
            <a:ext cx="1630045" cy="0"/>
          </a:xfrm>
          <a:custGeom>
            <a:avLst/>
            <a:gdLst/>
            <a:ahLst/>
            <a:cxnLst/>
            <a:rect l="l" t="t" r="r" b="b"/>
            <a:pathLst>
              <a:path w="1630045">
                <a:moveTo>
                  <a:pt x="0" y="0"/>
                </a:moveTo>
                <a:lnTo>
                  <a:pt x="162991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14</a:t>
            </a:r>
            <a:endParaRPr sz="1100">
              <a:latin typeface="Franklin Gothic Demi"/>
              <a:cs typeface="Franklin Gothic Demi"/>
            </a:endParaRPr>
          </a:p>
          <a:p>
            <a:pPr marL="107950" marR="2844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 when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windy?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5899" y="525230"/>
            <a:ext cx="106743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Uncontrollable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5899" y="2793230"/>
            <a:ext cx="2245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visibility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4795" y="3093759"/>
            <a:ext cx="2285855" cy="1820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20400" y="525230"/>
            <a:ext cx="417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Tip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4734" y="2793230"/>
            <a:ext cx="1663064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cables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dislodge.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3899" y="525230"/>
            <a:ext cx="744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70176" y="1356965"/>
            <a:ext cx="1504360" cy="1274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9076" y="1183841"/>
            <a:ext cx="1465911" cy="1466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8248" y="749911"/>
            <a:ext cx="1211170" cy="191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8593" y="2973857"/>
            <a:ext cx="2316759" cy="1932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491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1A2128-10B9-4DAF-8FDF-C4EAC522F3A5}"/>
              </a:ext>
            </a:extLst>
          </p:cNvPr>
          <p:cNvSpPr/>
          <p:nvPr/>
        </p:nvSpPr>
        <p:spPr>
          <a:xfrm>
            <a:off x="2166419" y="553426"/>
            <a:ext cx="1539864" cy="209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BED4ED-D91F-4378-996D-2D71D9B6377E}"/>
              </a:ext>
            </a:extLst>
          </p:cNvPr>
          <p:cNvSpPr/>
          <p:nvPr/>
        </p:nvSpPr>
        <p:spPr>
          <a:xfrm>
            <a:off x="3795332" y="485046"/>
            <a:ext cx="1539864" cy="2156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3A1658-9355-48E1-B737-83E82DBF7101}"/>
              </a:ext>
            </a:extLst>
          </p:cNvPr>
          <p:cNvSpPr/>
          <p:nvPr/>
        </p:nvSpPr>
        <p:spPr>
          <a:xfrm>
            <a:off x="5460292" y="510069"/>
            <a:ext cx="1539864" cy="2150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248E2-180D-49C1-A261-08FB3936D633}"/>
              </a:ext>
            </a:extLst>
          </p:cNvPr>
          <p:cNvSpPr/>
          <p:nvPr/>
        </p:nvSpPr>
        <p:spPr>
          <a:xfrm>
            <a:off x="2199189" y="2778313"/>
            <a:ext cx="2319499" cy="2135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6544C0-176F-4A3A-ABC9-FFFFA09000B8}"/>
              </a:ext>
            </a:extLst>
          </p:cNvPr>
          <p:cNvSpPr/>
          <p:nvPr/>
        </p:nvSpPr>
        <p:spPr>
          <a:xfrm>
            <a:off x="4644396" y="2784165"/>
            <a:ext cx="2355760" cy="211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1953" y="1599157"/>
            <a:ext cx="4339941" cy="2728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2644" y="550410"/>
            <a:ext cx="1542147" cy="3994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50486" y="3865092"/>
            <a:ext cx="814069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346" y="4299508"/>
            <a:ext cx="814069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8563" y="4331868"/>
            <a:ext cx="680085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773" y="2061464"/>
            <a:ext cx="8763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glasses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814" y="1437691"/>
            <a:ext cx="63246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2826" y="1415935"/>
            <a:ext cx="12573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visibility clothing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8081" y="1437691"/>
            <a:ext cx="72898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9748" y="1979218"/>
            <a:ext cx="632460" cy="53657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3825" marR="116205" indent="-635" algn="ctr">
              <a:lnSpc>
                <a:spcPts val="1140"/>
              </a:lnSpc>
              <a:spcBef>
                <a:spcPts val="4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9748" y="3109798"/>
            <a:ext cx="736600" cy="245745"/>
          </a:xfrm>
          <a:custGeom>
            <a:avLst/>
            <a:gdLst/>
            <a:ahLst/>
            <a:cxnLst/>
            <a:rect l="l" t="t" r="r" b="b"/>
            <a:pathLst>
              <a:path w="736600" h="245745">
                <a:moveTo>
                  <a:pt x="0" y="245732"/>
                </a:moveTo>
                <a:lnTo>
                  <a:pt x="736028" y="245732"/>
                </a:lnTo>
                <a:lnTo>
                  <a:pt x="736028" y="0"/>
                </a:lnTo>
                <a:lnTo>
                  <a:pt x="0" y="0"/>
                </a:lnTo>
                <a:lnTo>
                  <a:pt x="0" y="2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49748" y="3109798"/>
            <a:ext cx="7366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7300" y="283020"/>
            <a:ext cx="5221605" cy="10579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Personal Protective Equipment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(PPE)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safe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take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altogether. But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often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this.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(or PPE) can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9972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clothing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worn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body to protect you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harm altogether,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PPE.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354" y="4645977"/>
            <a:ext cx="6467475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 Before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starting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any work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PPE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 checked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make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sure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is in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good working</a:t>
            </a:r>
            <a:r>
              <a:rPr sz="1000" spc="10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order.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590" y="4164609"/>
            <a:ext cx="736600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B9F327-85A0-409A-BEA4-CEBC227A54AD}"/>
              </a:ext>
            </a:extLst>
          </p:cNvPr>
          <p:cNvSpPr/>
          <p:nvPr/>
        </p:nvSpPr>
        <p:spPr>
          <a:xfrm>
            <a:off x="2490228" y="1374906"/>
            <a:ext cx="1373039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C94512-D16D-4616-9119-58565FB47CC2}"/>
              </a:ext>
            </a:extLst>
          </p:cNvPr>
          <p:cNvSpPr/>
          <p:nvPr/>
        </p:nvSpPr>
        <p:spPr>
          <a:xfrm>
            <a:off x="452162" y="1403546"/>
            <a:ext cx="1373039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CC3DB0-D6DC-4814-9E2F-0AD942FD5521}"/>
              </a:ext>
            </a:extLst>
          </p:cNvPr>
          <p:cNvSpPr/>
          <p:nvPr/>
        </p:nvSpPr>
        <p:spPr>
          <a:xfrm>
            <a:off x="115434" y="2057337"/>
            <a:ext cx="1307640" cy="3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377E22-4D0A-41A8-85D2-AB32AA6147D1}"/>
              </a:ext>
            </a:extLst>
          </p:cNvPr>
          <p:cNvSpPr/>
          <p:nvPr/>
        </p:nvSpPr>
        <p:spPr>
          <a:xfrm>
            <a:off x="347459" y="4148735"/>
            <a:ext cx="1373039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0F2CF-EC36-4E88-9954-C23A2311FB50}"/>
              </a:ext>
            </a:extLst>
          </p:cNvPr>
          <p:cNvSpPr/>
          <p:nvPr/>
        </p:nvSpPr>
        <p:spPr>
          <a:xfrm>
            <a:off x="1631933" y="4327983"/>
            <a:ext cx="1373039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27F0AD-558C-4C19-88EE-E0D99700F4E4}"/>
              </a:ext>
            </a:extLst>
          </p:cNvPr>
          <p:cNvSpPr/>
          <p:nvPr/>
        </p:nvSpPr>
        <p:spPr>
          <a:xfrm>
            <a:off x="3259074" y="4287481"/>
            <a:ext cx="1373039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499BE-DCDB-4AB0-AAB9-B95ACDC319B7}"/>
              </a:ext>
            </a:extLst>
          </p:cNvPr>
          <p:cNvSpPr/>
          <p:nvPr/>
        </p:nvSpPr>
        <p:spPr>
          <a:xfrm>
            <a:off x="4508080" y="3844467"/>
            <a:ext cx="941961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71102-4C5D-44CC-81B5-88D9B5424D82}"/>
              </a:ext>
            </a:extLst>
          </p:cNvPr>
          <p:cNvSpPr/>
          <p:nvPr/>
        </p:nvSpPr>
        <p:spPr>
          <a:xfrm>
            <a:off x="5147067" y="3109798"/>
            <a:ext cx="839281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9FEBEB-190C-46A1-B2FB-06582630F14F}"/>
              </a:ext>
            </a:extLst>
          </p:cNvPr>
          <p:cNvSpPr/>
          <p:nvPr/>
        </p:nvSpPr>
        <p:spPr>
          <a:xfrm>
            <a:off x="5170501" y="1959112"/>
            <a:ext cx="728980" cy="5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664D26-8DEF-4D8A-B55C-F70655ED63EB}"/>
              </a:ext>
            </a:extLst>
          </p:cNvPr>
          <p:cNvSpPr/>
          <p:nvPr/>
        </p:nvSpPr>
        <p:spPr>
          <a:xfrm>
            <a:off x="4486539" y="1399419"/>
            <a:ext cx="941961" cy="28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0657" y="3052156"/>
            <a:ext cx="2185093" cy="182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8647" y="981087"/>
            <a:ext cx="1543239" cy="189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6924" y="1132662"/>
            <a:ext cx="1922092" cy="1756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287" y="3240982"/>
            <a:ext cx="3089871" cy="163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300780"/>
            <a:ext cx="4794250" cy="5035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PPE Examples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 you and your work</a:t>
            </a:r>
            <a:r>
              <a:rPr sz="1000" spc="1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906306"/>
          <a:ext cx="6479540" cy="4061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084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shoes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 your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89357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helmet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hat  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 your head  from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objects.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50">
                <a:tc>
                  <a:txBody>
                    <a:bodyPr/>
                    <a:lstStyle/>
                    <a:p>
                      <a:pPr marL="68580" marR="1838325">
                        <a:lnSpc>
                          <a:spcPts val="1140"/>
                        </a:lnSpc>
                        <a:spcBef>
                          <a:spcPts val="8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glasses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goggles  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 your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eyes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harmful objects.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133475">
                        <a:lnSpc>
                          <a:spcPts val="1140"/>
                        </a:lnSpc>
                        <a:spcBef>
                          <a:spcPts val="88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masks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 you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breathing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harmful substances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gasses.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EFFCA-7926-4AAC-AFBE-E5568797BE49}"/>
              </a:ext>
            </a:extLst>
          </p:cNvPr>
          <p:cNvSpPr/>
          <p:nvPr/>
        </p:nvSpPr>
        <p:spPr>
          <a:xfrm>
            <a:off x="568695" y="937389"/>
            <a:ext cx="3137727" cy="1938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E0DF1-581D-473E-8CCC-80C2C01A8642}"/>
              </a:ext>
            </a:extLst>
          </p:cNvPr>
          <p:cNvSpPr/>
          <p:nvPr/>
        </p:nvSpPr>
        <p:spPr>
          <a:xfrm>
            <a:off x="3859319" y="971508"/>
            <a:ext cx="3137727" cy="1938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068A8-EFBB-4BDD-8CA8-1BA32EFBECC8}"/>
              </a:ext>
            </a:extLst>
          </p:cNvPr>
          <p:cNvSpPr/>
          <p:nvPr/>
        </p:nvSpPr>
        <p:spPr>
          <a:xfrm>
            <a:off x="596342" y="3004476"/>
            <a:ext cx="3137727" cy="1938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C3287-7C82-49D2-8ED9-D66C9C6B7C65}"/>
              </a:ext>
            </a:extLst>
          </p:cNvPr>
          <p:cNvSpPr/>
          <p:nvPr/>
        </p:nvSpPr>
        <p:spPr>
          <a:xfrm>
            <a:off x="3834380" y="2983611"/>
            <a:ext cx="3137727" cy="1938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45232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299" y="422854"/>
            <a:ext cx="1294130" cy="12033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15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 equipment.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 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 Equipment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(PPE).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800" y="525230"/>
            <a:ext cx="10934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2324" y="1079220"/>
            <a:ext cx="4624250" cy="369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6C916-E5FE-4B09-A2B3-1350D1D80354}"/>
              </a:ext>
            </a:extLst>
          </p:cNvPr>
          <p:cNvSpPr/>
          <p:nvPr/>
        </p:nvSpPr>
        <p:spPr>
          <a:xfrm>
            <a:off x="2196799" y="518788"/>
            <a:ext cx="4724393" cy="431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100" y="1567850"/>
            <a:ext cx="2014855" cy="9645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Acknowledgements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platforms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4100" y="2506971"/>
            <a:ext cx="541655" cy="9645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6126" y="2540635"/>
            <a:ext cx="118237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/task  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 Perform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/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Pack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up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1665" y="1567850"/>
            <a:ext cx="231140" cy="194219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34620" algn="ctr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  <a:p>
            <a:pPr marL="134620" algn="ct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 dirty="0">
              <a:latin typeface="Franklin Gothic Book"/>
              <a:cs typeface="Franklin Gothic Book"/>
            </a:endParaRPr>
          </a:p>
          <a:p>
            <a:pPr marL="134620" algn="ct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 dirty="0">
              <a:latin typeface="Franklin Gothic Book"/>
              <a:cs typeface="Franklin Gothic Book"/>
            </a:endParaRPr>
          </a:p>
          <a:p>
            <a:pPr marL="66675" algn="ctr">
              <a:lnSpc>
                <a:spcPct val="100000"/>
              </a:lnSpc>
              <a:spcBef>
                <a:spcPts val="65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 dirty="0">
              <a:latin typeface="Franklin Gothic Book"/>
              <a:cs typeface="Franklin Gothic Book"/>
            </a:endParaRPr>
          </a:p>
          <a:p>
            <a:pPr marL="66040" algn="ctr">
              <a:lnSpc>
                <a:spcPct val="100000"/>
              </a:lnSpc>
              <a:spcBef>
                <a:spcPts val="64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 dirty="0">
              <a:latin typeface="Franklin Gothic Book"/>
              <a:cs typeface="Franklin Gothic Book"/>
            </a:endParaRPr>
          </a:p>
          <a:p>
            <a:pPr marL="72390" algn="ctr">
              <a:lnSpc>
                <a:spcPct val="100000"/>
              </a:lnSpc>
              <a:spcBef>
                <a:spcPts val="650"/>
              </a:spcBef>
            </a:pP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lang="en-US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 dirty="0">
              <a:latin typeface="Franklin Gothic Book"/>
              <a:cs typeface="Franklin Gothic Book"/>
            </a:endParaRPr>
          </a:p>
          <a:p>
            <a:pPr marL="63500" algn="ctr">
              <a:lnSpc>
                <a:spcPct val="100000"/>
              </a:lnSpc>
              <a:spcBef>
                <a:spcPts val="650"/>
              </a:spcBef>
            </a:pPr>
            <a:r>
              <a:rPr lang="en-US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93</a:t>
            </a:r>
            <a:endParaRPr sz="1000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32003"/>
            <a:ext cx="7167245" cy="819150"/>
          </a:xfrm>
          <a:custGeom>
            <a:avLst/>
            <a:gdLst/>
            <a:ahLst/>
            <a:cxnLst/>
            <a:rect l="l" t="t" r="r" b="b"/>
            <a:pathLst>
              <a:path w="7167245" h="819150">
                <a:moveTo>
                  <a:pt x="0" y="818997"/>
                </a:moveTo>
                <a:lnTo>
                  <a:pt x="7167003" y="818997"/>
                </a:lnTo>
                <a:lnTo>
                  <a:pt x="7167003" y="0"/>
                </a:lnTo>
                <a:lnTo>
                  <a:pt x="0" y="0"/>
                </a:lnTo>
                <a:lnTo>
                  <a:pt x="0" y="818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5541" y="459430"/>
            <a:ext cx="19704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40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61933" y="1212208"/>
            <a:ext cx="4758067" cy="307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280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16</a:t>
            </a:r>
            <a:endParaRPr sz="1100">
              <a:latin typeface="Franklin Gothic Demi"/>
              <a:cs typeface="Franklin Gothic Demi"/>
            </a:endParaRPr>
          </a:p>
          <a:p>
            <a:pPr marL="107950" marR="17907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arrived on 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EWP.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run into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EWP.</a:t>
            </a:r>
            <a:endParaRPr sz="1000">
              <a:latin typeface="Franklin Gothic Book"/>
              <a:cs typeface="Franklin Gothic Book"/>
            </a:endParaRPr>
          </a:p>
          <a:p>
            <a:pPr marL="107950" marR="209550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 plan 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indoors?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2232" y="1037653"/>
            <a:ext cx="1967864" cy="239395"/>
          </a:xfrm>
          <a:custGeom>
            <a:avLst/>
            <a:gdLst/>
            <a:ahLst/>
            <a:cxnLst/>
            <a:rect l="l" t="t" r="r" b="b"/>
            <a:pathLst>
              <a:path w="1967864" h="239394">
                <a:moveTo>
                  <a:pt x="0" y="239306"/>
                </a:moveTo>
                <a:lnTo>
                  <a:pt x="1967306" y="239306"/>
                </a:lnTo>
                <a:lnTo>
                  <a:pt x="1967306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22232" y="1037653"/>
            <a:ext cx="1967864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0131" y="2575903"/>
            <a:ext cx="743585" cy="23939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7932" y="2070595"/>
            <a:ext cx="1036319" cy="39052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Non-weight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8270" y="2336596"/>
            <a:ext cx="1283335" cy="23939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9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Entry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4731" y="4200347"/>
            <a:ext cx="671830" cy="239395"/>
          </a:xfrm>
          <a:custGeom>
            <a:avLst/>
            <a:gdLst/>
            <a:ahLst/>
            <a:cxnLst/>
            <a:rect l="l" t="t" r="r" b="b"/>
            <a:pathLst>
              <a:path w="671829" h="239395">
                <a:moveTo>
                  <a:pt x="0" y="239306"/>
                </a:moveTo>
                <a:lnTo>
                  <a:pt x="671296" y="239306"/>
                </a:lnTo>
                <a:lnTo>
                  <a:pt x="671296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4731" y="4200347"/>
            <a:ext cx="67183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1935" y="4020350"/>
            <a:ext cx="1283335" cy="419734"/>
          </a:xfrm>
          <a:custGeom>
            <a:avLst/>
            <a:gdLst/>
            <a:ahLst/>
            <a:cxnLst/>
            <a:rect l="l" t="t" r="r" b="b"/>
            <a:pathLst>
              <a:path w="1283335" h="419735">
                <a:moveTo>
                  <a:pt x="0" y="419303"/>
                </a:moveTo>
                <a:lnTo>
                  <a:pt x="1283296" y="419303"/>
                </a:lnTo>
                <a:lnTo>
                  <a:pt x="1283296" y="0"/>
                </a:lnTo>
                <a:lnTo>
                  <a:pt x="0" y="0"/>
                </a:lnTo>
                <a:lnTo>
                  <a:pt x="0" y="4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31935" y="4020350"/>
            <a:ext cx="1283335" cy="41973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30175">
              <a:lnSpc>
                <a:spcPts val="117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Poor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‘housekeeping’</a:t>
            </a:r>
            <a:endParaRPr sz="1000">
              <a:latin typeface="Franklin Gothic Book"/>
              <a:cs typeface="Franklin Gothic Book"/>
            </a:endParaRPr>
          </a:p>
          <a:p>
            <a:pPr marL="120014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causing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0344" y="4213047"/>
            <a:ext cx="1463675" cy="239395"/>
          </a:xfrm>
          <a:custGeom>
            <a:avLst/>
            <a:gdLst/>
            <a:ahLst/>
            <a:cxnLst/>
            <a:rect l="l" t="t" r="r" b="b"/>
            <a:pathLst>
              <a:path w="1463675" h="239395">
                <a:moveTo>
                  <a:pt x="0" y="239306"/>
                </a:moveTo>
                <a:lnTo>
                  <a:pt x="1463293" y="239306"/>
                </a:lnTo>
                <a:lnTo>
                  <a:pt x="1463293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50344" y="4213047"/>
            <a:ext cx="146367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toilets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30354" y="3691051"/>
            <a:ext cx="1283335" cy="419734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77800" marR="111760" indent="-59690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2079" y="481615"/>
            <a:ext cx="9505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Indoor</a:t>
            </a:r>
            <a:r>
              <a:rPr sz="1200" spc="-8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101" y="819982"/>
            <a:ext cx="158496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0014">
              <a:lnSpc>
                <a:spcPts val="1170"/>
              </a:lnSpc>
              <a:spcBef>
                <a:spcPts val="3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endParaRPr sz="1000">
              <a:latin typeface="Franklin Gothic Book"/>
              <a:cs typeface="Franklin Gothic Book"/>
            </a:endParaRPr>
          </a:p>
          <a:p>
            <a:pPr marL="18034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phone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0B9D5A-CC29-4330-AB66-93A9596640B3}"/>
              </a:ext>
            </a:extLst>
          </p:cNvPr>
          <p:cNvSpPr/>
          <p:nvPr/>
        </p:nvSpPr>
        <p:spPr>
          <a:xfrm>
            <a:off x="2472782" y="1031221"/>
            <a:ext cx="2117314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B31379-9CEF-4952-8DAC-E4A858EDD44D}"/>
              </a:ext>
            </a:extLst>
          </p:cNvPr>
          <p:cNvSpPr/>
          <p:nvPr/>
        </p:nvSpPr>
        <p:spPr>
          <a:xfrm>
            <a:off x="5226050" y="811141"/>
            <a:ext cx="1752600" cy="40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A28A45-2401-4BCE-93FB-2185596A8541}"/>
              </a:ext>
            </a:extLst>
          </p:cNvPr>
          <p:cNvSpPr/>
          <p:nvPr/>
        </p:nvSpPr>
        <p:spPr>
          <a:xfrm>
            <a:off x="3676598" y="2059329"/>
            <a:ext cx="1119963" cy="40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347C56-8A54-4DF1-BA44-14D1F567AA51}"/>
              </a:ext>
            </a:extLst>
          </p:cNvPr>
          <p:cNvSpPr/>
          <p:nvPr/>
        </p:nvSpPr>
        <p:spPr>
          <a:xfrm>
            <a:off x="2232079" y="2336596"/>
            <a:ext cx="1302246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6F75F-20D6-420C-A84C-01FB600DEC48}"/>
              </a:ext>
            </a:extLst>
          </p:cNvPr>
          <p:cNvSpPr/>
          <p:nvPr/>
        </p:nvSpPr>
        <p:spPr>
          <a:xfrm>
            <a:off x="4124731" y="2560587"/>
            <a:ext cx="804755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8B6C0A-1B42-4B2B-B7CC-FF8054BFF5E6}"/>
              </a:ext>
            </a:extLst>
          </p:cNvPr>
          <p:cNvSpPr/>
          <p:nvPr/>
        </p:nvSpPr>
        <p:spPr>
          <a:xfrm>
            <a:off x="2428572" y="4013830"/>
            <a:ext cx="1302246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4A5139-424B-4793-94E6-BC1E8C8F208E}"/>
              </a:ext>
            </a:extLst>
          </p:cNvPr>
          <p:cNvSpPr/>
          <p:nvPr/>
        </p:nvSpPr>
        <p:spPr>
          <a:xfrm>
            <a:off x="4079463" y="4184944"/>
            <a:ext cx="804755" cy="248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E1E579-A2DB-442E-B6E5-17F4949C6D5B}"/>
              </a:ext>
            </a:extLst>
          </p:cNvPr>
          <p:cNvSpPr/>
          <p:nvPr/>
        </p:nvSpPr>
        <p:spPr>
          <a:xfrm>
            <a:off x="5534795" y="4189545"/>
            <a:ext cx="1488567" cy="324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3F43D7-437F-4C40-BA5F-CBFCCB68D2FF}"/>
              </a:ext>
            </a:extLst>
          </p:cNvPr>
          <p:cNvSpPr/>
          <p:nvPr/>
        </p:nvSpPr>
        <p:spPr>
          <a:xfrm>
            <a:off x="5696095" y="3707188"/>
            <a:ext cx="1302246" cy="39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9995" y="1212215"/>
            <a:ext cx="4770005" cy="264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17</a:t>
            </a:r>
            <a:endParaRPr sz="1100">
              <a:latin typeface="Franklin Gothic Demi"/>
              <a:cs typeface="Franklin Gothic Demi"/>
            </a:endParaRPr>
          </a:p>
          <a:p>
            <a:pPr marL="107950" marR="17907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arrived on 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EWP.</a:t>
            </a:r>
            <a:endParaRPr sz="1000">
              <a:latin typeface="Franklin Gothic Book"/>
              <a:cs typeface="Franklin Gothic Book"/>
            </a:endParaRPr>
          </a:p>
          <a:p>
            <a:pPr marL="107950" marR="220345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run  into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EWP.</a:t>
            </a:r>
            <a:endParaRPr sz="1000">
              <a:latin typeface="Franklin Gothic Book"/>
              <a:cs typeface="Franklin Gothic Book"/>
            </a:endParaRPr>
          </a:p>
          <a:p>
            <a:pPr marL="107950" marR="209550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 plan 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outdoors?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0432" y="1851876"/>
            <a:ext cx="1071880" cy="34036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83515" marR="70485" indent="-105410">
              <a:lnSpc>
                <a:spcPts val="1140"/>
              </a:lnSpc>
              <a:spcBef>
                <a:spcPts val="20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unique 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5528" y="1142250"/>
            <a:ext cx="442595" cy="233045"/>
          </a:xfrm>
          <a:custGeom>
            <a:avLst/>
            <a:gdLst/>
            <a:ahLst/>
            <a:cxnLst/>
            <a:rect l="l" t="t" r="r" b="b"/>
            <a:pathLst>
              <a:path w="442595" h="233044">
                <a:moveTo>
                  <a:pt x="0" y="232956"/>
                </a:moveTo>
                <a:lnTo>
                  <a:pt x="442595" y="232956"/>
                </a:lnTo>
                <a:lnTo>
                  <a:pt x="442595" y="0"/>
                </a:lnTo>
                <a:lnTo>
                  <a:pt x="0" y="0"/>
                </a:lnTo>
                <a:lnTo>
                  <a:pt x="0" y="232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5528" y="1142250"/>
            <a:ext cx="442595" cy="2330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2156" y="3779875"/>
            <a:ext cx="1449705" cy="356870"/>
          </a:xfrm>
          <a:custGeom>
            <a:avLst/>
            <a:gdLst/>
            <a:ahLst/>
            <a:cxnLst/>
            <a:rect l="l" t="t" r="r" b="b"/>
            <a:pathLst>
              <a:path w="1449704" h="356870">
                <a:moveTo>
                  <a:pt x="0" y="356298"/>
                </a:moveTo>
                <a:lnTo>
                  <a:pt x="1449120" y="356298"/>
                </a:lnTo>
                <a:lnTo>
                  <a:pt x="1449120" y="0"/>
                </a:lnTo>
                <a:lnTo>
                  <a:pt x="0" y="0"/>
                </a:lnTo>
                <a:lnTo>
                  <a:pt x="0" y="356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92156" y="3779875"/>
            <a:ext cx="1449705" cy="35687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1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Pavement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(speed humps)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921" y="3438677"/>
            <a:ext cx="806450" cy="23939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0354" y="3337547"/>
            <a:ext cx="1108075" cy="2330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3983" y="3245180"/>
            <a:ext cx="850265" cy="3568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17170" marR="90170" indent="-120650">
              <a:lnSpc>
                <a:spcPts val="1140"/>
              </a:lnSpc>
              <a:spcBef>
                <a:spcPts val="27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5147" y="2371547"/>
            <a:ext cx="896619" cy="34036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11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vehicles/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54732" y="3779875"/>
            <a:ext cx="1059180" cy="226695"/>
          </a:xfrm>
          <a:custGeom>
            <a:avLst/>
            <a:gdLst/>
            <a:ahLst/>
            <a:cxnLst/>
            <a:rect l="l" t="t" r="r" b="b"/>
            <a:pathLst>
              <a:path w="1059179" h="226695">
                <a:moveTo>
                  <a:pt x="0" y="226606"/>
                </a:moveTo>
                <a:lnTo>
                  <a:pt x="1058633" y="226606"/>
                </a:lnTo>
                <a:lnTo>
                  <a:pt x="1058633" y="0"/>
                </a:lnTo>
                <a:lnTo>
                  <a:pt x="0" y="0"/>
                </a:lnTo>
                <a:lnTo>
                  <a:pt x="0" y="226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4732" y="3779875"/>
            <a:ext cx="1059180" cy="2266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Railway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crossings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7732" y="1203401"/>
            <a:ext cx="923925" cy="3568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1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92646" y="3716871"/>
            <a:ext cx="599440" cy="239395"/>
          </a:xfrm>
          <a:custGeom>
            <a:avLst/>
            <a:gdLst/>
            <a:ahLst/>
            <a:cxnLst/>
            <a:rect l="l" t="t" r="r" b="b"/>
            <a:pathLst>
              <a:path w="599440" h="239395">
                <a:moveTo>
                  <a:pt x="0" y="239306"/>
                </a:moveTo>
                <a:lnTo>
                  <a:pt x="599300" y="239306"/>
                </a:lnTo>
                <a:lnTo>
                  <a:pt x="599300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92646" y="3716871"/>
            <a:ext cx="59944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72687" y="1044600"/>
            <a:ext cx="1497965" cy="239395"/>
          </a:xfrm>
          <a:custGeom>
            <a:avLst/>
            <a:gdLst/>
            <a:ahLst/>
            <a:cxnLst/>
            <a:rect l="l" t="t" r="r" b="b"/>
            <a:pathLst>
              <a:path w="1497964" h="239394">
                <a:moveTo>
                  <a:pt x="0" y="239306"/>
                </a:moveTo>
                <a:lnTo>
                  <a:pt x="1497952" y="239306"/>
                </a:lnTo>
                <a:lnTo>
                  <a:pt x="1497952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2687" y="1044600"/>
            <a:ext cx="149796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26632" y="1732229"/>
            <a:ext cx="806450" cy="22669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2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9581" y="709790"/>
            <a:ext cx="14998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lightning 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2079" y="481615"/>
            <a:ext cx="1051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Outdoor</a:t>
            </a:r>
            <a:r>
              <a:rPr sz="1200" spc="-7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B4002A-C818-4C3B-BF74-913B6896B3A4}"/>
              </a:ext>
            </a:extLst>
          </p:cNvPr>
          <p:cNvSpPr/>
          <p:nvPr/>
        </p:nvSpPr>
        <p:spPr>
          <a:xfrm>
            <a:off x="4590737" y="700651"/>
            <a:ext cx="1675807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A1C094-6566-4A18-B9F1-AB2BE94333C5}"/>
              </a:ext>
            </a:extLst>
          </p:cNvPr>
          <p:cNvSpPr/>
          <p:nvPr/>
        </p:nvSpPr>
        <p:spPr>
          <a:xfrm>
            <a:off x="2232080" y="1199112"/>
            <a:ext cx="957506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355809-2C4E-4B8F-B0A7-EFB4C8910F21}"/>
              </a:ext>
            </a:extLst>
          </p:cNvPr>
          <p:cNvSpPr/>
          <p:nvPr/>
        </p:nvSpPr>
        <p:spPr>
          <a:xfrm>
            <a:off x="3488146" y="1047602"/>
            <a:ext cx="1597660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E4BD31-6755-4AA1-9700-365E29A81542}"/>
              </a:ext>
            </a:extLst>
          </p:cNvPr>
          <p:cNvSpPr/>
          <p:nvPr/>
        </p:nvSpPr>
        <p:spPr>
          <a:xfrm>
            <a:off x="5618429" y="1109165"/>
            <a:ext cx="545554" cy="26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82F8E2-4CA2-4C70-9A5A-6610E083E484}"/>
              </a:ext>
            </a:extLst>
          </p:cNvPr>
          <p:cNvSpPr/>
          <p:nvPr/>
        </p:nvSpPr>
        <p:spPr>
          <a:xfrm>
            <a:off x="2247451" y="1830242"/>
            <a:ext cx="10591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C5CFE8-FFA8-4D64-B69F-B18054203BFA}"/>
              </a:ext>
            </a:extLst>
          </p:cNvPr>
          <p:cNvSpPr/>
          <p:nvPr/>
        </p:nvSpPr>
        <p:spPr>
          <a:xfrm>
            <a:off x="2226818" y="3773730"/>
            <a:ext cx="1079813" cy="250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7DB463-CF9D-43B1-BEAE-13099570E144}"/>
              </a:ext>
            </a:extLst>
          </p:cNvPr>
          <p:cNvSpPr/>
          <p:nvPr/>
        </p:nvSpPr>
        <p:spPr>
          <a:xfrm>
            <a:off x="3477491" y="3429781"/>
            <a:ext cx="845037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BA7124-B1FC-4D7A-8C3A-08DD8252E946}"/>
              </a:ext>
            </a:extLst>
          </p:cNvPr>
          <p:cNvSpPr/>
          <p:nvPr/>
        </p:nvSpPr>
        <p:spPr>
          <a:xfrm>
            <a:off x="4517812" y="3346776"/>
            <a:ext cx="1148624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B23120-FA7E-4891-9D5A-46A1C7ED7719}"/>
              </a:ext>
            </a:extLst>
          </p:cNvPr>
          <p:cNvSpPr/>
          <p:nvPr/>
        </p:nvSpPr>
        <p:spPr>
          <a:xfrm>
            <a:off x="3762144" y="3773731"/>
            <a:ext cx="1489621" cy="389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9C1CBA-A0A4-4A38-BF96-062E06B6796B}"/>
              </a:ext>
            </a:extLst>
          </p:cNvPr>
          <p:cNvSpPr/>
          <p:nvPr/>
        </p:nvSpPr>
        <p:spPr>
          <a:xfrm>
            <a:off x="6365885" y="3723438"/>
            <a:ext cx="766445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FF632C-E4A0-47E2-B247-92362FEDA620}"/>
              </a:ext>
            </a:extLst>
          </p:cNvPr>
          <p:cNvSpPr/>
          <p:nvPr/>
        </p:nvSpPr>
        <p:spPr>
          <a:xfrm>
            <a:off x="6181959" y="3179836"/>
            <a:ext cx="855956" cy="422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874B8E-691C-47C1-A1C3-5C2E1D7FBCB5}"/>
              </a:ext>
            </a:extLst>
          </p:cNvPr>
          <p:cNvSpPr/>
          <p:nvPr/>
        </p:nvSpPr>
        <p:spPr>
          <a:xfrm>
            <a:off x="4336472" y="2357439"/>
            <a:ext cx="949647" cy="3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A09F0-F507-43C6-B3F5-0D8F2F3FFA6C}"/>
              </a:ext>
            </a:extLst>
          </p:cNvPr>
          <p:cNvSpPr/>
          <p:nvPr/>
        </p:nvSpPr>
        <p:spPr>
          <a:xfrm>
            <a:off x="6026632" y="1743224"/>
            <a:ext cx="845223" cy="23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3216" y="117014"/>
            <a:ext cx="1155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THIS</a:t>
            </a:r>
            <a:r>
              <a:rPr sz="11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GUIDE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50770"/>
            <a:ext cx="166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About this</a:t>
            </a:r>
            <a:r>
              <a:rPr sz="1800" b="1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000" y="23094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7667" y="456395"/>
            <a:ext cx="871661" cy="12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636" y="828758"/>
            <a:ext cx="6430645" cy="385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guide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follow-up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formal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03985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Like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Guides,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uses 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formal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pass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—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Pty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Ltd.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use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wording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 Assessment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 developed around 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principles.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8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 to </a:t>
            </a:r>
            <a:r>
              <a:rPr sz="18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 this</a:t>
            </a:r>
            <a:r>
              <a:rPr sz="1800" b="1" spc="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copy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04139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course.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Study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carefully,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ask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friend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practise.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question,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also 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  This also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see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luck!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Or 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screen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multimedia presentation, 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computer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screen.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presentation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just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exactly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 with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easy-to-understand</a:t>
            </a:r>
            <a:r>
              <a:rPr sz="1000" spc="1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145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the multimedia presentation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learners discuss questions.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shows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question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Next,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spc="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0646" y="1730229"/>
            <a:ext cx="468751" cy="46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3032" y="5083075"/>
            <a:ext cx="1035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0D498-57B2-4699-BBAD-1648BEEF5031}"/>
              </a:ext>
            </a:extLst>
          </p:cNvPr>
          <p:cNvSpPr/>
          <p:nvPr/>
        </p:nvSpPr>
        <p:spPr>
          <a:xfrm>
            <a:off x="406709" y="391493"/>
            <a:ext cx="6756150" cy="223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DD852-4519-429A-99AE-F483E08821FB}"/>
              </a:ext>
            </a:extLst>
          </p:cNvPr>
          <p:cNvSpPr/>
          <p:nvPr/>
        </p:nvSpPr>
        <p:spPr>
          <a:xfrm>
            <a:off x="354957" y="2664480"/>
            <a:ext cx="6756150" cy="223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77348" y="117014"/>
            <a:ext cx="3012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ELEVATING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PLATFORMS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2682" y="663840"/>
            <a:ext cx="4327855" cy="376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4800" y="401716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7746" y="4043567"/>
            <a:ext cx="1334770" cy="635"/>
          </a:xfrm>
          <a:custGeom>
            <a:avLst/>
            <a:gdLst/>
            <a:ahLst/>
            <a:cxnLst/>
            <a:rect l="l" t="t" r="r" b="b"/>
            <a:pathLst>
              <a:path w="1334770" h="635">
                <a:moveTo>
                  <a:pt x="1334262" y="0"/>
                </a:moveTo>
                <a:lnTo>
                  <a:pt x="0" y="58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952" y="40187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4394" y="3924503"/>
            <a:ext cx="9620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Chassis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3399" y="190302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2097" y="1930393"/>
            <a:ext cx="651510" cy="24765"/>
          </a:xfrm>
          <a:custGeom>
            <a:avLst/>
            <a:gdLst/>
            <a:ahLst/>
            <a:cxnLst/>
            <a:rect l="l" t="t" r="r" b="b"/>
            <a:pathLst>
              <a:path w="651510" h="24764">
                <a:moveTo>
                  <a:pt x="0" y="24409"/>
                </a:moveTo>
                <a:lnTo>
                  <a:pt x="65138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3462" y="19040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294" y="1837372"/>
            <a:ext cx="563880" cy="239395"/>
          </a:xfrm>
          <a:custGeom>
            <a:avLst/>
            <a:gdLst/>
            <a:ahLst/>
            <a:cxnLst/>
            <a:rect l="l" t="t" r="r" b="b"/>
            <a:pathLst>
              <a:path w="563880" h="239394">
                <a:moveTo>
                  <a:pt x="0" y="239306"/>
                </a:moveTo>
                <a:lnTo>
                  <a:pt x="563295" y="239306"/>
                </a:lnTo>
                <a:lnTo>
                  <a:pt x="563295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21294" y="1837372"/>
            <a:ext cx="5638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Hinge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6799" y="340425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8832" y="3431265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49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7335" y="34058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4930" y="3311601"/>
            <a:ext cx="1144270" cy="239395"/>
          </a:xfrm>
          <a:custGeom>
            <a:avLst/>
            <a:gdLst/>
            <a:ahLst/>
            <a:cxnLst/>
            <a:rect l="l" t="t" r="r" b="b"/>
            <a:pathLst>
              <a:path w="1144270" h="239395">
                <a:moveTo>
                  <a:pt x="0" y="239306"/>
                </a:moveTo>
                <a:lnTo>
                  <a:pt x="1143901" y="239306"/>
                </a:lnTo>
                <a:lnTo>
                  <a:pt x="1143901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4930" y="3311601"/>
            <a:ext cx="11442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Counter weight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39277" y="204769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79" y="0"/>
                </a:moveTo>
                <a:lnTo>
                  <a:pt x="15194" y="1953"/>
                </a:lnTo>
                <a:lnTo>
                  <a:pt x="7286" y="7280"/>
                </a:lnTo>
                <a:lnTo>
                  <a:pt x="1955" y="15184"/>
                </a:lnTo>
                <a:lnTo>
                  <a:pt x="0" y="24866"/>
                </a:lnTo>
                <a:lnTo>
                  <a:pt x="1955" y="34551"/>
                </a:lnTo>
                <a:lnTo>
                  <a:pt x="7286" y="42459"/>
                </a:lnTo>
                <a:lnTo>
                  <a:pt x="15194" y="47790"/>
                </a:lnTo>
                <a:lnTo>
                  <a:pt x="24879" y="49745"/>
                </a:lnTo>
                <a:lnTo>
                  <a:pt x="34563" y="47790"/>
                </a:lnTo>
                <a:lnTo>
                  <a:pt x="42471" y="42459"/>
                </a:lnTo>
                <a:lnTo>
                  <a:pt x="47803" y="34551"/>
                </a:lnTo>
                <a:lnTo>
                  <a:pt x="49758" y="24866"/>
                </a:lnTo>
                <a:lnTo>
                  <a:pt x="47803" y="15184"/>
                </a:lnTo>
                <a:lnTo>
                  <a:pt x="42471" y="7280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3976" y="2083633"/>
            <a:ext cx="657860" cy="330200"/>
          </a:xfrm>
          <a:custGeom>
            <a:avLst/>
            <a:gdLst/>
            <a:ahLst/>
            <a:cxnLst/>
            <a:rect l="l" t="t" r="r" b="b"/>
            <a:pathLst>
              <a:path w="657860" h="330200">
                <a:moveTo>
                  <a:pt x="0" y="330149"/>
                </a:moveTo>
                <a:lnTo>
                  <a:pt x="65775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9036" y="20468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799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81328" y="2281872"/>
            <a:ext cx="140970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Upper boom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18396" y="25092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79" y="0"/>
                </a:moveTo>
                <a:lnTo>
                  <a:pt x="15194" y="1953"/>
                </a:lnTo>
                <a:lnTo>
                  <a:pt x="7286" y="7280"/>
                </a:lnTo>
                <a:lnTo>
                  <a:pt x="1955" y="15184"/>
                </a:lnTo>
                <a:lnTo>
                  <a:pt x="0" y="24866"/>
                </a:lnTo>
                <a:lnTo>
                  <a:pt x="1955" y="34551"/>
                </a:lnTo>
                <a:lnTo>
                  <a:pt x="7286" y="42459"/>
                </a:lnTo>
                <a:lnTo>
                  <a:pt x="15194" y="47790"/>
                </a:lnTo>
                <a:lnTo>
                  <a:pt x="24879" y="49745"/>
                </a:lnTo>
                <a:lnTo>
                  <a:pt x="34563" y="47790"/>
                </a:lnTo>
                <a:lnTo>
                  <a:pt x="42471" y="42459"/>
                </a:lnTo>
                <a:lnTo>
                  <a:pt x="47803" y="34551"/>
                </a:lnTo>
                <a:lnTo>
                  <a:pt x="49758" y="24866"/>
                </a:lnTo>
                <a:lnTo>
                  <a:pt x="47803" y="15184"/>
                </a:lnTo>
                <a:lnTo>
                  <a:pt x="42471" y="7280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25485" y="2537663"/>
            <a:ext cx="1292705" cy="240665"/>
          </a:xfrm>
          <a:custGeom>
            <a:avLst/>
            <a:gdLst/>
            <a:ahLst/>
            <a:cxnLst/>
            <a:rect l="l" t="t" r="r" b="b"/>
            <a:pathLst>
              <a:path w="1322704" h="240664">
                <a:moveTo>
                  <a:pt x="0" y="240195"/>
                </a:moveTo>
                <a:lnTo>
                  <a:pt x="1322235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7317" y="25077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74978" y="2655189"/>
            <a:ext cx="166560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Intermediate boom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42799" y="165168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3598" y="1289258"/>
            <a:ext cx="301625" cy="370840"/>
          </a:xfrm>
          <a:custGeom>
            <a:avLst/>
            <a:gdLst/>
            <a:ahLst/>
            <a:cxnLst/>
            <a:rect l="l" t="t" r="r" b="b"/>
            <a:pathLst>
              <a:path w="301625" h="370839">
                <a:moveTo>
                  <a:pt x="0" y="0"/>
                </a:moveTo>
                <a:lnTo>
                  <a:pt x="301307" y="37059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5534" y="16541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24758" y="1174623"/>
            <a:ext cx="112331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Upper boom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97800" y="307080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9371" y="3104671"/>
            <a:ext cx="873760" cy="249554"/>
          </a:xfrm>
          <a:custGeom>
            <a:avLst/>
            <a:gdLst/>
            <a:ahLst/>
            <a:cxnLst/>
            <a:rect l="l" t="t" r="r" b="b"/>
            <a:pathLst>
              <a:path w="873760" h="249554">
                <a:moveTo>
                  <a:pt x="873239" y="249186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9543" y="307230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94592" y="3221901"/>
            <a:ext cx="85153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35937" y="344169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64" y="0"/>
                </a:moveTo>
                <a:lnTo>
                  <a:pt x="14144" y="1821"/>
                </a:lnTo>
                <a:lnTo>
                  <a:pt x="6781" y="6788"/>
                </a:lnTo>
                <a:lnTo>
                  <a:pt x="1819" y="14155"/>
                </a:lnTo>
                <a:lnTo>
                  <a:pt x="0" y="23177"/>
                </a:lnTo>
                <a:lnTo>
                  <a:pt x="1819" y="32192"/>
                </a:lnTo>
                <a:lnTo>
                  <a:pt x="6781" y="39555"/>
                </a:lnTo>
                <a:lnTo>
                  <a:pt x="14144" y="44521"/>
                </a:lnTo>
                <a:lnTo>
                  <a:pt x="23164" y="46342"/>
                </a:lnTo>
                <a:lnTo>
                  <a:pt x="32184" y="44521"/>
                </a:lnTo>
                <a:lnTo>
                  <a:pt x="39547" y="39555"/>
                </a:lnTo>
                <a:lnTo>
                  <a:pt x="44510" y="32192"/>
                </a:lnTo>
                <a:lnTo>
                  <a:pt x="46329" y="23177"/>
                </a:lnTo>
                <a:lnTo>
                  <a:pt x="44510" y="14155"/>
                </a:lnTo>
                <a:lnTo>
                  <a:pt x="39547" y="6788"/>
                </a:lnTo>
                <a:lnTo>
                  <a:pt x="32184" y="1821"/>
                </a:lnTo>
                <a:lnTo>
                  <a:pt x="23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4976" y="3472280"/>
            <a:ext cx="683260" cy="227329"/>
          </a:xfrm>
          <a:custGeom>
            <a:avLst/>
            <a:gdLst/>
            <a:ahLst/>
            <a:cxnLst/>
            <a:rect l="l" t="t" r="r" b="b"/>
            <a:pathLst>
              <a:path w="683260" h="227329">
                <a:moveTo>
                  <a:pt x="683196" y="227177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35468" y="34388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357433" y="3573259"/>
            <a:ext cx="138874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42196" y="1692004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30">
                <a:moveTo>
                  <a:pt x="25069" y="0"/>
                </a:moveTo>
                <a:lnTo>
                  <a:pt x="15312" y="1932"/>
                </a:lnTo>
                <a:lnTo>
                  <a:pt x="7343" y="7204"/>
                </a:lnTo>
                <a:lnTo>
                  <a:pt x="1970" y="15023"/>
                </a:lnTo>
                <a:lnTo>
                  <a:pt x="0" y="24599"/>
                </a:lnTo>
                <a:lnTo>
                  <a:pt x="1970" y="34176"/>
                </a:lnTo>
                <a:lnTo>
                  <a:pt x="7343" y="41995"/>
                </a:lnTo>
                <a:lnTo>
                  <a:pt x="15312" y="47267"/>
                </a:lnTo>
                <a:lnTo>
                  <a:pt x="25069" y="49199"/>
                </a:lnTo>
                <a:lnTo>
                  <a:pt x="34826" y="47267"/>
                </a:lnTo>
                <a:lnTo>
                  <a:pt x="42795" y="41995"/>
                </a:lnTo>
                <a:lnTo>
                  <a:pt x="48169" y="34176"/>
                </a:lnTo>
                <a:lnTo>
                  <a:pt x="50139" y="24599"/>
                </a:lnTo>
                <a:lnTo>
                  <a:pt x="48169" y="15023"/>
                </a:lnTo>
                <a:lnTo>
                  <a:pt x="42795" y="7204"/>
                </a:lnTo>
                <a:lnTo>
                  <a:pt x="34826" y="1932"/>
                </a:lnTo>
                <a:lnTo>
                  <a:pt x="25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79270" y="1740521"/>
            <a:ext cx="559435" cy="1052195"/>
          </a:xfrm>
          <a:custGeom>
            <a:avLst/>
            <a:gdLst/>
            <a:ahLst/>
            <a:cxnLst/>
            <a:rect l="l" t="t" r="r" b="b"/>
            <a:pathLst>
              <a:path w="559435" h="1052195">
                <a:moveTo>
                  <a:pt x="558952" y="1051737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1949" y="16926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37759" y="2655189"/>
            <a:ext cx="128397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37797" y="1668604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30">
                <a:moveTo>
                  <a:pt x="25069" y="0"/>
                </a:moveTo>
                <a:lnTo>
                  <a:pt x="15312" y="1932"/>
                </a:lnTo>
                <a:lnTo>
                  <a:pt x="7343" y="7204"/>
                </a:lnTo>
                <a:lnTo>
                  <a:pt x="1970" y="15023"/>
                </a:lnTo>
                <a:lnTo>
                  <a:pt x="0" y="24599"/>
                </a:lnTo>
                <a:lnTo>
                  <a:pt x="1970" y="34176"/>
                </a:lnTo>
                <a:lnTo>
                  <a:pt x="7343" y="41995"/>
                </a:lnTo>
                <a:lnTo>
                  <a:pt x="15312" y="47267"/>
                </a:lnTo>
                <a:lnTo>
                  <a:pt x="25069" y="49199"/>
                </a:lnTo>
                <a:lnTo>
                  <a:pt x="34826" y="47267"/>
                </a:lnTo>
                <a:lnTo>
                  <a:pt x="42795" y="41995"/>
                </a:lnTo>
                <a:lnTo>
                  <a:pt x="48169" y="34176"/>
                </a:lnTo>
                <a:lnTo>
                  <a:pt x="50139" y="24599"/>
                </a:lnTo>
                <a:lnTo>
                  <a:pt x="48169" y="15023"/>
                </a:lnTo>
                <a:lnTo>
                  <a:pt x="42795" y="7204"/>
                </a:lnTo>
                <a:lnTo>
                  <a:pt x="34826" y="1932"/>
                </a:lnTo>
                <a:lnTo>
                  <a:pt x="25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8781" y="938258"/>
            <a:ext cx="777875" cy="736600"/>
          </a:xfrm>
          <a:custGeom>
            <a:avLst/>
            <a:gdLst/>
            <a:ahLst/>
            <a:cxnLst/>
            <a:rect l="l" t="t" r="r" b="b"/>
            <a:pathLst>
              <a:path w="777875" h="736600">
                <a:moveTo>
                  <a:pt x="0" y="0"/>
                </a:moveTo>
                <a:lnTo>
                  <a:pt x="777430" y="736523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9250" y="16668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24758" y="827608"/>
            <a:ext cx="113982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 slave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34397" y="169201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79" y="0"/>
                </a:moveTo>
                <a:lnTo>
                  <a:pt x="15194" y="1953"/>
                </a:lnTo>
                <a:lnTo>
                  <a:pt x="7286" y="7280"/>
                </a:lnTo>
                <a:lnTo>
                  <a:pt x="1955" y="15184"/>
                </a:lnTo>
                <a:lnTo>
                  <a:pt x="0" y="24866"/>
                </a:lnTo>
                <a:lnTo>
                  <a:pt x="1955" y="34551"/>
                </a:lnTo>
                <a:lnTo>
                  <a:pt x="7286" y="42459"/>
                </a:lnTo>
                <a:lnTo>
                  <a:pt x="15194" y="47790"/>
                </a:lnTo>
                <a:lnTo>
                  <a:pt x="24879" y="49745"/>
                </a:lnTo>
                <a:lnTo>
                  <a:pt x="34563" y="47790"/>
                </a:lnTo>
                <a:lnTo>
                  <a:pt x="42471" y="42459"/>
                </a:lnTo>
                <a:lnTo>
                  <a:pt x="47803" y="34551"/>
                </a:lnTo>
                <a:lnTo>
                  <a:pt x="49758" y="24866"/>
                </a:lnTo>
                <a:lnTo>
                  <a:pt x="47803" y="15184"/>
                </a:lnTo>
                <a:lnTo>
                  <a:pt x="42471" y="7280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58415" y="1742407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28657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33015" y="16916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69762" y="2026323"/>
            <a:ext cx="99568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Basket/platform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69762" y="2026323"/>
            <a:ext cx="995680" cy="239395"/>
          </a:xfrm>
          <a:custGeom>
            <a:avLst/>
            <a:gdLst/>
            <a:ahLst/>
            <a:cxnLst/>
            <a:rect l="l" t="t" r="r" b="b"/>
            <a:pathLst>
              <a:path w="995679" h="239394">
                <a:moveTo>
                  <a:pt x="0" y="239306"/>
                </a:moveTo>
                <a:lnTo>
                  <a:pt x="995299" y="239306"/>
                </a:lnTo>
                <a:lnTo>
                  <a:pt x="995299" y="0"/>
                </a:lnTo>
                <a:lnTo>
                  <a:pt x="0" y="0"/>
                </a:lnTo>
                <a:lnTo>
                  <a:pt x="0" y="2393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68376" y="388125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68" y="0"/>
                </a:moveTo>
                <a:lnTo>
                  <a:pt x="15735" y="2026"/>
                </a:lnTo>
                <a:lnTo>
                  <a:pt x="7545" y="7550"/>
                </a:lnTo>
                <a:lnTo>
                  <a:pt x="2024" y="15741"/>
                </a:lnTo>
                <a:lnTo>
                  <a:pt x="0" y="25768"/>
                </a:lnTo>
                <a:lnTo>
                  <a:pt x="2024" y="35802"/>
                </a:lnTo>
                <a:lnTo>
                  <a:pt x="7545" y="43997"/>
                </a:lnTo>
                <a:lnTo>
                  <a:pt x="15735" y="49523"/>
                </a:lnTo>
                <a:lnTo>
                  <a:pt x="25768" y="51549"/>
                </a:lnTo>
                <a:lnTo>
                  <a:pt x="35800" y="49523"/>
                </a:lnTo>
                <a:lnTo>
                  <a:pt x="43991" y="43997"/>
                </a:lnTo>
                <a:lnTo>
                  <a:pt x="49512" y="35802"/>
                </a:lnTo>
                <a:lnTo>
                  <a:pt x="51536" y="25768"/>
                </a:lnTo>
                <a:lnTo>
                  <a:pt x="49512" y="15741"/>
                </a:lnTo>
                <a:lnTo>
                  <a:pt x="43991" y="7550"/>
                </a:lnTo>
                <a:lnTo>
                  <a:pt x="35800" y="2026"/>
                </a:lnTo>
                <a:lnTo>
                  <a:pt x="25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72478" y="3930020"/>
            <a:ext cx="24765" cy="790575"/>
          </a:xfrm>
          <a:custGeom>
            <a:avLst/>
            <a:gdLst/>
            <a:ahLst/>
            <a:cxnLst/>
            <a:rect l="l" t="t" r="r" b="b"/>
            <a:pathLst>
              <a:path w="24764" h="790575">
                <a:moveTo>
                  <a:pt x="0" y="790397"/>
                </a:moveTo>
                <a:lnTo>
                  <a:pt x="2471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72581" y="387923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43949" y="4722355"/>
            <a:ext cx="816610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09969" y="18245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79" y="0"/>
                </a:moveTo>
                <a:lnTo>
                  <a:pt x="15194" y="1953"/>
                </a:lnTo>
                <a:lnTo>
                  <a:pt x="7286" y="7280"/>
                </a:lnTo>
                <a:lnTo>
                  <a:pt x="1955" y="15184"/>
                </a:lnTo>
                <a:lnTo>
                  <a:pt x="0" y="24866"/>
                </a:lnTo>
                <a:lnTo>
                  <a:pt x="1955" y="34551"/>
                </a:lnTo>
                <a:lnTo>
                  <a:pt x="7286" y="42459"/>
                </a:lnTo>
                <a:lnTo>
                  <a:pt x="15194" y="47790"/>
                </a:lnTo>
                <a:lnTo>
                  <a:pt x="24879" y="49745"/>
                </a:lnTo>
                <a:lnTo>
                  <a:pt x="34563" y="47790"/>
                </a:lnTo>
                <a:lnTo>
                  <a:pt x="42471" y="42459"/>
                </a:lnTo>
                <a:lnTo>
                  <a:pt x="47803" y="34551"/>
                </a:lnTo>
                <a:lnTo>
                  <a:pt x="49758" y="24866"/>
                </a:lnTo>
                <a:lnTo>
                  <a:pt x="47803" y="15184"/>
                </a:lnTo>
                <a:lnTo>
                  <a:pt x="42471" y="7280"/>
                </a:lnTo>
                <a:lnTo>
                  <a:pt x="34563" y="1953"/>
                </a:lnTo>
                <a:lnTo>
                  <a:pt x="24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3674" y="1666616"/>
            <a:ext cx="826791" cy="179021"/>
          </a:xfrm>
          <a:custGeom>
            <a:avLst/>
            <a:gdLst/>
            <a:ahLst/>
            <a:cxnLst/>
            <a:rect l="l" t="t" r="r" b="b"/>
            <a:pathLst>
              <a:path w="988694" h="202564">
                <a:moveTo>
                  <a:pt x="0" y="0"/>
                </a:moveTo>
                <a:lnTo>
                  <a:pt x="988517" y="20256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9775" y="18253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94930" y="1523416"/>
            <a:ext cx="1388745" cy="239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 master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33032" y="5083075"/>
            <a:ext cx="1035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24924" y="368034"/>
            <a:ext cx="35217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Parts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of a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boom-type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elevating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work</a:t>
            </a: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platform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EEF417-BC82-430E-B3E5-D8B18D8A0C00}"/>
              </a:ext>
            </a:extLst>
          </p:cNvPr>
          <p:cNvSpPr/>
          <p:nvPr/>
        </p:nvSpPr>
        <p:spPr>
          <a:xfrm>
            <a:off x="400175" y="634997"/>
            <a:ext cx="6756150" cy="4326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201" y="2206080"/>
            <a:ext cx="3045009" cy="2764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2000885"/>
          </a:xfrm>
          <a:custGeom>
            <a:avLst/>
            <a:gdLst/>
            <a:ahLst/>
            <a:cxnLst/>
            <a:rect l="l" t="t" r="r" b="b"/>
            <a:pathLst>
              <a:path w="7560309" h="2000885">
                <a:moveTo>
                  <a:pt x="0" y="2000796"/>
                </a:moveTo>
                <a:lnTo>
                  <a:pt x="7559992" y="2000796"/>
                </a:lnTo>
                <a:lnTo>
                  <a:pt x="7559992" y="0"/>
                </a:lnTo>
                <a:lnTo>
                  <a:pt x="0" y="0"/>
                </a:lnTo>
                <a:lnTo>
                  <a:pt x="0" y="2000796"/>
                </a:lnTo>
                <a:close/>
              </a:path>
            </a:pathLst>
          </a:custGeom>
          <a:solidFill>
            <a:srgbClr val="E5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535679">
              <a:lnSpc>
                <a:spcPct val="100000"/>
              </a:lnSpc>
              <a:spcBef>
                <a:spcPts val="2590"/>
              </a:spcBef>
            </a:pPr>
            <a:r>
              <a:rPr sz="4200" spc="5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4200" spc="25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4200" spc="-18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2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1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099" y="108760"/>
            <a:ext cx="634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6025" algn="l"/>
              </a:tabLst>
            </a:pPr>
            <a:r>
              <a:rPr sz="12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2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	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38631"/>
            <a:ext cx="606425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 a job plan,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out.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 for developing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plan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developed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account things</a:t>
            </a:r>
            <a:r>
              <a:rPr sz="1000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8108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</a:t>
            </a:r>
            <a:r>
              <a:rPr sz="1400" spc="-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plan</a:t>
            </a:r>
            <a:endParaRPr sz="14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1073507"/>
          <a:ext cx="6472553" cy="3895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30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 marR="21590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hazards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controlled.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13335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Laws,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standards,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instructions which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27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tasks which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81120" y="1406745"/>
            <a:ext cx="1452466" cy="1482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0023" y="3142462"/>
            <a:ext cx="1835975" cy="17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9425" y="1621993"/>
            <a:ext cx="2195271" cy="1284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561" y="1813115"/>
            <a:ext cx="1550107" cy="107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2895" y="3392297"/>
            <a:ext cx="1194561" cy="153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CF33D9-72E3-4512-83F6-96C16E438ADE}"/>
              </a:ext>
            </a:extLst>
          </p:cNvPr>
          <p:cNvSpPr/>
          <p:nvPr/>
        </p:nvSpPr>
        <p:spPr>
          <a:xfrm>
            <a:off x="540000" y="630291"/>
            <a:ext cx="6064250" cy="35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61CB5-A0A2-4914-8598-067EAF8DB327}"/>
              </a:ext>
            </a:extLst>
          </p:cNvPr>
          <p:cNvSpPr/>
          <p:nvPr/>
        </p:nvSpPr>
        <p:spPr>
          <a:xfrm>
            <a:off x="577850" y="1093414"/>
            <a:ext cx="2195271" cy="1878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116A09-325B-46AA-9C93-30B7B510A10D}"/>
              </a:ext>
            </a:extLst>
          </p:cNvPr>
          <p:cNvSpPr/>
          <p:nvPr/>
        </p:nvSpPr>
        <p:spPr>
          <a:xfrm>
            <a:off x="2869425" y="1131753"/>
            <a:ext cx="2195271" cy="184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7CD675-16B1-4F1C-9484-B81567C010B6}"/>
              </a:ext>
            </a:extLst>
          </p:cNvPr>
          <p:cNvSpPr/>
          <p:nvPr/>
        </p:nvSpPr>
        <p:spPr>
          <a:xfrm>
            <a:off x="5161000" y="1107447"/>
            <a:ext cx="1817650" cy="186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0DEA1-3EE3-437B-834F-A175CFBEE46E}"/>
              </a:ext>
            </a:extLst>
          </p:cNvPr>
          <p:cNvSpPr/>
          <p:nvPr/>
        </p:nvSpPr>
        <p:spPr>
          <a:xfrm>
            <a:off x="577850" y="3104123"/>
            <a:ext cx="3328148" cy="1798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9D0B1-F2B6-4C95-983C-ABA8D65AE8AA}"/>
              </a:ext>
            </a:extLst>
          </p:cNvPr>
          <p:cNvSpPr/>
          <p:nvPr/>
        </p:nvSpPr>
        <p:spPr>
          <a:xfrm>
            <a:off x="4006850" y="3096505"/>
            <a:ext cx="2949785" cy="182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099" y="108760"/>
            <a:ext cx="634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6025" algn="l"/>
              </a:tabLst>
            </a:pPr>
            <a:r>
              <a:rPr sz="12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2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	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38631"/>
            <a:ext cx="606425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 a job plan,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out.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 for developing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plan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developed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account things</a:t>
            </a:r>
            <a:r>
              <a:rPr sz="1000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8108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</a:t>
            </a:r>
            <a:r>
              <a:rPr sz="1400" spc="-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plan</a:t>
            </a:r>
            <a:endParaRPr sz="14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1073507"/>
          <a:ext cx="6472553" cy="3895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30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025" marR="21590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hazards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controlled.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133350">
                        <a:lnSpc>
                          <a:spcPts val="1140"/>
                        </a:lnSpc>
                        <a:spcBef>
                          <a:spcPts val="8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Laws,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standards,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instructions which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27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tasks which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81120" y="1406745"/>
            <a:ext cx="1452466" cy="1482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0023" y="3142462"/>
            <a:ext cx="1835975" cy="17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9425" y="1621993"/>
            <a:ext cx="2195271" cy="1284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561" y="1813115"/>
            <a:ext cx="1550107" cy="107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2895" y="3392297"/>
            <a:ext cx="1194561" cy="153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859D28-7D7C-4180-8ADB-3E8B4BA4CD10}"/>
              </a:ext>
            </a:extLst>
          </p:cNvPr>
          <p:cNvSpPr/>
          <p:nvPr/>
        </p:nvSpPr>
        <p:spPr>
          <a:xfrm>
            <a:off x="601787" y="1093415"/>
            <a:ext cx="2195271" cy="1866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3A0D-771F-4351-890E-B509F826E6D5}"/>
              </a:ext>
            </a:extLst>
          </p:cNvPr>
          <p:cNvSpPr/>
          <p:nvPr/>
        </p:nvSpPr>
        <p:spPr>
          <a:xfrm>
            <a:off x="2858845" y="1143752"/>
            <a:ext cx="2195271" cy="181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B1FDAF-E707-49E6-8E7A-59B1ACB6F523}"/>
              </a:ext>
            </a:extLst>
          </p:cNvPr>
          <p:cNvSpPr/>
          <p:nvPr/>
        </p:nvSpPr>
        <p:spPr>
          <a:xfrm>
            <a:off x="5149850" y="1143752"/>
            <a:ext cx="1804864" cy="181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E391E-347B-4532-A9D1-2FC40CE82941}"/>
              </a:ext>
            </a:extLst>
          </p:cNvPr>
          <p:cNvSpPr/>
          <p:nvPr/>
        </p:nvSpPr>
        <p:spPr>
          <a:xfrm>
            <a:off x="610828" y="3101494"/>
            <a:ext cx="3252440" cy="1824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CC0B5-4EB7-4D69-9D76-D382BC18FA2D}"/>
              </a:ext>
            </a:extLst>
          </p:cNvPr>
          <p:cNvSpPr/>
          <p:nvPr/>
        </p:nvSpPr>
        <p:spPr>
          <a:xfrm>
            <a:off x="4006850" y="3101494"/>
            <a:ext cx="2938822" cy="1824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099" y="108760"/>
            <a:ext cx="634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6025" algn="l"/>
              </a:tabLst>
            </a:pPr>
            <a:r>
              <a:rPr sz="12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2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	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4231" y="3174009"/>
            <a:ext cx="3285767" cy="179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799" y="638631"/>
            <a:ext cx="5483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done.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2799" y="366000"/>
            <a:ext cx="739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Job</a:t>
            </a:r>
            <a:r>
              <a:rPr sz="1400" b="1" spc="-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order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3168231"/>
            <a:ext cx="3016885" cy="12814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that, 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days,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controllers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needed. This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ready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 alongside the traffic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controllers.</a:t>
            </a:r>
            <a:endParaRPr sz="1000">
              <a:latin typeface="Franklin Gothic Book"/>
              <a:cs typeface="Franklin Gothic Book"/>
            </a:endParaRPr>
          </a:p>
          <a:p>
            <a:pPr marL="12700" marR="76200">
              <a:lnSpc>
                <a:spcPts val="1140"/>
              </a:lnSpc>
              <a:spcBef>
                <a:spcPts val="71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discuss 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workmates.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Talking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asking questions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everyone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everyone 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involved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controlled.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8674" y="926258"/>
          <a:ext cx="6471920" cy="209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3935">
                <a:tc>
                  <a:txBody>
                    <a:bodyPr/>
                    <a:lstStyle/>
                    <a:p>
                      <a:pPr marL="68580" marR="22796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certain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on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certain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tasks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certain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609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set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particular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798479" y="1566011"/>
            <a:ext cx="2166048" cy="1398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142" y="1457896"/>
            <a:ext cx="2123821" cy="1506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239" y="1424056"/>
            <a:ext cx="1510946" cy="1535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E304D3-D7DA-41F7-9F99-50D241FE5D22}"/>
              </a:ext>
            </a:extLst>
          </p:cNvPr>
          <p:cNvSpPr/>
          <p:nvPr/>
        </p:nvSpPr>
        <p:spPr>
          <a:xfrm>
            <a:off x="456696" y="638631"/>
            <a:ext cx="5669301" cy="227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74BCF-127C-4B6A-8AD2-DF9B7397FEE0}"/>
              </a:ext>
            </a:extLst>
          </p:cNvPr>
          <p:cNvSpPr/>
          <p:nvPr/>
        </p:nvSpPr>
        <p:spPr>
          <a:xfrm>
            <a:off x="601787" y="984911"/>
            <a:ext cx="1843839" cy="197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B3617B-1D35-498C-A7FA-3E854090E40A}"/>
              </a:ext>
            </a:extLst>
          </p:cNvPr>
          <p:cNvSpPr/>
          <p:nvPr/>
        </p:nvSpPr>
        <p:spPr>
          <a:xfrm>
            <a:off x="2566193" y="997200"/>
            <a:ext cx="2117770" cy="197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94C1FF-21B2-482F-9810-C0BE83D69277}"/>
              </a:ext>
            </a:extLst>
          </p:cNvPr>
          <p:cNvSpPr/>
          <p:nvPr/>
        </p:nvSpPr>
        <p:spPr>
          <a:xfrm>
            <a:off x="4783007" y="1012735"/>
            <a:ext cx="2166048" cy="197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71168A-1C0D-428C-8666-046A236082BF}"/>
              </a:ext>
            </a:extLst>
          </p:cNvPr>
          <p:cNvSpPr/>
          <p:nvPr/>
        </p:nvSpPr>
        <p:spPr>
          <a:xfrm>
            <a:off x="456696" y="3043153"/>
            <a:ext cx="6553897" cy="197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6436" y="117014"/>
            <a:ext cx="1222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2885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hazards 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job?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4318" y="432004"/>
          <a:ext cx="4879340" cy="4536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948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65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engineers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490158" y="820887"/>
            <a:ext cx="1815617" cy="1882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1923" y="1216172"/>
            <a:ext cx="2065577" cy="139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3666" y="3122129"/>
            <a:ext cx="1653941" cy="1777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1646" y="3087478"/>
            <a:ext cx="1287092" cy="1821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7150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94FA2-C818-45F2-B65A-88F81B5659A1}"/>
              </a:ext>
            </a:extLst>
          </p:cNvPr>
          <p:cNvSpPr/>
          <p:nvPr/>
        </p:nvSpPr>
        <p:spPr>
          <a:xfrm>
            <a:off x="2214899" y="477162"/>
            <a:ext cx="2300866" cy="2226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156C0-5D7F-4880-AA8F-A26C847D4582}"/>
              </a:ext>
            </a:extLst>
          </p:cNvPr>
          <p:cNvSpPr/>
          <p:nvPr/>
        </p:nvSpPr>
        <p:spPr>
          <a:xfrm>
            <a:off x="4658269" y="510032"/>
            <a:ext cx="2230542" cy="215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5959E-C00D-46B9-9F5D-C5DB906D64EC}"/>
              </a:ext>
            </a:extLst>
          </p:cNvPr>
          <p:cNvSpPr/>
          <p:nvPr/>
        </p:nvSpPr>
        <p:spPr>
          <a:xfrm>
            <a:off x="2171841" y="2811811"/>
            <a:ext cx="2343924" cy="2092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1BF1E1-E6B9-4B74-B33D-CBEE95A64E74}"/>
              </a:ext>
            </a:extLst>
          </p:cNvPr>
          <p:cNvSpPr/>
          <p:nvPr/>
        </p:nvSpPr>
        <p:spPr>
          <a:xfrm>
            <a:off x="4658269" y="2842030"/>
            <a:ext cx="2230542" cy="2057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2217</Words>
  <Application>Microsoft Office PowerPoint</Application>
  <PresentationFormat>Custom</PresentationFormat>
  <Paragraphs>324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Franklin Gothic Book</vt:lpstr>
      <vt:lpstr>Franklin Gothic Demi</vt:lpstr>
      <vt:lpstr>Franklin Gothic Medium</vt:lpstr>
      <vt:lpstr>Open Sans Semibold</vt:lpstr>
      <vt:lpstr>Times New Roman</vt:lpstr>
      <vt:lpstr>Office Theme</vt:lpstr>
      <vt:lpstr>ELEVATING WORK PLATFORM  SAFETY &amp; LICENCE GUIDE</vt:lpstr>
      <vt:lpstr>contents</vt:lpstr>
      <vt:lpstr>About this guide</vt:lpstr>
      <vt:lpstr>Parts of a boom-type elevating work platform</vt:lpstr>
      <vt:lpstr>PowerPoint Presentation</vt:lpstr>
      <vt:lpstr>Work plan</vt:lpstr>
      <vt:lpstr>Work plan</vt:lpstr>
      <vt:lpstr>Job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ELEVATING WORK PLATFORM  SAFETY &amp; LICENCE GUIDE</dc:title>
  <dc:creator>James</dc:creator>
  <cp:lastModifiedBy>qk663</cp:lastModifiedBy>
  <cp:revision>76</cp:revision>
  <dcterms:created xsi:type="dcterms:W3CDTF">2019-09-02T05:38:09Z</dcterms:created>
  <dcterms:modified xsi:type="dcterms:W3CDTF">2020-03-24T00:12:01Z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2019-09-02T00:00:00Z</vt:filetime>
  </property>
</Properties>
</file>