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76" r:id="rId5"/>
    <p:sldId id="278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301" r:id="rId15"/>
    <p:sldId id="302" r:id="rId16"/>
    <p:sldId id="303" r:id="rId17"/>
    <p:sldId id="314" r:id="rId18"/>
    <p:sldId id="315" r:id="rId19"/>
    <p:sldId id="316" r:id="rId20"/>
    <p:sldId id="317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0532" y="898932"/>
            <a:ext cx="650178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0000" y="112728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3175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79999" y="1127285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79999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20000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0000" y="4971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79999" y="497118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52703" y="1800897"/>
            <a:ext cx="1583685" cy="309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28067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934" y="2206226"/>
            <a:ext cx="6500980" cy="226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3075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9427" y="2354374"/>
            <a:ext cx="768640" cy="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4501" y="2684297"/>
            <a:ext cx="771711" cy="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1" y="2"/>
            <a:ext cx="7534909" cy="3185795"/>
          </a:xfrm>
          <a:custGeom>
            <a:avLst/>
            <a:gdLst/>
            <a:ahLst/>
            <a:cxnLst/>
            <a:rect l="l" t="t" r="r" b="b"/>
            <a:pathLst>
              <a:path w="7534909" h="3185795">
                <a:moveTo>
                  <a:pt x="7534909" y="0"/>
                </a:moveTo>
                <a:lnTo>
                  <a:pt x="0" y="0"/>
                </a:lnTo>
                <a:lnTo>
                  <a:pt x="0" y="3185223"/>
                </a:lnTo>
                <a:lnTo>
                  <a:pt x="7534909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600" y="653199"/>
            <a:ext cx="861358" cy="870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201" y="2952005"/>
            <a:ext cx="3347920" cy="1697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6194" y="4149306"/>
            <a:ext cx="1727358" cy="766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11400" y="3079814"/>
            <a:ext cx="1694180" cy="9531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5"/>
              </a:spcBef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RIIMPO323E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civil</a:t>
            </a:r>
            <a:r>
              <a:rPr sz="1200" spc="-9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construction  dozer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1448" y="1449897"/>
            <a:ext cx="1800860" cy="1250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5400" dirty="0">
                <a:solidFill>
                  <a:srgbClr val="231F20"/>
                </a:solidFill>
                <a:latin typeface="ArmyChalk"/>
                <a:cs typeface="ArmyChalk"/>
              </a:rPr>
              <a:t>Do</a:t>
            </a:r>
            <a:r>
              <a:rPr sz="5400" spc="-80" dirty="0">
                <a:solidFill>
                  <a:srgbClr val="231F20"/>
                </a:solidFill>
                <a:latin typeface="ArmyChalk"/>
                <a:cs typeface="ArmyChalk"/>
              </a:rPr>
              <a:t>z</a:t>
            </a:r>
            <a:r>
              <a:rPr sz="5400" dirty="0">
                <a:solidFill>
                  <a:srgbClr val="231F20"/>
                </a:solidFill>
                <a:latin typeface="ArmyChalk"/>
                <a:cs typeface="ArmyChalk"/>
              </a:rPr>
              <a:t>er</a:t>
            </a:r>
            <a:endParaRPr sz="5400" dirty="0">
              <a:latin typeface="ArmyChalk"/>
              <a:cs typeface="ArmyChalk"/>
            </a:endParaRPr>
          </a:p>
          <a:p>
            <a:pPr marL="963294">
              <a:lnSpc>
                <a:spcPct val="100000"/>
              </a:lnSpc>
              <a:spcBef>
                <a:spcPts val="220"/>
              </a:spcBef>
            </a:pPr>
            <a:r>
              <a:rPr sz="1950" dirty="0">
                <a:solidFill>
                  <a:srgbClr val="802B28"/>
                </a:solidFill>
                <a:latin typeface="ArmyChalk"/>
                <a:cs typeface="ArmyChalk"/>
              </a:rPr>
              <a:t>TICKET</a:t>
            </a:r>
            <a:endParaRPr sz="1950" dirty="0">
              <a:latin typeface="ArmyChalk"/>
              <a:cs typeface="ArmyChalk"/>
            </a:endParaRPr>
          </a:p>
        </p:txBody>
      </p:sp>
      <p:sp>
        <p:nvSpPr>
          <p:cNvPr id="29" name="object 22"/>
          <p:cNvSpPr txBox="1">
            <a:spLocks noGrp="1"/>
          </p:cNvSpPr>
          <p:nvPr>
            <p:ph type="title"/>
          </p:nvPr>
        </p:nvSpPr>
        <p:spPr>
          <a:xfrm>
            <a:off x="527300" y="286042"/>
            <a:ext cx="3245485" cy="558800"/>
          </a:xfrm>
          <a:prstGeom prst="rect">
            <a:avLst/>
          </a:prstGeom>
          <a:solidFill>
            <a:srgbClr val="802B28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 dirty="0">
              <a:latin typeface="Franklin Gothic Medium"/>
              <a:cs typeface="Franklin Gothic Medium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67AF8E8C-B042-49EF-8D31-EA3EB1D1C12D}"/>
              </a:ext>
            </a:extLst>
          </p:cNvPr>
          <p:cNvSpPr/>
          <p:nvPr/>
        </p:nvSpPr>
        <p:spPr>
          <a:xfrm>
            <a:off x="3549650" y="1744574"/>
            <a:ext cx="1360417" cy="1315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269" y="1778406"/>
            <a:ext cx="4705403" cy="265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799" y="460850"/>
            <a:ext cx="387985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Drawings and sketches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detailing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Specifications –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 about 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 details –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–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expected to</a:t>
            </a:r>
            <a:r>
              <a:rPr sz="1000" spc="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5299" y="422854"/>
            <a:ext cx="1322705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1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before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984" y="509932"/>
            <a:ext cx="4789666" cy="436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65885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8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88984" y="520200"/>
            <a:ext cx="4789666" cy="4404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4010" y="1370409"/>
            <a:ext cx="4684425" cy="2900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6267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2141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4560" y="4391901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1483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350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1483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2939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88983" y="432003"/>
            <a:ext cx="4799451" cy="45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092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800" i="1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52616"/>
            <a:ext cx="2653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How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find the cubic capacity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a</a:t>
            </a:r>
            <a:r>
              <a:rPr sz="1200" spc="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bucket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902" y="1727517"/>
            <a:ext cx="3785217" cy="254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6940" y="1607717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>
                <a:moveTo>
                  <a:pt x="0" y="0"/>
                </a:moveTo>
                <a:lnTo>
                  <a:pt x="615988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0371" y="1307043"/>
            <a:ext cx="1415415" cy="471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=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 </a:t>
            </a:r>
            <a:r>
              <a:rPr sz="13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×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3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×</a:t>
            </a:r>
            <a:r>
              <a:rPr sz="13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</a:t>
            </a:r>
            <a:endParaRPr sz="1200">
              <a:latin typeface="Franklin Gothic Demi"/>
              <a:cs typeface="Franklin Gothic Demi"/>
            </a:endParaRPr>
          </a:p>
          <a:p>
            <a:pPr marR="261620" algn="r">
              <a:lnSpc>
                <a:spcPct val="100000"/>
              </a:lnSpc>
              <a:spcBef>
                <a:spcPts val="25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9125" y="1307362"/>
            <a:ext cx="1404636" cy="85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6564" y="1082399"/>
            <a:ext cx="370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8808" y="1550251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4939" y="2978467"/>
            <a:ext cx="1405471" cy="8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55326" y="2019222"/>
            <a:ext cx="3975724" cy="259058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R="298450" algn="ctr">
              <a:lnSpc>
                <a:spcPct val="100000"/>
              </a:lnSpc>
              <a:spcBef>
                <a:spcPts val="5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1000" dirty="0">
              <a:latin typeface="Franklin Gothic Book"/>
              <a:cs typeface="Franklin Gothic Book"/>
            </a:endParaRPr>
          </a:p>
          <a:p>
            <a:pPr marL="1805939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of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cube</a:t>
            </a:r>
            <a:endParaRPr sz="1000" dirty="0">
              <a:latin typeface="Franklin Gothic Demi"/>
              <a:cs typeface="Franklin Gothic Demi"/>
            </a:endParaRPr>
          </a:p>
          <a:p>
            <a:pPr marL="363855"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= L ×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×</a:t>
            </a:r>
            <a:r>
              <a:rPr sz="1000" spc="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765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 dirty="0">
              <a:latin typeface="Franklin Gothic Book"/>
              <a:cs typeface="Franklin Gothic Book"/>
            </a:endParaRPr>
          </a:p>
          <a:p>
            <a:pPr marL="3023235" marR="297180" indent="200025">
              <a:lnSpc>
                <a:spcPct val="304300"/>
              </a:lnSpc>
              <a:spcBef>
                <a:spcPts val="2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ight  </a:t>
            </a: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 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    </a:t>
            </a:r>
          </a:p>
          <a:p>
            <a:pPr marL="3023235" marR="297180" indent="200025">
              <a:lnSpc>
                <a:spcPct val="304300"/>
              </a:lnSpc>
              <a:spcBef>
                <a:spcPts val="215"/>
              </a:spcBef>
            </a:pPr>
            <a:r>
              <a:rPr lang="en-AU" sz="1000" dirty="0">
                <a:latin typeface="Franklin Gothic Book"/>
                <a:cs typeface="Franklin Gothic Book"/>
              </a:rPr>
              <a:t>Width</a:t>
            </a:r>
            <a:endParaRPr sz="1000" dirty="0">
              <a:latin typeface="Franklin Gothic Book"/>
              <a:cs typeface="Franklin Gothic Book"/>
            </a:endParaRPr>
          </a:p>
          <a:p>
            <a:pPr marL="1812289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of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bucket</a:t>
            </a:r>
            <a:endParaRPr sz="1000" dirty="0">
              <a:latin typeface="Franklin Gothic Demi"/>
              <a:cs typeface="Franklin Gothic Demi"/>
            </a:endParaRPr>
          </a:p>
          <a:p>
            <a:pPr marL="1812289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= L ×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÷</a:t>
            </a:r>
            <a:r>
              <a:rPr sz="1000" spc="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shape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triangular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prism)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60411"/>
            <a:ext cx="3268345" cy="5727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Earthmoving hazards and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risks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5202" y="3277743"/>
            <a:ext cx="2036991" cy="137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3062" y="959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49466" y="9711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889836" y="9711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4912" y="3011531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9817" y="2996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889835" y="2996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89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800" i="1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705557"/>
          <a:ext cx="6473190" cy="425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197" y="1273606"/>
            <a:ext cx="1932000" cy="138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0906" y="3341687"/>
            <a:ext cx="2036991" cy="1554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0018" y="758824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893222" y="80165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88010" y="2895600"/>
            <a:ext cx="2027986" cy="200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720018" y="2895600"/>
            <a:ext cx="2092357" cy="200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893222" y="2876824"/>
            <a:ext cx="2092357" cy="20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18026"/>
            <a:ext cx="6347460" cy="14712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earthmoving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hours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(decibels),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140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briefly can permanently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hearing.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loss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is: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painless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irreversible.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612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Decibel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levels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common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sounds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5091" y="2136897"/>
            <a:ext cx="3481865" cy="2621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460182"/>
            <a:ext cx="2611120" cy="14065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5052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in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environments.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48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forest has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might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60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a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jackhammer generates around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7519" y="1277252"/>
            <a:ext cx="4888567" cy="2968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6345" y="3963238"/>
            <a:ext cx="1091565" cy="401320"/>
          </a:xfrm>
          <a:custGeom>
            <a:avLst/>
            <a:gdLst/>
            <a:ahLst/>
            <a:cxnLst/>
            <a:rect l="l" t="t" r="r" b="b"/>
            <a:pathLst>
              <a:path w="1091564" h="401320">
                <a:moveTo>
                  <a:pt x="0" y="401294"/>
                </a:moveTo>
                <a:lnTo>
                  <a:pt x="1091565" y="401294"/>
                </a:lnTo>
                <a:lnTo>
                  <a:pt x="1091565" y="0"/>
                </a:lnTo>
                <a:lnTo>
                  <a:pt x="0" y="0"/>
                </a:lnTo>
                <a:lnTo>
                  <a:pt x="0" y="401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6345" y="3963238"/>
            <a:ext cx="109156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271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 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way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8465" y="4089358"/>
            <a:ext cx="309880" cy="68580"/>
          </a:xfrm>
          <a:custGeom>
            <a:avLst/>
            <a:gdLst/>
            <a:ahLst/>
            <a:cxnLst/>
            <a:rect l="l" t="t" r="r" b="b"/>
            <a:pathLst>
              <a:path w="309879" h="68579">
                <a:moveTo>
                  <a:pt x="309829" y="0"/>
                </a:moveTo>
                <a:lnTo>
                  <a:pt x="0" y="6826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716" y="40584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18"/>
                </a:moveTo>
                <a:lnTo>
                  <a:pt x="50749" y="24116"/>
                </a:lnTo>
                <a:lnTo>
                  <a:pt x="48403" y="14655"/>
                </a:lnTo>
                <a:lnTo>
                  <a:pt x="42678" y="6775"/>
                </a:lnTo>
                <a:lnTo>
                  <a:pt x="34063" y="1491"/>
                </a:lnTo>
                <a:lnTo>
                  <a:pt x="24099" y="0"/>
                </a:lnTo>
                <a:lnTo>
                  <a:pt x="14657" y="2358"/>
                </a:lnTo>
                <a:lnTo>
                  <a:pt x="6777" y="8103"/>
                </a:lnTo>
                <a:lnTo>
                  <a:pt x="1500" y="16769"/>
                </a:lnTo>
                <a:lnTo>
                  <a:pt x="0" y="26699"/>
                </a:lnTo>
                <a:lnTo>
                  <a:pt x="2354" y="36123"/>
                </a:lnTo>
                <a:lnTo>
                  <a:pt x="8076" y="43982"/>
                </a:lnTo>
                <a:lnTo>
                  <a:pt x="16677" y="4921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054" y="1198143"/>
            <a:ext cx="560705" cy="257810"/>
          </a:xfrm>
          <a:custGeom>
            <a:avLst/>
            <a:gdLst/>
            <a:ahLst/>
            <a:cxnLst/>
            <a:rect l="l" t="t" r="r" b="b"/>
            <a:pathLst>
              <a:path w="560705" h="257809">
                <a:moveTo>
                  <a:pt x="0" y="257301"/>
                </a:moveTo>
                <a:lnTo>
                  <a:pt x="560273" y="257301"/>
                </a:lnTo>
                <a:lnTo>
                  <a:pt x="560273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41054" y="1198143"/>
            <a:ext cx="5607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6345" y="3466820"/>
            <a:ext cx="63944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3287" y="3594853"/>
            <a:ext cx="328930" cy="2540"/>
          </a:xfrm>
          <a:custGeom>
            <a:avLst/>
            <a:gdLst/>
            <a:ahLst/>
            <a:cxnLst/>
            <a:rect l="l" t="t" r="r" b="b"/>
            <a:pathLst>
              <a:path w="328930" h="2539">
                <a:moveTo>
                  <a:pt x="328866" y="2082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2194" y="357172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20"/>
                </a:moveTo>
                <a:lnTo>
                  <a:pt x="50720" y="24140"/>
                </a:lnTo>
                <a:lnTo>
                  <a:pt x="48361" y="14652"/>
                </a:lnTo>
                <a:lnTo>
                  <a:pt x="42638" y="6747"/>
                </a:lnTo>
                <a:lnTo>
                  <a:pt x="34037" y="1493"/>
                </a:lnTo>
                <a:lnTo>
                  <a:pt x="24071" y="0"/>
                </a:lnTo>
                <a:lnTo>
                  <a:pt x="14626" y="2347"/>
                </a:lnTo>
                <a:lnTo>
                  <a:pt x="6752" y="8062"/>
                </a:lnTo>
                <a:lnTo>
                  <a:pt x="1500" y="16669"/>
                </a:lnTo>
                <a:lnTo>
                  <a:pt x="0" y="26615"/>
                </a:lnTo>
                <a:lnTo>
                  <a:pt x="2354" y="36073"/>
                </a:lnTo>
                <a:lnTo>
                  <a:pt x="8076" y="43967"/>
                </a:lnTo>
                <a:lnTo>
                  <a:pt x="16677" y="4922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56345" y="2967152"/>
            <a:ext cx="86931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Hidden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holes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6608" y="3094343"/>
            <a:ext cx="287655" cy="79375"/>
          </a:xfrm>
          <a:custGeom>
            <a:avLst/>
            <a:gdLst/>
            <a:ahLst/>
            <a:cxnLst/>
            <a:rect l="l" t="t" r="r" b="b"/>
            <a:pathLst>
              <a:path w="287654" h="79375">
                <a:moveTo>
                  <a:pt x="287388" y="7937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3118" y="31551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223" y="48229"/>
                </a:moveTo>
                <a:lnTo>
                  <a:pt x="23992" y="50757"/>
                </a:lnTo>
                <a:lnTo>
                  <a:pt x="33639" y="49385"/>
                </a:lnTo>
                <a:lnTo>
                  <a:pt x="42074" y="44507"/>
                </a:lnTo>
                <a:lnTo>
                  <a:pt x="48208" y="36520"/>
                </a:lnTo>
                <a:lnTo>
                  <a:pt x="50732" y="26761"/>
                </a:lnTo>
                <a:lnTo>
                  <a:pt x="49370" y="17113"/>
                </a:lnTo>
                <a:lnTo>
                  <a:pt x="44493" y="8672"/>
                </a:lnTo>
                <a:lnTo>
                  <a:pt x="36473" y="2535"/>
                </a:lnTo>
                <a:lnTo>
                  <a:pt x="26719" y="0"/>
                </a:lnTo>
                <a:lnTo>
                  <a:pt x="17082" y="1360"/>
                </a:lnTo>
                <a:lnTo>
                  <a:pt x="8657" y="6235"/>
                </a:lnTo>
                <a:lnTo>
                  <a:pt x="2539" y="14244"/>
                </a:lnTo>
                <a:lnTo>
                  <a:pt x="0" y="23989"/>
                </a:lnTo>
                <a:lnTo>
                  <a:pt x="1351" y="33642"/>
                </a:lnTo>
                <a:lnTo>
                  <a:pt x="6218" y="42092"/>
                </a:lnTo>
                <a:lnTo>
                  <a:pt x="14223" y="4822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56345" y="1967814"/>
            <a:ext cx="160337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9752" y="2093173"/>
            <a:ext cx="633730" cy="951865"/>
          </a:xfrm>
          <a:custGeom>
            <a:avLst/>
            <a:gdLst/>
            <a:ahLst/>
            <a:cxnLst/>
            <a:rect l="l" t="t" r="r" b="b"/>
            <a:pathLst>
              <a:path w="633729" h="951864">
                <a:moveTo>
                  <a:pt x="633666" y="95161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2327" y="30407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840" y="40457"/>
                </a:moveTo>
                <a:lnTo>
                  <a:pt x="12386" y="47150"/>
                </a:lnTo>
                <a:lnTo>
                  <a:pt x="21602" y="50314"/>
                </a:lnTo>
                <a:lnTo>
                  <a:pt x="31331" y="49803"/>
                </a:lnTo>
                <a:lnTo>
                  <a:pt x="40412" y="45473"/>
                </a:lnTo>
                <a:lnTo>
                  <a:pt x="47090" y="37921"/>
                </a:lnTo>
                <a:lnTo>
                  <a:pt x="50263" y="28700"/>
                </a:lnTo>
                <a:lnTo>
                  <a:pt x="49762" y="18959"/>
                </a:lnTo>
                <a:lnTo>
                  <a:pt x="45416" y="9850"/>
                </a:lnTo>
                <a:lnTo>
                  <a:pt x="37871" y="3157"/>
                </a:lnTo>
                <a:lnTo>
                  <a:pt x="28655" y="0"/>
                </a:lnTo>
                <a:lnTo>
                  <a:pt x="18931" y="526"/>
                </a:lnTo>
                <a:lnTo>
                  <a:pt x="9856" y="4884"/>
                </a:lnTo>
                <a:lnTo>
                  <a:pt x="3177" y="12402"/>
                </a:lnTo>
                <a:lnTo>
                  <a:pt x="0" y="21609"/>
                </a:lnTo>
                <a:lnTo>
                  <a:pt x="496" y="31346"/>
                </a:lnTo>
                <a:lnTo>
                  <a:pt x="4840" y="4045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56345" y="2467483"/>
            <a:ext cx="9417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Embankments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97472" y="2594972"/>
            <a:ext cx="532765" cy="224154"/>
          </a:xfrm>
          <a:custGeom>
            <a:avLst/>
            <a:gdLst/>
            <a:ahLst/>
            <a:cxnLst/>
            <a:rect l="l" t="t" r="r" b="b"/>
            <a:pathLst>
              <a:path w="532764" h="224155">
                <a:moveTo>
                  <a:pt x="532384" y="22398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7910" y="280346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223" y="48194"/>
                </a:moveTo>
                <a:lnTo>
                  <a:pt x="23978" y="50729"/>
                </a:lnTo>
                <a:lnTo>
                  <a:pt x="33617" y="49368"/>
                </a:lnTo>
                <a:lnTo>
                  <a:pt x="42049" y="44493"/>
                </a:lnTo>
                <a:lnTo>
                  <a:pt x="48183" y="36484"/>
                </a:lnTo>
                <a:lnTo>
                  <a:pt x="50728" y="26712"/>
                </a:lnTo>
                <a:lnTo>
                  <a:pt x="49367" y="17083"/>
                </a:lnTo>
                <a:lnTo>
                  <a:pt x="44486" y="8672"/>
                </a:lnTo>
                <a:lnTo>
                  <a:pt x="36473" y="2550"/>
                </a:lnTo>
                <a:lnTo>
                  <a:pt x="26724" y="0"/>
                </a:lnTo>
                <a:lnTo>
                  <a:pt x="17096" y="1331"/>
                </a:lnTo>
                <a:lnTo>
                  <a:pt x="8673" y="6186"/>
                </a:lnTo>
                <a:lnTo>
                  <a:pt x="2539" y="14208"/>
                </a:lnTo>
                <a:lnTo>
                  <a:pt x="0" y="23969"/>
                </a:lnTo>
                <a:lnTo>
                  <a:pt x="1351" y="33620"/>
                </a:lnTo>
                <a:lnTo>
                  <a:pt x="6218" y="42062"/>
                </a:lnTo>
                <a:lnTo>
                  <a:pt x="14223" y="481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28831" y="621373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8775" y="876658"/>
            <a:ext cx="278130" cy="849630"/>
          </a:xfrm>
          <a:custGeom>
            <a:avLst/>
            <a:gdLst/>
            <a:ahLst/>
            <a:cxnLst/>
            <a:rect l="l" t="t" r="r" b="b"/>
            <a:pathLst>
              <a:path w="278129" h="849630">
                <a:moveTo>
                  <a:pt x="0" y="849223"/>
                </a:moveTo>
                <a:lnTo>
                  <a:pt x="27801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5995" y="17251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45" y="29961"/>
                </a:moveTo>
                <a:lnTo>
                  <a:pt x="45887" y="39251"/>
                </a:lnTo>
                <a:lnTo>
                  <a:pt x="38957" y="46081"/>
                </a:lnTo>
                <a:lnTo>
                  <a:pt x="29980" y="49810"/>
                </a:lnTo>
                <a:lnTo>
                  <a:pt x="19886" y="49799"/>
                </a:lnTo>
                <a:lnTo>
                  <a:pt x="10600" y="45871"/>
                </a:lnTo>
                <a:lnTo>
                  <a:pt x="3746" y="38924"/>
                </a:lnTo>
                <a:lnTo>
                  <a:pt x="0" y="29925"/>
                </a:lnTo>
                <a:lnTo>
                  <a:pt x="36" y="19839"/>
                </a:lnTo>
                <a:lnTo>
                  <a:pt x="3965" y="10546"/>
                </a:lnTo>
                <a:lnTo>
                  <a:pt x="10926" y="3722"/>
                </a:lnTo>
                <a:lnTo>
                  <a:pt x="19935" y="0"/>
                </a:lnTo>
                <a:lnTo>
                  <a:pt x="30008" y="15"/>
                </a:lnTo>
                <a:lnTo>
                  <a:pt x="39312" y="3938"/>
                </a:lnTo>
                <a:lnTo>
                  <a:pt x="46137" y="10878"/>
                </a:lnTo>
                <a:lnTo>
                  <a:pt x="49857" y="19873"/>
                </a:lnTo>
                <a:lnTo>
                  <a:pt x="49845" y="2996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14668" y="1779651"/>
            <a:ext cx="44323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00903" y="961720"/>
            <a:ext cx="1280160" cy="550545"/>
          </a:xfrm>
          <a:custGeom>
            <a:avLst/>
            <a:gdLst/>
            <a:ahLst/>
            <a:cxnLst/>
            <a:rect l="l" t="t" r="r" b="b"/>
            <a:pathLst>
              <a:path w="1280159" h="550544">
                <a:moveTo>
                  <a:pt x="0" y="550430"/>
                </a:moveTo>
                <a:lnTo>
                  <a:pt x="1279690" y="550430"/>
                </a:lnTo>
                <a:lnTo>
                  <a:pt x="1279690" y="0"/>
                </a:lnTo>
                <a:lnTo>
                  <a:pt x="0" y="0"/>
                </a:lnTo>
                <a:lnTo>
                  <a:pt x="0" y="550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0903" y="961720"/>
            <a:ext cx="1280160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859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(chemicals, gasses,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acids,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explosives)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28703" y="1514136"/>
            <a:ext cx="680720" cy="731520"/>
          </a:xfrm>
          <a:custGeom>
            <a:avLst/>
            <a:gdLst/>
            <a:ahLst/>
            <a:cxnLst/>
            <a:rect l="l" t="t" r="r" b="b"/>
            <a:pathLst>
              <a:path w="680720" h="731519">
                <a:moveTo>
                  <a:pt x="0" y="731291"/>
                </a:moveTo>
                <a:lnTo>
                  <a:pt x="68028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6401" y="223905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5924" y="39358"/>
                </a:moveTo>
                <a:lnTo>
                  <a:pt x="38668" y="46381"/>
                </a:lnTo>
                <a:lnTo>
                  <a:pt x="29622" y="49964"/>
                </a:lnTo>
                <a:lnTo>
                  <a:pt x="19898" y="49883"/>
                </a:lnTo>
                <a:lnTo>
                  <a:pt x="10606" y="45912"/>
                </a:lnTo>
                <a:lnTo>
                  <a:pt x="3583" y="38669"/>
                </a:lnTo>
                <a:lnTo>
                  <a:pt x="0" y="29608"/>
                </a:lnTo>
                <a:lnTo>
                  <a:pt x="81" y="19865"/>
                </a:lnTo>
                <a:lnTo>
                  <a:pt x="4052" y="10580"/>
                </a:lnTo>
                <a:lnTo>
                  <a:pt x="11294" y="3566"/>
                </a:lnTo>
                <a:lnTo>
                  <a:pt x="20354" y="0"/>
                </a:lnTo>
                <a:lnTo>
                  <a:pt x="30093" y="88"/>
                </a:lnTo>
                <a:lnTo>
                  <a:pt x="39371" y="4040"/>
                </a:lnTo>
                <a:lnTo>
                  <a:pt x="46408" y="11303"/>
                </a:lnTo>
                <a:lnTo>
                  <a:pt x="49977" y="20361"/>
                </a:lnTo>
                <a:lnTo>
                  <a:pt x="49881" y="30088"/>
                </a:lnTo>
                <a:lnTo>
                  <a:pt x="45924" y="3935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9784" y="3430794"/>
            <a:ext cx="679450" cy="959485"/>
          </a:xfrm>
          <a:custGeom>
            <a:avLst/>
            <a:gdLst/>
            <a:ahLst/>
            <a:cxnLst/>
            <a:rect l="l" t="t" r="r" b="b"/>
            <a:pathLst>
              <a:path w="679450" h="959485">
                <a:moveTo>
                  <a:pt x="0" y="0"/>
                </a:moveTo>
                <a:lnTo>
                  <a:pt x="678954" y="95919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0057" y="33849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39974" y="4543"/>
                </a:moveTo>
                <a:lnTo>
                  <a:pt x="30794" y="335"/>
                </a:lnTo>
                <a:lnTo>
                  <a:pt x="21062" y="0"/>
                </a:lnTo>
                <a:lnTo>
                  <a:pt x="11919" y="3336"/>
                </a:lnTo>
                <a:lnTo>
                  <a:pt x="4503" y="10144"/>
                </a:lnTo>
                <a:lnTo>
                  <a:pt x="334" y="19295"/>
                </a:lnTo>
                <a:lnTo>
                  <a:pt x="0" y="29017"/>
                </a:lnTo>
                <a:lnTo>
                  <a:pt x="3330" y="38170"/>
                </a:lnTo>
                <a:lnTo>
                  <a:pt x="10155" y="45615"/>
                </a:lnTo>
                <a:lnTo>
                  <a:pt x="19334" y="49808"/>
                </a:lnTo>
                <a:lnTo>
                  <a:pt x="29060" y="50149"/>
                </a:lnTo>
                <a:lnTo>
                  <a:pt x="38189" y="46822"/>
                </a:lnTo>
                <a:lnTo>
                  <a:pt x="45575" y="40014"/>
                </a:lnTo>
                <a:lnTo>
                  <a:pt x="49776" y="30855"/>
                </a:lnTo>
                <a:lnTo>
                  <a:pt x="50128" y="21121"/>
                </a:lnTo>
                <a:lnTo>
                  <a:pt x="46804" y="11966"/>
                </a:lnTo>
                <a:lnTo>
                  <a:pt x="39974" y="45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5228" y="4377334"/>
            <a:ext cx="1985010" cy="401320"/>
          </a:xfrm>
          <a:custGeom>
            <a:avLst/>
            <a:gdLst/>
            <a:ahLst/>
            <a:cxnLst/>
            <a:rect l="l" t="t" r="r" b="b"/>
            <a:pathLst>
              <a:path w="1985009" h="401320">
                <a:moveTo>
                  <a:pt x="0" y="401294"/>
                </a:moveTo>
                <a:lnTo>
                  <a:pt x="1984502" y="401294"/>
                </a:lnTo>
                <a:lnTo>
                  <a:pt x="1984502" y="0"/>
                </a:lnTo>
                <a:lnTo>
                  <a:pt x="0" y="0"/>
                </a:lnTo>
                <a:lnTo>
                  <a:pt x="0" y="401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45228" y="4377334"/>
            <a:ext cx="198501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20002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(gas,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electricity, communications)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9715" y="4314330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13299" y="3770519"/>
            <a:ext cx="117475" cy="545465"/>
          </a:xfrm>
          <a:custGeom>
            <a:avLst/>
            <a:gdLst/>
            <a:ahLst/>
            <a:cxnLst/>
            <a:rect l="l" t="t" r="r" b="b"/>
            <a:pathLst>
              <a:path w="117475" h="545464">
                <a:moveTo>
                  <a:pt x="0" y="0"/>
                </a:moveTo>
                <a:lnTo>
                  <a:pt x="117373" y="54485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82632" y="37204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1382" y="5597"/>
                </a:moveTo>
                <a:lnTo>
                  <a:pt x="32462" y="890"/>
                </a:lnTo>
                <a:lnTo>
                  <a:pt x="22758" y="0"/>
                </a:lnTo>
                <a:lnTo>
                  <a:pt x="13425" y="2800"/>
                </a:lnTo>
                <a:lnTo>
                  <a:pt x="5619" y="9166"/>
                </a:lnTo>
                <a:lnTo>
                  <a:pt x="884" y="18113"/>
                </a:lnTo>
                <a:lnTo>
                  <a:pt x="0" y="27816"/>
                </a:lnTo>
                <a:lnTo>
                  <a:pt x="2830" y="37137"/>
                </a:lnTo>
                <a:lnTo>
                  <a:pt x="9239" y="44942"/>
                </a:lnTo>
                <a:lnTo>
                  <a:pt x="18144" y="49655"/>
                </a:lnTo>
                <a:lnTo>
                  <a:pt x="27819" y="50552"/>
                </a:lnTo>
                <a:lnTo>
                  <a:pt x="37132" y="47738"/>
                </a:lnTo>
                <a:lnTo>
                  <a:pt x="44951" y="41322"/>
                </a:lnTo>
                <a:lnTo>
                  <a:pt x="49666" y="32424"/>
                </a:lnTo>
                <a:lnTo>
                  <a:pt x="50568" y="22731"/>
                </a:lnTo>
                <a:lnTo>
                  <a:pt x="47769" y="13403"/>
                </a:lnTo>
                <a:lnTo>
                  <a:pt x="41382" y="55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48401" y="1955456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43" y="0"/>
                </a:moveTo>
                <a:lnTo>
                  <a:pt x="16700" y="2151"/>
                </a:lnTo>
                <a:lnTo>
                  <a:pt x="8008" y="8020"/>
                </a:lnTo>
                <a:lnTo>
                  <a:pt x="2148" y="16727"/>
                </a:lnTo>
                <a:lnTo>
                  <a:pt x="0" y="27393"/>
                </a:lnTo>
                <a:lnTo>
                  <a:pt x="2148" y="38023"/>
                </a:lnTo>
                <a:lnTo>
                  <a:pt x="8008" y="46712"/>
                </a:lnTo>
                <a:lnTo>
                  <a:pt x="16700" y="52573"/>
                </a:lnTo>
                <a:lnTo>
                  <a:pt x="27343" y="54724"/>
                </a:lnTo>
                <a:lnTo>
                  <a:pt x="37985" y="52573"/>
                </a:lnTo>
                <a:lnTo>
                  <a:pt x="46677" y="46712"/>
                </a:lnTo>
                <a:lnTo>
                  <a:pt x="52537" y="38023"/>
                </a:lnTo>
                <a:lnTo>
                  <a:pt x="54686" y="27393"/>
                </a:lnTo>
                <a:lnTo>
                  <a:pt x="52537" y="16727"/>
                </a:lnTo>
                <a:lnTo>
                  <a:pt x="46677" y="8020"/>
                </a:lnTo>
                <a:lnTo>
                  <a:pt x="37985" y="2151"/>
                </a:lnTo>
                <a:lnTo>
                  <a:pt x="27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59847" y="961720"/>
            <a:ext cx="8515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80327" y="1221293"/>
            <a:ext cx="287655" cy="739775"/>
          </a:xfrm>
          <a:custGeom>
            <a:avLst/>
            <a:gdLst/>
            <a:ahLst/>
            <a:cxnLst/>
            <a:rect l="l" t="t" r="r" b="b"/>
            <a:pathLst>
              <a:path w="287654" h="739775">
                <a:moveTo>
                  <a:pt x="287629" y="73922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1814" y="195888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97" y="37060"/>
                </a:moveTo>
                <a:lnTo>
                  <a:pt x="9145" y="44907"/>
                </a:lnTo>
                <a:lnTo>
                  <a:pt x="17700" y="49552"/>
                </a:lnTo>
                <a:lnTo>
                  <a:pt x="27361" y="50656"/>
                </a:lnTo>
                <a:lnTo>
                  <a:pt x="37023" y="47880"/>
                </a:lnTo>
                <a:lnTo>
                  <a:pt x="44906" y="41510"/>
                </a:lnTo>
                <a:lnTo>
                  <a:pt x="49563" y="32950"/>
                </a:lnTo>
                <a:lnTo>
                  <a:pt x="50655" y="23283"/>
                </a:lnTo>
                <a:lnTo>
                  <a:pt x="47844" y="13590"/>
                </a:lnTo>
                <a:lnTo>
                  <a:pt x="41510" y="5738"/>
                </a:lnTo>
                <a:lnTo>
                  <a:pt x="32978" y="1087"/>
                </a:lnTo>
                <a:lnTo>
                  <a:pt x="23323" y="0"/>
                </a:lnTo>
                <a:lnTo>
                  <a:pt x="13617" y="2834"/>
                </a:lnTo>
                <a:lnTo>
                  <a:pt x="5778" y="9148"/>
                </a:lnTo>
                <a:lnTo>
                  <a:pt x="1116" y="17694"/>
                </a:lnTo>
                <a:lnTo>
                  <a:pt x="0" y="27367"/>
                </a:lnTo>
                <a:lnTo>
                  <a:pt x="2797" y="370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44082" y="2177351"/>
            <a:ext cx="1008380" cy="5537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7907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53708" y="2731851"/>
            <a:ext cx="591820" cy="327660"/>
          </a:xfrm>
          <a:custGeom>
            <a:avLst/>
            <a:gdLst/>
            <a:ahLst/>
            <a:cxnLst/>
            <a:rect l="l" t="t" r="r" b="b"/>
            <a:pathLst>
              <a:path w="591820" h="327660">
                <a:moveTo>
                  <a:pt x="0" y="327418"/>
                </a:moveTo>
                <a:lnTo>
                  <a:pt x="5914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6106" y="30462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6513" y="48229"/>
                </a:moveTo>
                <a:lnTo>
                  <a:pt x="26747" y="50772"/>
                </a:lnTo>
                <a:lnTo>
                  <a:pt x="17106" y="49423"/>
                </a:lnTo>
                <a:lnTo>
                  <a:pt x="8672" y="44550"/>
                </a:lnTo>
                <a:lnTo>
                  <a:pt x="2528" y="36520"/>
                </a:lnTo>
                <a:lnTo>
                  <a:pt x="0" y="26761"/>
                </a:lnTo>
                <a:lnTo>
                  <a:pt x="1353" y="17113"/>
                </a:lnTo>
                <a:lnTo>
                  <a:pt x="6221" y="8672"/>
                </a:lnTo>
                <a:lnTo>
                  <a:pt x="14237" y="2535"/>
                </a:lnTo>
                <a:lnTo>
                  <a:pt x="23996" y="0"/>
                </a:lnTo>
                <a:lnTo>
                  <a:pt x="33641" y="1360"/>
                </a:lnTo>
                <a:lnTo>
                  <a:pt x="42074" y="6235"/>
                </a:lnTo>
                <a:lnTo>
                  <a:pt x="48197" y="14244"/>
                </a:lnTo>
                <a:lnTo>
                  <a:pt x="50747" y="24026"/>
                </a:lnTo>
                <a:lnTo>
                  <a:pt x="49394" y="33675"/>
                </a:lnTo>
                <a:lnTo>
                  <a:pt x="44521" y="42105"/>
                </a:lnTo>
                <a:lnTo>
                  <a:pt x="36513" y="4822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0004" y="432016"/>
            <a:ext cx="1597660" cy="797654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66065" algn="just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hazards  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before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83554" y="3818750"/>
            <a:ext cx="76263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53273" y="3540133"/>
            <a:ext cx="106045" cy="274955"/>
          </a:xfrm>
          <a:custGeom>
            <a:avLst/>
            <a:gdLst/>
            <a:ahLst/>
            <a:cxnLst/>
            <a:rect l="l" t="t" r="r" b="b"/>
            <a:pathLst>
              <a:path w="106045" h="274954">
                <a:moveTo>
                  <a:pt x="0" y="0"/>
                </a:moveTo>
                <a:lnTo>
                  <a:pt x="105613" y="27453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19077" y="34913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0000" y="4556"/>
                </a:moveTo>
                <a:lnTo>
                  <a:pt x="30827" y="342"/>
                </a:lnTo>
                <a:lnTo>
                  <a:pt x="21107" y="0"/>
                </a:lnTo>
                <a:lnTo>
                  <a:pt x="11966" y="3348"/>
                </a:lnTo>
                <a:lnTo>
                  <a:pt x="4529" y="10207"/>
                </a:lnTo>
                <a:lnTo>
                  <a:pt x="351" y="19359"/>
                </a:lnTo>
                <a:lnTo>
                  <a:pt x="0" y="29081"/>
                </a:lnTo>
                <a:lnTo>
                  <a:pt x="3312" y="38234"/>
                </a:lnTo>
                <a:lnTo>
                  <a:pt x="10129" y="45678"/>
                </a:lnTo>
                <a:lnTo>
                  <a:pt x="19317" y="49872"/>
                </a:lnTo>
                <a:lnTo>
                  <a:pt x="29060" y="50212"/>
                </a:lnTo>
                <a:lnTo>
                  <a:pt x="38206" y="46886"/>
                </a:lnTo>
                <a:lnTo>
                  <a:pt x="45600" y="40078"/>
                </a:lnTo>
                <a:lnTo>
                  <a:pt x="49822" y="30868"/>
                </a:lnTo>
                <a:lnTo>
                  <a:pt x="50172" y="21121"/>
                </a:lnTo>
                <a:lnTo>
                  <a:pt x="46836" y="11972"/>
                </a:lnTo>
                <a:lnTo>
                  <a:pt x="40000" y="455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62033" y="455485"/>
            <a:ext cx="5018267" cy="45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7500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77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7500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1862048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8542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18796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5439" y="4564545"/>
            <a:ext cx="2559685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3471" y="1095736"/>
            <a:ext cx="2719912" cy="231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773" y="1331557"/>
            <a:ext cx="201650" cy="20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338" y="2698468"/>
            <a:ext cx="2453512" cy="6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7305" y="3036015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2067712" y="0"/>
                </a:moveTo>
                <a:lnTo>
                  <a:pt x="0" y="0"/>
                </a:lnTo>
              </a:path>
            </a:pathLst>
          </a:custGeom>
          <a:ln w="16573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5840" y="1186919"/>
            <a:ext cx="2466109" cy="151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5841" y="1180761"/>
            <a:ext cx="2463165" cy="2188845"/>
          </a:xfrm>
          <a:custGeom>
            <a:avLst/>
            <a:gdLst/>
            <a:ahLst/>
            <a:cxnLst/>
            <a:rect l="l" t="t" r="r" b="b"/>
            <a:pathLst>
              <a:path w="2463165" h="2188845">
                <a:moveTo>
                  <a:pt x="1238821" y="0"/>
                </a:moveTo>
                <a:lnTo>
                  <a:pt x="2463012" y="2188591"/>
                </a:lnTo>
                <a:lnTo>
                  <a:pt x="0" y="2188591"/>
                </a:lnTo>
                <a:lnTo>
                  <a:pt x="1238821" y="0"/>
                </a:lnTo>
                <a:close/>
              </a:path>
            </a:pathLst>
          </a:custGeom>
          <a:ln w="12750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4889" y="1622219"/>
            <a:ext cx="883741" cy="2037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1161" y="512530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45852" y="3624674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2879" y="512530"/>
            <a:ext cx="152590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6221" y="3625386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5852" y="512530"/>
            <a:ext cx="1258570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1378" y="36253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2034" y="455486"/>
            <a:ext cx="4726782" cy="450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899" y="525230"/>
            <a:ext cx="448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7726" y="1147796"/>
            <a:ext cx="1996197" cy="1681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0675" y="1692008"/>
            <a:ext cx="2236937" cy="81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8929" y="3348504"/>
            <a:ext cx="1935558" cy="1551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4959" y="3269226"/>
            <a:ext cx="2141036" cy="1630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004" y="432016"/>
            <a:ext cx="1597660" cy="797654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3495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424" y="822943"/>
          <a:ext cx="4880610" cy="413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3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7790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 'Dial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Dig'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1100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guide 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only.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specialist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consultant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357">
                <a:tc>
                  <a:txBody>
                    <a:bodyPr/>
                    <a:lstStyle/>
                    <a:p>
                      <a:pPr marL="107950" marR="17843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electricity,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council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maps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1.8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62033" y="455486"/>
            <a:ext cx="4726783" cy="2373338"/>
            <a:chOff x="2162033" y="455486"/>
            <a:chExt cx="4726783" cy="2373338"/>
          </a:xfrm>
        </p:grpSpPr>
        <p:sp>
          <p:nvSpPr>
            <p:cNvPr id="15" name="Rectangle 14"/>
            <p:cNvSpPr/>
            <p:nvPr/>
          </p:nvSpPr>
          <p:spPr>
            <a:xfrm>
              <a:off x="2162034" y="455486"/>
              <a:ext cx="4726782" cy="247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2033" y="914400"/>
              <a:ext cx="2363391" cy="1914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23781" y="902999"/>
            <a:ext cx="2363391" cy="1914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69284" y="2960584"/>
            <a:ext cx="2363391" cy="19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623780" y="2960583"/>
            <a:ext cx="2363391" cy="19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1713" y="915086"/>
            <a:ext cx="46329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Dozers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8306" y="2484005"/>
            <a:ext cx="4519692" cy="2291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45232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0503" y="2284425"/>
            <a:ext cx="4766398" cy="2631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0930" y="503704"/>
            <a:ext cx="2238600" cy="1714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299" y="422854"/>
            <a:ext cx="1391920" cy="118491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985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 might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31899" y="525230"/>
            <a:ext cx="2340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work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9768" y="503703"/>
            <a:ext cx="4787133" cy="445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712" y="117014"/>
            <a:ext cx="1667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1743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example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a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dozer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980" y="669580"/>
            <a:ext cx="594487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dozer,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bulldozer,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tractor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front.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down,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and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rotate.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bulldozer 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rocks,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stumps and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7564" y="1033005"/>
            <a:ext cx="4470004" cy="370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3001" y="289081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5954" y="2380450"/>
            <a:ext cx="9201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sprocket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80371" y="2507889"/>
            <a:ext cx="1102995" cy="401955"/>
          </a:xfrm>
          <a:custGeom>
            <a:avLst/>
            <a:gdLst/>
            <a:ahLst/>
            <a:cxnLst/>
            <a:rect l="l" t="t" r="r" b="b"/>
            <a:pathLst>
              <a:path w="1102995" h="401955">
                <a:moveTo>
                  <a:pt x="0" y="401510"/>
                </a:moveTo>
                <a:lnTo>
                  <a:pt x="110242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108" y="28927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9262" y="34043"/>
                </a:moveTo>
                <a:lnTo>
                  <a:pt x="43967" y="42654"/>
                </a:lnTo>
                <a:lnTo>
                  <a:pt x="36078" y="48375"/>
                </a:lnTo>
                <a:lnTo>
                  <a:pt x="26644" y="50723"/>
                </a:lnTo>
                <a:lnTo>
                  <a:pt x="16712" y="49219"/>
                </a:lnTo>
                <a:lnTo>
                  <a:pt x="8090" y="43971"/>
                </a:lnTo>
                <a:lnTo>
                  <a:pt x="2352" y="36103"/>
                </a:lnTo>
                <a:lnTo>
                  <a:pt x="0" y="26659"/>
                </a:lnTo>
                <a:lnTo>
                  <a:pt x="1536" y="16682"/>
                </a:lnTo>
                <a:lnTo>
                  <a:pt x="6775" y="8081"/>
                </a:lnTo>
                <a:lnTo>
                  <a:pt x="14649" y="2358"/>
                </a:lnTo>
                <a:lnTo>
                  <a:pt x="24103" y="0"/>
                </a:lnTo>
                <a:lnTo>
                  <a:pt x="34086" y="1493"/>
                </a:lnTo>
                <a:lnTo>
                  <a:pt x="42651" y="6747"/>
                </a:lnTo>
                <a:lnTo>
                  <a:pt x="48370" y="14625"/>
                </a:lnTo>
                <a:lnTo>
                  <a:pt x="50742" y="24074"/>
                </a:lnTo>
                <a:lnTo>
                  <a:pt x="49262" y="340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9984" y="467463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6344" y="4683112"/>
            <a:ext cx="74041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6664" y="4705507"/>
            <a:ext cx="624205" cy="107314"/>
          </a:xfrm>
          <a:custGeom>
            <a:avLst/>
            <a:gdLst/>
            <a:ahLst/>
            <a:cxnLst/>
            <a:rect l="l" t="t" r="r" b="b"/>
            <a:pathLst>
              <a:path w="624205" h="107314">
                <a:moveTo>
                  <a:pt x="623989" y="0"/>
                </a:moveTo>
                <a:lnTo>
                  <a:pt x="0" y="10720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0461" y="46759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8" y="12505"/>
                </a:moveTo>
                <a:lnTo>
                  <a:pt x="9894" y="4937"/>
                </a:lnTo>
                <a:lnTo>
                  <a:pt x="18624" y="668"/>
                </a:lnTo>
                <a:lnTo>
                  <a:pt x="28319" y="0"/>
                </a:lnTo>
                <a:lnTo>
                  <a:pt x="37889" y="3234"/>
                </a:lnTo>
                <a:lnTo>
                  <a:pt x="45450" y="9889"/>
                </a:lnTo>
                <a:lnTo>
                  <a:pt x="49742" y="18631"/>
                </a:lnTo>
                <a:lnTo>
                  <a:pt x="50442" y="28342"/>
                </a:lnTo>
                <a:lnTo>
                  <a:pt x="47223" y="37905"/>
                </a:lnTo>
                <a:lnTo>
                  <a:pt x="40547" y="45466"/>
                </a:lnTo>
                <a:lnTo>
                  <a:pt x="31775" y="49728"/>
                </a:lnTo>
                <a:lnTo>
                  <a:pt x="22043" y="50410"/>
                </a:lnTo>
                <a:lnTo>
                  <a:pt x="12489" y="47226"/>
                </a:lnTo>
                <a:lnTo>
                  <a:pt x="4912" y="40542"/>
                </a:lnTo>
                <a:lnTo>
                  <a:pt x="657" y="31785"/>
                </a:lnTo>
                <a:lnTo>
                  <a:pt x="0" y="22068"/>
                </a:lnTo>
                <a:lnTo>
                  <a:pt x="3218" y="125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0912" y="384259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2345" y="3911295"/>
            <a:ext cx="48640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9083" y="3878048"/>
            <a:ext cx="473075" cy="163830"/>
          </a:xfrm>
          <a:custGeom>
            <a:avLst/>
            <a:gdLst/>
            <a:ahLst/>
            <a:cxnLst/>
            <a:rect l="l" t="t" r="r" b="b"/>
            <a:pathLst>
              <a:path w="473075" h="163829">
                <a:moveTo>
                  <a:pt x="472478" y="0"/>
                </a:moveTo>
                <a:lnTo>
                  <a:pt x="0" y="16353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0266" y="384436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93" y="16687"/>
                </a:moveTo>
                <a:lnTo>
                  <a:pt x="6774" y="8083"/>
                </a:lnTo>
                <a:lnTo>
                  <a:pt x="14639" y="2355"/>
                </a:lnTo>
                <a:lnTo>
                  <a:pt x="24069" y="0"/>
                </a:lnTo>
                <a:lnTo>
                  <a:pt x="34043" y="1511"/>
                </a:lnTo>
                <a:lnTo>
                  <a:pt x="42665" y="6763"/>
                </a:lnTo>
                <a:lnTo>
                  <a:pt x="48404" y="14636"/>
                </a:lnTo>
                <a:lnTo>
                  <a:pt x="50756" y="24081"/>
                </a:lnTo>
                <a:lnTo>
                  <a:pt x="49220" y="34048"/>
                </a:lnTo>
                <a:lnTo>
                  <a:pt x="43980" y="42664"/>
                </a:lnTo>
                <a:lnTo>
                  <a:pt x="36107" y="48393"/>
                </a:lnTo>
                <a:lnTo>
                  <a:pt x="26652" y="50750"/>
                </a:lnTo>
                <a:lnTo>
                  <a:pt x="16669" y="49250"/>
                </a:lnTo>
                <a:lnTo>
                  <a:pt x="8062" y="43992"/>
                </a:lnTo>
                <a:lnTo>
                  <a:pt x="2347" y="36117"/>
                </a:lnTo>
                <a:lnTo>
                  <a:pt x="0" y="26667"/>
                </a:lnTo>
                <a:lnTo>
                  <a:pt x="1493" y="1668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2901" y="41913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149" y="4319371"/>
            <a:ext cx="8401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Cutting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edge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23790" y="4225263"/>
            <a:ext cx="631825" cy="226060"/>
          </a:xfrm>
          <a:custGeom>
            <a:avLst/>
            <a:gdLst/>
            <a:ahLst/>
            <a:cxnLst/>
            <a:rect l="l" t="t" r="r" b="b"/>
            <a:pathLst>
              <a:path w="631825" h="226060">
                <a:moveTo>
                  <a:pt x="631228" y="0"/>
                </a:moveTo>
                <a:lnTo>
                  <a:pt x="0" y="22579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3581" y="41913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536" y="16680"/>
                </a:moveTo>
                <a:lnTo>
                  <a:pt x="6774" y="8069"/>
                </a:lnTo>
                <a:lnTo>
                  <a:pt x="14644" y="2348"/>
                </a:lnTo>
                <a:lnTo>
                  <a:pt x="24098" y="0"/>
                </a:lnTo>
                <a:lnTo>
                  <a:pt x="34086" y="1504"/>
                </a:lnTo>
                <a:lnTo>
                  <a:pt x="42651" y="6752"/>
                </a:lnTo>
                <a:lnTo>
                  <a:pt x="48370" y="14620"/>
                </a:lnTo>
                <a:lnTo>
                  <a:pt x="50742" y="24064"/>
                </a:lnTo>
                <a:lnTo>
                  <a:pt x="49262" y="34041"/>
                </a:lnTo>
                <a:lnTo>
                  <a:pt x="43967" y="42642"/>
                </a:lnTo>
                <a:lnTo>
                  <a:pt x="36078" y="48365"/>
                </a:lnTo>
                <a:lnTo>
                  <a:pt x="26644" y="50723"/>
                </a:lnTo>
                <a:lnTo>
                  <a:pt x="16712" y="49230"/>
                </a:lnTo>
                <a:lnTo>
                  <a:pt x="8090" y="43976"/>
                </a:lnTo>
                <a:lnTo>
                  <a:pt x="2352" y="36098"/>
                </a:lnTo>
                <a:lnTo>
                  <a:pt x="0" y="26649"/>
                </a:lnTo>
                <a:lnTo>
                  <a:pt x="1536" y="1668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5901" y="234451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86344" y="1904200"/>
            <a:ext cx="77216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61588" y="2031357"/>
            <a:ext cx="579120" cy="327025"/>
          </a:xfrm>
          <a:custGeom>
            <a:avLst/>
            <a:gdLst/>
            <a:ahLst/>
            <a:cxnLst/>
            <a:rect l="l" t="t" r="r" b="b"/>
            <a:pathLst>
              <a:path w="579119" h="327025">
                <a:moveTo>
                  <a:pt x="578548" y="32677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7258" y="234560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25"/>
                </a:moveTo>
                <a:lnTo>
                  <a:pt x="3696" y="38816"/>
                </a:lnTo>
                <a:lnTo>
                  <a:pt x="10455" y="45821"/>
                </a:lnTo>
                <a:lnTo>
                  <a:pt x="19352" y="49778"/>
                </a:lnTo>
                <a:lnTo>
                  <a:pt x="29463" y="50025"/>
                </a:lnTo>
                <a:lnTo>
                  <a:pt x="38841" y="46347"/>
                </a:lnTo>
                <a:lnTo>
                  <a:pt x="45839" y="39584"/>
                </a:lnTo>
                <a:lnTo>
                  <a:pt x="49786" y="30685"/>
                </a:lnTo>
                <a:lnTo>
                  <a:pt x="50012" y="20599"/>
                </a:lnTo>
                <a:lnTo>
                  <a:pt x="46355" y="11208"/>
                </a:lnTo>
                <a:lnTo>
                  <a:pt x="39601" y="4203"/>
                </a:lnTo>
                <a:lnTo>
                  <a:pt x="30710" y="246"/>
                </a:lnTo>
                <a:lnTo>
                  <a:pt x="20637" y="0"/>
                </a:lnTo>
                <a:lnTo>
                  <a:pt x="11217" y="3683"/>
                </a:lnTo>
                <a:lnTo>
                  <a:pt x="4217" y="10445"/>
                </a:lnTo>
                <a:lnTo>
                  <a:pt x="268" y="19341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7301" y="28629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66316" y="2385415"/>
            <a:ext cx="653415" cy="2571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Radiator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18459" y="2509873"/>
            <a:ext cx="643890" cy="365125"/>
          </a:xfrm>
          <a:custGeom>
            <a:avLst/>
            <a:gdLst/>
            <a:ahLst/>
            <a:cxnLst/>
            <a:rect l="l" t="t" r="r" b="b"/>
            <a:pathLst>
              <a:path w="643889" h="365125">
                <a:moveTo>
                  <a:pt x="643331" y="36504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8815" y="28624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25"/>
                </a:moveTo>
                <a:lnTo>
                  <a:pt x="3708" y="38814"/>
                </a:lnTo>
                <a:lnTo>
                  <a:pt x="10488" y="45816"/>
                </a:lnTo>
                <a:lnTo>
                  <a:pt x="19389" y="49773"/>
                </a:lnTo>
                <a:lnTo>
                  <a:pt x="29463" y="50025"/>
                </a:lnTo>
                <a:lnTo>
                  <a:pt x="38884" y="46343"/>
                </a:lnTo>
                <a:lnTo>
                  <a:pt x="45877" y="39585"/>
                </a:lnTo>
                <a:lnTo>
                  <a:pt x="49800" y="30694"/>
                </a:lnTo>
                <a:lnTo>
                  <a:pt x="50012" y="20612"/>
                </a:lnTo>
                <a:lnTo>
                  <a:pt x="46369" y="11217"/>
                </a:lnTo>
                <a:lnTo>
                  <a:pt x="39639" y="4205"/>
                </a:lnTo>
                <a:lnTo>
                  <a:pt x="30753" y="243"/>
                </a:lnTo>
                <a:lnTo>
                  <a:pt x="20637" y="0"/>
                </a:lnTo>
                <a:lnTo>
                  <a:pt x="11260" y="3678"/>
                </a:lnTo>
                <a:lnTo>
                  <a:pt x="4256" y="10440"/>
                </a:lnTo>
                <a:lnTo>
                  <a:pt x="283" y="19339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8601" y="295976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4149" y="3290824"/>
            <a:ext cx="76136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47783" y="2998846"/>
            <a:ext cx="1133475" cy="423545"/>
          </a:xfrm>
          <a:custGeom>
            <a:avLst/>
            <a:gdLst/>
            <a:ahLst/>
            <a:cxnLst/>
            <a:rect l="l" t="t" r="r" b="b"/>
            <a:pathLst>
              <a:path w="1133475" h="423545">
                <a:moveTo>
                  <a:pt x="1133081" y="0"/>
                </a:moveTo>
                <a:lnTo>
                  <a:pt x="0" y="42292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9288" y="29645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77" y="16712"/>
                </a:moveTo>
                <a:lnTo>
                  <a:pt x="6730" y="8093"/>
                </a:lnTo>
                <a:lnTo>
                  <a:pt x="14634" y="2358"/>
                </a:lnTo>
                <a:lnTo>
                  <a:pt x="24119" y="0"/>
                </a:lnTo>
                <a:lnTo>
                  <a:pt x="34116" y="1510"/>
                </a:lnTo>
                <a:lnTo>
                  <a:pt x="42688" y="6763"/>
                </a:lnTo>
                <a:lnTo>
                  <a:pt x="48412" y="14639"/>
                </a:lnTo>
                <a:lnTo>
                  <a:pt x="50784" y="24092"/>
                </a:lnTo>
                <a:lnTo>
                  <a:pt x="49305" y="34073"/>
                </a:lnTo>
                <a:lnTo>
                  <a:pt x="44051" y="42674"/>
                </a:lnTo>
                <a:lnTo>
                  <a:pt x="36154" y="48397"/>
                </a:lnTo>
                <a:lnTo>
                  <a:pt x="26695" y="50756"/>
                </a:lnTo>
                <a:lnTo>
                  <a:pt x="16755" y="49262"/>
                </a:lnTo>
                <a:lnTo>
                  <a:pt x="8131" y="43998"/>
                </a:lnTo>
                <a:lnTo>
                  <a:pt x="2382" y="36121"/>
                </a:lnTo>
                <a:lnTo>
                  <a:pt x="0" y="26677"/>
                </a:lnTo>
                <a:lnTo>
                  <a:pt x="1477" y="167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9901" y="34281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10088" y="4103230"/>
            <a:ext cx="87630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Grouser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40447" y="3473930"/>
            <a:ext cx="569595" cy="765175"/>
          </a:xfrm>
          <a:custGeom>
            <a:avLst/>
            <a:gdLst/>
            <a:ahLst/>
            <a:cxnLst/>
            <a:rect l="l" t="t" r="r" b="b"/>
            <a:pathLst>
              <a:path w="569595" h="765175">
                <a:moveTo>
                  <a:pt x="0" y="0"/>
                </a:moveTo>
                <a:lnTo>
                  <a:pt x="569417" y="7648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9866" y="34281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11" y="15510"/>
                </a:lnTo>
                <a:lnTo>
                  <a:pt x="43381" y="7437"/>
                </a:lnTo>
                <a:lnTo>
                  <a:pt x="35310" y="1995"/>
                </a:lnTo>
                <a:lnTo>
                  <a:pt x="25400" y="0"/>
                </a:lnTo>
                <a:lnTo>
                  <a:pt x="15526" y="1995"/>
                </a:lnTo>
                <a:lnTo>
                  <a:pt x="7451" y="7437"/>
                </a:lnTo>
                <a:lnTo>
                  <a:pt x="2000" y="15510"/>
                </a:lnTo>
                <a:lnTo>
                  <a:pt x="0" y="25400"/>
                </a:lnTo>
                <a:lnTo>
                  <a:pt x="2000" y="35289"/>
                </a:lnTo>
                <a:lnTo>
                  <a:pt x="7451" y="43362"/>
                </a:lnTo>
                <a:lnTo>
                  <a:pt x="15526" y="48804"/>
                </a:lnTo>
                <a:lnTo>
                  <a:pt x="25400" y="50800"/>
                </a:lnTo>
                <a:lnTo>
                  <a:pt x="35310" y="48804"/>
                </a:lnTo>
                <a:lnTo>
                  <a:pt x="43381" y="43362"/>
                </a:lnTo>
                <a:lnTo>
                  <a:pt x="48811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8043" y="348751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794961" y="3702189"/>
            <a:ext cx="51879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23171" y="3529899"/>
            <a:ext cx="369570" cy="304800"/>
          </a:xfrm>
          <a:custGeom>
            <a:avLst/>
            <a:gdLst/>
            <a:ahLst/>
            <a:cxnLst/>
            <a:rect l="l" t="t" r="r" b="b"/>
            <a:pathLst>
              <a:path w="369570" h="304800">
                <a:moveTo>
                  <a:pt x="0" y="0"/>
                </a:moveTo>
                <a:lnTo>
                  <a:pt x="369392" y="30425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8126" y="34883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11" y="15510"/>
                </a:lnTo>
                <a:lnTo>
                  <a:pt x="43381" y="7437"/>
                </a:lnTo>
                <a:lnTo>
                  <a:pt x="35310" y="1995"/>
                </a:lnTo>
                <a:lnTo>
                  <a:pt x="25400" y="0"/>
                </a:lnTo>
                <a:lnTo>
                  <a:pt x="15526" y="1995"/>
                </a:lnTo>
                <a:lnTo>
                  <a:pt x="7451" y="7437"/>
                </a:lnTo>
                <a:lnTo>
                  <a:pt x="2000" y="15510"/>
                </a:lnTo>
                <a:lnTo>
                  <a:pt x="0" y="25400"/>
                </a:lnTo>
                <a:lnTo>
                  <a:pt x="2000" y="35289"/>
                </a:lnTo>
                <a:lnTo>
                  <a:pt x="7451" y="43362"/>
                </a:lnTo>
                <a:lnTo>
                  <a:pt x="15526" y="48804"/>
                </a:lnTo>
                <a:lnTo>
                  <a:pt x="25400" y="50800"/>
                </a:lnTo>
                <a:lnTo>
                  <a:pt x="35310" y="48804"/>
                </a:lnTo>
                <a:lnTo>
                  <a:pt x="43381" y="43362"/>
                </a:lnTo>
                <a:lnTo>
                  <a:pt x="48811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4400" y="309352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25706" y="3336747"/>
            <a:ext cx="7886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20357" y="3136039"/>
            <a:ext cx="406400" cy="335915"/>
          </a:xfrm>
          <a:custGeom>
            <a:avLst/>
            <a:gdLst/>
            <a:ahLst/>
            <a:cxnLst/>
            <a:rect l="l" t="t" r="r" b="b"/>
            <a:pathLst>
              <a:path w="406400" h="335914">
                <a:moveTo>
                  <a:pt x="0" y="0"/>
                </a:moveTo>
                <a:lnTo>
                  <a:pt x="406400" y="33529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75410" y="309447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9" y="15510"/>
                </a:lnTo>
                <a:lnTo>
                  <a:pt x="43348" y="7437"/>
                </a:lnTo>
                <a:lnTo>
                  <a:pt x="35273" y="1995"/>
                </a:lnTo>
                <a:lnTo>
                  <a:pt x="25400" y="0"/>
                </a:lnTo>
                <a:lnTo>
                  <a:pt x="15489" y="1995"/>
                </a:lnTo>
                <a:lnTo>
                  <a:pt x="7418" y="7437"/>
                </a:lnTo>
                <a:lnTo>
                  <a:pt x="1988" y="15510"/>
                </a:lnTo>
                <a:lnTo>
                  <a:pt x="0" y="25400"/>
                </a:lnTo>
                <a:lnTo>
                  <a:pt x="1988" y="35289"/>
                </a:lnTo>
                <a:lnTo>
                  <a:pt x="7418" y="43362"/>
                </a:lnTo>
                <a:lnTo>
                  <a:pt x="15489" y="48804"/>
                </a:lnTo>
                <a:lnTo>
                  <a:pt x="25400" y="50800"/>
                </a:lnTo>
                <a:lnTo>
                  <a:pt x="35273" y="48804"/>
                </a:lnTo>
                <a:lnTo>
                  <a:pt x="43348" y="43362"/>
                </a:lnTo>
                <a:lnTo>
                  <a:pt x="48799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5202" y="303856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26708" y="2935998"/>
            <a:ext cx="72898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15152" y="3064652"/>
            <a:ext cx="100520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484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4352" y="303925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16983" y="14085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0192" y="1349091"/>
            <a:ext cx="517525" cy="81280"/>
          </a:xfrm>
          <a:custGeom>
            <a:avLst/>
            <a:gdLst/>
            <a:ahLst/>
            <a:cxnLst/>
            <a:rect l="l" t="t" r="r" b="b"/>
            <a:pathLst>
              <a:path w="517525" h="81280">
                <a:moveTo>
                  <a:pt x="517372" y="80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17421" y="14085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9" y="37905"/>
                </a:moveTo>
                <a:lnTo>
                  <a:pt x="9894" y="45465"/>
                </a:lnTo>
                <a:lnTo>
                  <a:pt x="18665" y="49722"/>
                </a:lnTo>
                <a:lnTo>
                  <a:pt x="28393" y="50388"/>
                </a:lnTo>
                <a:lnTo>
                  <a:pt x="37940" y="47176"/>
                </a:lnTo>
                <a:lnTo>
                  <a:pt x="45524" y="40499"/>
                </a:lnTo>
                <a:lnTo>
                  <a:pt x="49783" y="31759"/>
                </a:lnTo>
                <a:lnTo>
                  <a:pt x="50442" y="22060"/>
                </a:lnTo>
                <a:lnTo>
                  <a:pt x="47224" y="12505"/>
                </a:lnTo>
                <a:lnTo>
                  <a:pt x="40547" y="4937"/>
                </a:lnTo>
                <a:lnTo>
                  <a:pt x="31816" y="668"/>
                </a:lnTo>
                <a:lnTo>
                  <a:pt x="22117" y="0"/>
                </a:lnTo>
                <a:lnTo>
                  <a:pt x="12540" y="3234"/>
                </a:lnTo>
                <a:lnTo>
                  <a:pt x="4987" y="9889"/>
                </a:lnTo>
                <a:lnTo>
                  <a:pt x="698" y="18631"/>
                </a:lnTo>
                <a:lnTo>
                  <a:pt x="0" y="28342"/>
                </a:lnTo>
                <a:lnTo>
                  <a:pt x="3219" y="379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68943" y="1142161"/>
            <a:ext cx="122872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081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(with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12601" y="37287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742690" y="4584293"/>
            <a:ext cx="6972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51448" y="3777876"/>
            <a:ext cx="445770" cy="802640"/>
          </a:xfrm>
          <a:custGeom>
            <a:avLst/>
            <a:gdLst/>
            <a:ahLst/>
            <a:cxnLst/>
            <a:rect l="l" t="t" r="r" b="b"/>
            <a:pathLst>
              <a:path w="445770" h="802639">
                <a:moveTo>
                  <a:pt x="0" y="0"/>
                </a:moveTo>
                <a:lnTo>
                  <a:pt x="445490" y="80206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3745" y="37302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399"/>
                </a:moveTo>
                <a:lnTo>
                  <a:pt x="48799" y="15510"/>
                </a:lnTo>
                <a:lnTo>
                  <a:pt x="43348" y="7437"/>
                </a:lnTo>
                <a:lnTo>
                  <a:pt x="35273" y="1995"/>
                </a:lnTo>
                <a:lnTo>
                  <a:pt x="25400" y="0"/>
                </a:lnTo>
                <a:lnTo>
                  <a:pt x="15489" y="1995"/>
                </a:lnTo>
                <a:lnTo>
                  <a:pt x="7418" y="7437"/>
                </a:lnTo>
                <a:lnTo>
                  <a:pt x="1988" y="15510"/>
                </a:lnTo>
                <a:lnTo>
                  <a:pt x="0" y="25399"/>
                </a:lnTo>
                <a:lnTo>
                  <a:pt x="1988" y="35289"/>
                </a:lnTo>
                <a:lnTo>
                  <a:pt x="7418" y="43362"/>
                </a:lnTo>
                <a:lnTo>
                  <a:pt x="15489" y="48804"/>
                </a:lnTo>
                <a:lnTo>
                  <a:pt x="25400" y="50799"/>
                </a:lnTo>
                <a:lnTo>
                  <a:pt x="35273" y="48804"/>
                </a:lnTo>
                <a:lnTo>
                  <a:pt x="43348" y="43362"/>
                </a:lnTo>
                <a:lnTo>
                  <a:pt x="48799" y="35289"/>
                </a:lnTo>
                <a:lnTo>
                  <a:pt x="50800" y="253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89001" y="155664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20689" y="1221359"/>
            <a:ext cx="111315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Ripper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35625" y="1337900"/>
            <a:ext cx="282575" cy="229235"/>
          </a:xfrm>
          <a:custGeom>
            <a:avLst/>
            <a:gdLst/>
            <a:ahLst/>
            <a:cxnLst/>
            <a:rect l="l" t="t" r="r" b="b"/>
            <a:pathLst>
              <a:path w="282575" h="229234">
                <a:moveTo>
                  <a:pt x="0" y="229069"/>
                </a:moveTo>
                <a:lnTo>
                  <a:pt x="282473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0527" y="15575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9264" y="34043"/>
                </a:moveTo>
                <a:lnTo>
                  <a:pt x="43982" y="42658"/>
                </a:lnTo>
                <a:lnTo>
                  <a:pt x="36107" y="48384"/>
                </a:lnTo>
                <a:lnTo>
                  <a:pt x="26650" y="50734"/>
                </a:lnTo>
                <a:lnTo>
                  <a:pt x="16625" y="49219"/>
                </a:lnTo>
                <a:lnTo>
                  <a:pt x="8054" y="43982"/>
                </a:lnTo>
                <a:lnTo>
                  <a:pt x="2342" y="36113"/>
                </a:lnTo>
                <a:lnTo>
                  <a:pt x="0" y="26663"/>
                </a:lnTo>
                <a:lnTo>
                  <a:pt x="1537" y="16682"/>
                </a:lnTo>
                <a:lnTo>
                  <a:pt x="6775" y="8081"/>
                </a:lnTo>
                <a:lnTo>
                  <a:pt x="14637" y="2358"/>
                </a:lnTo>
                <a:lnTo>
                  <a:pt x="24061" y="0"/>
                </a:lnTo>
                <a:lnTo>
                  <a:pt x="33986" y="1493"/>
                </a:lnTo>
                <a:lnTo>
                  <a:pt x="42652" y="6757"/>
                </a:lnTo>
                <a:lnTo>
                  <a:pt x="48397" y="14634"/>
                </a:lnTo>
                <a:lnTo>
                  <a:pt x="50756" y="24078"/>
                </a:lnTo>
                <a:lnTo>
                  <a:pt x="49264" y="340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71088"/>
            <a:ext cx="1700530" cy="598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Operating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techniques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Taking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from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stockpile</a:t>
            </a:r>
            <a:endParaRPr sz="12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9847"/>
              </p:ext>
            </p:extLst>
          </p:nvPr>
        </p:nvGraphicFramePr>
        <p:xfrm>
          <a:off x="540000" y="953105"/>
          <a:ext cx="6472554" cy="4008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521">
                <a:tc>
                  <a:txBody>
                    <a:bodyPr/>
                    <a:lstStyle/>
                    <a:p>
                      <a:pPr marL="104775" marR="44005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take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stockpile,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neatly.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2354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top,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layers.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572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undercut the stockpile. 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might collapse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on you.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70">
                <a:tc>
                  <a:txBody>
                    <a:bodyPr/>
                    <a:lstStyle/>
                    <a:p>
                      <a:pPr marL="101600">
                        <a:lnSpc>
                          <a:spcPts val="1115"/>
                        </a:lnSpc>
                        <a:spcBef>
                          <a:spcPts val="5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maintain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130"/>
                        </a:lnSpc>
                        <a:spcBef>
                          <a:spcPts val="51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push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540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marL="101600">
                        <a:lnSpc>
                          <a:spcPts val="10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neatening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0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 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035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spread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 marR="3089275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loading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 clean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0727" y="1630324"/>
            <a:ext cx="2063673" cy="1260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2661" y="1630324"/>
            <a:ext cx="1961337" cy="126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3653" y="1630324"/>
            <a:ext cx="1955347" cy="1260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071" y="3554541"/>
            <a:ext cx="2054992" cy="126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9003" y="3051987"/>
            <a:ext cx="2979000" cy="1837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727" y="990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751492" y="1026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929489" y="1026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95071" y="3024387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751492" y="3024387"/>
            <a:ext cx="4241670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3690" y="2213828"/>
            <a:ext cx="3463293" cy="269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7327" y="657632"/>
            <a:ext cx="444754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709930" algn="r">
              <a:lnSpc>
                <a:spcPts val="3800"/>
              </a:lnSpc>
              <a:spcBef>
                <a:spcPts val="66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prepare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dozer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363" y="1995321"/>
            <a:ext cx="8197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spc="-5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83022"/>
            <a:ext cx="4241165" cy="7604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Who has duty of care?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71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with the worksite. 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applies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99" y="1218236"/>
            <a:ext cx="2968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a business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  (PCBU). This includes managers, manufacturers/suppliers,  importers, designers, inspectors,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800" y="1218236"/>
            <a:ext cx="2714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companies,  outworkers,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4942" y="1787627"/>
            <a:ext cx="2139880" cy="310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299" y="1218236"/>
            <a:ext cx="3072716" cy="373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879800" y="1185880"/>
            <a:ext cx="3008930" cy="376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6298" y="2836768"/>
            <a:ext cx="1505312" cy="207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1899" y="2790580"/>
            <a:ext cx="270192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32003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2736012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55904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 what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while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274" y="964596"/>
            <a:ext cx="2322059" cy="161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8114" y="525230"/>
            <a:ext cx="3439795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</a:t>
            </a:r>
            <a:r>
              <a:rPr sz="1000" spc="1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361440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put yourself or  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47163" y="2037689"/>
            <a:ext cx="2099310" cy="369973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14300" marR="292100">
              <a:lnSpc>
                <a:spcPts val="1140"/>
              </a:lnSpc>
              <a:spcBef>
                <a:spcPts val="68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 Check 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state/Territory  requirements as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82071" y="2736012"/>
            <a:ext cx="4789666" cy="217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3283" y="2810602"/>
            <a:ext cx="2509916" cy="20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3283" y="2810611"/>
            <a:ext cx="2510155" cy="2077720"/>
          </a:xfrm>
          <a:custGeom>
            <a:avLst/>
            <a:gdLst/>
            <a:ahLst/>
            <a:cxnLst/>
            <a:rect l="l" t="t" r="r" b="b"/>
            <a:pathLst>
              <a:path w="2510154" h="2077720">
                <a:moveTo>
                  <a:pt x="0" y="2077402"/>
                </a:moveTo>
                <a:lnTo>
                  <a:pt x="2509913" y="2077402"/>
                </a:lnTo>
                <a:lnTo>
                  <a:pt x="2509913" y="0"/>
                </a:lnTo>
                <a:lnTo>
                  <a:pt x="0" y="0"/>
                </a:lnTo>
                <a:lnTo>
                  <a:pt x="0" y="207740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2799" y="525230"/>
            <a:ext cx="2487295" cy="13354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23495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 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blood/alcohol concentration/reading  while performing traffic control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2799" y="2785026"/>
            <a:ext cx="1911985" cy="1697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AS2550.1-2011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Powerline</a:t>
            </a:r>
            <a:r>
              <a:rPr sz="1000" spc="-9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9690" algn="just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2736012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82071" y="2736012"/>
            <a:ext cx="4789666" cy="217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2830" y="2809839"/>
            <a:ext cx="1722150" cy="210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2001" y="620662"/>
            <a:ext cx="1684604" cy="202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33457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Manufacturers 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marR="1856739" indent="-1778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Standards, for example AS2958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9748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the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 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earthmoving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409190">
                        <a:lnSpc>
                          <a:spcPts val="1140"/>
                        </a:lnSpc>
                        <a:spcBef>
                          <a:spcPts val="9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481580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1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188984" y="27661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1731</Words>
  <Application>Microsoft Office PowerPoint</Application>
  <PresentationFormat>Custom</PresentationFormat>
  <Paragraphs>254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ArmyChalk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LEARNER GUIDE</vt:lpstr>
      <vt:lpstr>Introduction to Dozers</vt:lpstr>
      <vt:lpstr>An example of a dozer</vt:lpstr>
      <vt:lpstr>PowerPoint Presentation</vt:lpstr>
      <vt:lpstr>PowerPoint Presentation</vt:lpstr>
      <vt:lpstr>Who has duty of care? You have a duty of care. So does anyone who has something to do with the worksite.  Duty of care applies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Decibel levels of common sounds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qk663</cp:lastModifiedBy>
  <cp:revision>165</cp:revision>
  <dcterms:created xsi:type="dcterms:W3CDTF">2019-09-11T00:26:17Z</dcterms:created>
  <dcterms:modified xsi:type="dcterms:W3CDTF">2020-09-23T01:07:02Z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2019-09-11T00:00:00Z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2019-09-11T00:00:00Z</vt:filetime>
  </property>
</Properties>
</file>