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8" r:id="rId5"/>
    <p:sldId id="269" r:id="rId6"/>
    <p:sldId id="276" r:id="rId7"/>
    <p:sldId id="280" r:id="rId8"/>
    <p:sldId id="281" r:id="rId9"/>
    <p:sldId id="288" r:id="rId10"/>
    <p:sldId id="290" r:id="rId11"/>
    <p:sldId id="297" r:id="rId12"/>
    <p:sldId id="316" r:id="rId13"/>
    <p:sldId id="340" r:id="rId14"/>
    <p:sldId id="341" r:id="rId15"/>
    <p:sldId id="342" r:id="rId16"/>
    <p:sldId id="380" r:id="rId17"/>
    <p:sldId id="381" r:id="rId18"/>
    <p:sldId id="382" r:id="rId19"/>
    <p:sldId id="390" r:id="rId20"/>
    <p:sldId id="391" r:id="rId21"/>
    <p:sldId id="393" r:id="rId22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66000"/>
            <a:ext cx="3886835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900" y="1348108"/>
            <a:ext cx="6556375" cy="361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31" y="5093439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8633" y="5083075"/>
            <a:ext cx="245110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33640" cy="3184525"/>
          </a:xfrm>
          <a:custGeom>
            <a:avLst/>
            <a:gdLst/>
            <a:ahLst/>
            <a:cxnLst/>
            <a:rect l="l" t="t" r="r" b="b"/>
            <a:pathLst>
              <a:path w="7533640" h="3184525">
                <a:moveTo>
                  <a:pt x="7533106" y="0"/>
                </a:moveTo>
                <a:lnTo>
                  <a:pt x="0" y="0"/>
                </a:lnTo>
                <a:lnTo>
                  <a:pt x="0" y="3184461"/>
                </a:lnTo>
                <a:lnTo>
                  <a:pt x="7533106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241" y="226042"/>
            <a:ext cx="32461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0" spc="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LEARNER</a:t>
            </a:r>
            <a:r>
              <a:rPr sz="3500" b="0" spc="-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500" b="0" spc="55" dirty="0">
                <a:solidFill>
                  <a:srgbClr val="FBAA19"/>
                </a:solidFill>
                <a:latin typeface="Franklin Gothic Medium"/>
                <a:cs typeface="Franklin Gothic Medium"/>
              </a:rPr>
              <a:t>GUIDE</a:t>
            </a:r>
            <a:endParaRPr sz="35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5979" y="1417734"/>
            <a:ext cx="2846070" cy="2659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5365"/>
              </a:lnSpc>
              <a:spcBef>
                <a:spcPts val="100"/>
              </a:spcBef>
            </a:pPr>
            <a:r>
              <a:rPr sz="4700" spc="-215" dirty="0">
                <a:solidFill>
                  <a:srgbClr val="231F20"/>
                </a:solidFill>
                <a:latin typeface="Trebuchet MS"/>
                <a:cs typeface="Trebuchet MS"/>
              </a:rPr>
              <a:t>Belly</a:t>
            </a:r>
            <a:r>
              <a:rPr sz="4700" spc="-8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700" spc="60" dirty="0">
                <a:solidFill>
                  <a:srgbClr val="231F20"/>
                </a:solidFill>
                <a:latin typeface="Trebuchet MS"/>
                <a:cs typeface="Trebuchet MS"/>
              </a:rPr>
              <a:t>Dump</a:t>
            </a:r>
            <a:endParaRPr sz="4700" dirty="0">
              <a:latin typeface="Trebuchet MS"/>
              <a:cs typeface="Trebuchet MS"/>
            </a:endParaRPr>
          </a:p>
          <a:p>
            <a:pPr marR="139700" algn="r">
              <a:lnSpc>
                <a:spcPts val="5365"/>
              </a:lnSpc>
            </a:pPr>
            <a:r>
              <a:rPr sz="4700" spc="-285" dirty="0">
                <a:solidFill>
                  <a:srgbClr val="231F20"/>
                </a:solidFill>
                <a:latin typeface="Trebuchet MS"/>
                <a:cs typeface="Trebuchet MS"/>
              </a:rPr>
              <a:t>Truck</a:t>
            </a:r>
            <a:endParaRPr sz="4700" dirty="0">
              <a:latin typeface="Trebuchet MS"/>
              <a:cs typeface="Trebuchet MS"/>
            </a:endParaRPr>
          </a:p>
          <a:p>
            <a:pPr marR="107314" algn="r">
              <a:lnSpc>
                <a:spcPct val="100000"/>
              </a:lnSpc>
              <a:spcBef>
                <a:spcPts val="265"/>
              </a:spcBef>
            </a:pPr>
            <a:endParaRPr sz="1950" dirty="0">
              <a:latin typeface="Trebuchet MS"/>
              <a:cs typeface="Trebuchet MS"/>
            </a:endParaRPr>
          </a:p>
          <a:p>
            <a:pPr marL="389890">
              <a:lnSpc>
                <a:spcPct val="100000"/>
              </a:lnSpc>
              <a:spcBef>
                <a:spcPts val="1270"/>
              </a:spcBef>
            </a:pP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material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000" dirty="0">
              <a:latin typeface="Franklin Gothic Demi"/>
              <a:cs typeface="Franklin Gothic Demi"/>
            </a:endParaRPr>
          </a:p>
          <a:p>
            <a:pPr marL="389890">
              <a:lnSpc>
                <a:spcPts val="1370"/>
              </a:lnSpc>
              <a:spcBef>
                <a:spcPts val="180"/>
              </a:spcBef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RIIMPO336E</a:t>
            </a:r>
            <a:endParaRPr sz="1200" dirty="0">
              <a:latin typeface="Franklin Gothic Medium"/>
              <a:cs typeface="Franklin Gothic Medium"/>
            </a:endParaRPr>
          </a:p>
          <a:p>
            <a:pPr marL="389890">
              <a:lnSpc>
                <a:spcPts val="1370"/>
              </a:lnSpc>
            </a:pP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Conduct</a:t>
            </a:r>
            <a:r>
              <a:rPr sz="1200" spc="-3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belly</a:t>
            </a: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dump</a:t>
            </a: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truck</a:t>
            </a:r>
            <a:r>
              <a:rPr sz="1200" spc="-1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operations</a:t>
            </a:r>
            <a:endParaRPr sz="1200" dirty="0">
              <a:latin typeface="Franklin Gothic Medium"/>
              <a:cs typeface="Franklin Gothic Medium"/>
            </a:endParaRPr>
          </a:p>
          <a:p>
            <a:pPr marL="389890">
              <a:lnSpc>
                <a:spcPct val="100000"/>
              </a:lnSpc>
              <a:spcBef>
                <a:spcPts val="53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0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by:</a:t>
            </a:r>
            <a:endParaRPr sz="1000" dirty="0">
              <a:latin typeface="Franklin Gothic Demi"/>
              <a:cs typeface="Franklin Gothic Dem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9079" y="4200631"/>
            <a:ext cx="1581195" cy="7023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199" y="2901605"/>
            <a:ext cx="2922473" cy="2061900"/>
          </a:xfrm>
          <a:prstGeom prst="rect">
            <a:avLst/>
          </a:prstGeom>
        </p:spPr>
      </p:pic>
      <p:pic>
        <p:nvPicPr>
          <p:cNvPr id="11" name="Picture 10" descr="A picture containing red, graphics, symbol, font&#10;&#10;Description automatically generated">
            <a:extLst>
              <a:ext uri="{FF2B5EF4-FFF2-40B4-BE49-F238E27FC236}">
                <a16:creationId xmlns:a16="http://schemas.microsoft.com/office/drawing/2014/main" id="{7C4CBCB2-15CB-8252-2F1D-F87BEBE59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24" y="202849"/>
            <a:ext cx="1231900" cy="12148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29247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BELLY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DUMP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2799" y="525230"/>
            <a:ext cx="1315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explain: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83561" y="738911"/>
            <a:ext cx="4802505" cy="3581400"/>
            <a:chOff x="2183561" y="738911"/>
            <a:chExt cx="4802505" cy="3581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3561" y="738911"/>
              <a:ext cx="4802073" cy="35810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39281" y="1820900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4" h="52705">
                  <a:moveTo>
                    <a:pt x="26098" y="0"/>
                  </a:moveTo>
                  <a:lnTo>
                    <a:pt x="15939" y="2050"/>
                  </a:lnTo>
                  <a:lnTo>
                    <a:pt x="7643" y="7642"/>
                  </a:lnTo>
                  <a:lnTo>
                    <a:pt x="2050" y="15934"/>
                  </a:lnTo>
                  <a:lnTo>
                    <a:pt x="0" y="26085"/>
                  </a:lnTo>
                  <a:lnTo>
                    <a:pt x="2050" y="36244"/>
                  </a:lnTo>
                  <a:lnTo>
                    <a:pt x="7643" y="44540"/>
                  </a:lnTo>
                  <a:lnTo>
                    <a:pt x="15939" y="50133"/>
                  </a:lnTo>
                  <a:lnTo>
                    <a:pt x="26098" y="52184"/>
                  </a:lnTo>
                  <a:lnTo>
                    <a:pt x="36257" y="50133"/>
                  </a:lnTo>
                  <a:lnTo>
                    <a:pt x="44553" y="44540"/>
                  </a:lnTo>
                  <a:lnTo>
                    <a:pt x="50146" y="36244"/>
                  </a:lnTo>
                  <a:lnTo>
                    <a:pt x="52197" y="26085"/>
                  </a:lnTo>
                  <a:lnTo>
                    <a:pt x="50146" y="15934"/>
                  </a:lnTo>
                  <a:lnTo>
                    <a:pt x="44553" y="7642"/>
                  </a:lnTo>
                  <a:lnTo>
                    <a:pt x="36257" y="2050"/>
                  </a:lnTo>
                  <a:lnTo>
                    <a:pt x="26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321" y="1098805"/>
              <a:ext cx="467359" cy="726440"/>
            </a:xfrm>
            <a:custGeom>
              <a:avLst/>
              <a:gdLst/>
              <a:ahLst/>
              <a:cxnLst/>
              <a:rect l="l" t="t" r="r" b="b"/>
              <a:pathLst>
                <a:path w="467360" h="726439">
                  <a:moveTo>
                    <a:pt x="466902" y="72608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41603" y="182082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55" y="49205"/>
                  </a:moveTo>
                  <a:lnTo>
                    <a:pt x="50711" y="24098"/>
                  </a:lnTo>
                  <a:lnTo>
                    <a:pt x="48364" y="14663"/>
                  </a:lnTo>
                  <a:lnTo>
                    <a:pt x="42649" y="6774"/>
                  </a:lnTo>
                  <a:lnTo>
                    <a:pt x="34041" y="1479"/>
                  </a:lnTo>
                  <a:lnTo>
                    <a:pt x="24071" y="0"/>
                  </a:lnTo>
                  <a:lnTo>
                    <a:pt x="14620" y="2371"/>
                  </a:lnTo>
                  <a:lnTo>
                    <a:pt x="6745" y="8090"/>
                  </a:lnTo>
                  <a:lnTo>
                    <a:pt x="1504" y="16655"/>
                  </a:lnTo>
                  <a:lnTo>
                    <a:pt x="0" y="26644"/>
                  </a:lnTo>
                  <a:lnTo>
                    <a:pt x="2345" y="36097"/>
                  </a:lnTo>
                  <a:lnTo>
                    <a:pt x="8058" y="43967"/>
                  </a:lnTo>
                  <a:lnTo>
                    <a:pt x="16655" y="49205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74107" y="851992"/>
            <a:ext cx="1055370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is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26948" y="1109769"/>
            <a:ext cx="871855" cy="2040889"/>
            <a:chOff x="4426948" y="1109769"/>
            <a:chExt cx="871855" cy="2040889"/>
          </a:xfrm>
        </p:grpSpPr>
        <p:sp>
          <p:nvSpPr>
            <p:cNvPr id="11" name="object 11"/>
            <p:cNvSpPr/>
            <p:nvPr/>
          </p:nvSpPr>
          <p:spPr>
            <a:xfrm>
              <a:off x="5241594" y="3096009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6644" y="0"/>
                  </a:moveTo>
                  <a:lnTo>
                    <a:pt x="16277" y="2093"/>
                  </a:lnTo>
                  <a:lnTo>
                    <a:pt x="7807" y="7800"/>
                  </a:lnTo>
                  <a:lnTo>
                    <a:pt x="2095" y="16266"/>
                  </a:lnTo>
                  <a:lnTo>
                    <a:pt x="0" y="26631"/>
                  </a:lnTo>
                  <a:lnTo>
                    <a:pt x="2095" y="37004"/>
                  </a:lnTo>
                  <a:lnTo>
                    <a:pt x="7807" y="45473"/>
                  </a:lnTo>
                  <a:lnTo>
                    <a:pt x="16277" y="51183"/>
                  </a:lnTo>
                  <a:lnTo>
                    <a:pt x="26644" y="53276"/>
                  </a:lnTo>
                  <a:lnTo>
                    <a:pt x="37017" y="51183"/>
                  </a:lnTo>
                  <a:lnTo>
                    <a:pt x="45486" y="45473"/>
                  </a:lnTo>
                  <a:lnTo>
                    <a:pt x="51195" y="37004"/>
                  </a:lnTo>
                  <a:lnTo>
                    <a:pt x="53289" y="26631"/>
                  </a:lnTo>
                  <a:lnTo>
                    <a:pt x="51195" y="16266"/>
                  </a:lnTo>
                  <a:lnTo>
                    <a:pt x="45486" y="7800"/>
                  </a:lnTo>
                  <a:lnTo>
                    <a:pt x="37017" y="2093"/>
                  </a:lnTo>
                  <a:lnTo>
                    <a:pt x="26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33298" y="1116119"/>
              <a:ext cx="825500" cy="1981200"/>
            </a:xfrm>
            <a:custGeom>
              <a:avLst/>
              <a:gdLst/>
              <a:ahLst/>
              <a:cxnLst/>
              <a:rect l="l" t="t" r="r" b="b"/>
              <a:pathLst>
                <a:path w="825500" h="1981200">
                  <a:moveTo>
                    <a:pt x="825246" y="1980704"/>
                  </a:moveTo>
                  <a:lnTo>
                    <a:pt x="0" y="0"/>
                  </a:lnTo>
                </a:path>
              </a:pathLst>
            </a:custGeom>
            <a:ln w="12344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43757" y="309532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38500" y="44564"/>
                  </a:moveTo>
                  <a:lnTo>
                    <a:pt x="45242" y="37448"/>
                  </a:lnTo>
                  <a:lnTo>
                    <a:pt x="48609" y="28597"/>
                  </a:lnTo>
                  <a:lnTo>
                    <a:pt x="48422" y="19121"/>
                  </a:lnTo>
                  <a:lnTo>
                    <a:pt x="44507" y="10134"/>
                  </a:lnTo>
                  <a:lnTo>
                    <a:pt x="37421" y="3398"/>
                  </a:lnTo>
                  <a:lnTo>
                    <a:pt x="28600" y="0"/>
                  </a:lnTo>
                  <a:lnTo>
                    <a:pt x="19150" y="154"/>
                  </a:lnTo>
                  <a:lnTo>
                    <a:pt x="10179" y="4076"/>
                  </a:lnTo>
                  <a:lnTo>
                    <a:pt x="3398" y="11177"/>
                  </a:lnTo>
                  <a:lnTo>
                    <a:pt x="0" y="20029"/>
                  </a:lnTo>
                  <a:lnTo>
                    <a:pt x="163" y="29503"/>
                  </a:lnTo>
                  <a:lnTo>
                    <a:pt x="4070" y="38468"/>
                  </a:lnTo>
                  <a:lnTo>
                    <a:pt x="11157" y="45219"/>
                  </a:lnTo>
                  <a:lnTo>
                    <a:pt x="19999" y="48617"/>
                  </a:lnTo>
                  <a:lnTo>
                    <a:pt x="29484" y="48464"/>
                  </a:lnTo>
                  <a:lnTo>
                    <a:pt x="38500" y="44564"/>
                  </a:lnTo>
                  <a:close/>
                </a:path>
              </a:pathLst>
            </a:custGeom>
            <a:ln w="12344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922903" y="851992"/>
            <a:ext cx="98742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44654" y="3101287"/>
            <a:ext cx="921385" cy="1858010"/>
            <a:chOff x="5544654" y="3101287"/>
            <a:chExt cx="921385" cy="1858010"/>
          </a:xfrm>
        </p:grpSpPr>
        <p:sp>
          <p:nvSpPr>
            <p:cNvPr id="16" name="object 16"/>
            <p:cNvSpPr/>
            <p:nvPr/>
          </p:nvSpPr>
          <p:spPr>
            <a:xfrm>
              <a:off x="5794195" y="3110392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23279" y="0"/>
                  </a:moveTo>
                  <a:lnTo>
                    <a:pt x="14219" y="1828"/>
                  </a:lnTo>
                  <a:lnTo>
                    <a:pt x="6819" y="6816"/>
                  </a:lnTo>
                  <a:lnTo>
                    <a:pt x="1829" y="14219"/>
                  </a:lnTo>
                  <a:lnTo>
                    <a:pt x="0" y="23291"/>
                  </a:lnTo>
                  <a:lnTo>
                    <a:pt x="1829" y="32349"/>
                  </a:lnTo>
                  <a:lnTo>
                    <a:pt x="6819" y="39744"/>
                  </a:lnTo>
                  <a:lnTo>
                    <a:pt x="14219" y="44730"/>
                  </a:lnTo>
                  <a:lnTo>
                    <a:pt x="23279" y="46558"/>
                  </a:lnTo>
                  <a:lnTo>
                    <a:pt x="32338" y="44730"/>
                  </a:lnTo>
                  <a:lnTo>
                    <a:pt x="39738" y="39744"/>
                  </a:lnTo>
                  <a:lnTo>
                    <a:pt x="44728" y="32349"/>
                  </a:lnTo>
                  <a:lnTo>
                    <a:pt x="46558" y="23291"/>
                  </a:lnTo>
                  <a:lnTo>
                    <a:pt x="44728" y="14219"/>
                  </a:lnTo>
                  <a:lnTo>
                    <a:pt x="39738" y="6816"/>
                  </a:lnTo>
                  <a:lnTo>
                    <a:pt x="32338" y="1828"/>
                  </a:lnTo>
                  <a:lnTo>
                    <a:pt x="232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19998" y="3158190"/>
              <a:ext cx="179070" cy="1271270"/>
            </a:xfrm>
            <a:custGeom>
              <a:avLst/>
              <a:gdLst/>
              <a:ahLst/>
              <a:cxnLst/>
              <a:rect l="l" t="t" r="r" b="b"/>
              <a:pathLst>
                <a:path w="179070" h="1271270">
                  <a:moveTo>
                    <a:pt x="0" y="0"/>
                  </a:moveTo>
                  <a:lnTo>
                    <a:pt x="178917" y="1270698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91092" y="310763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77" y="49264"/>
                  </a:moveTo>
                  <a:lnTo>
                    <a:pt x="50723" y="24061"/>
                  </a:lnTo>
                  <a:lnTo>
                    <a:pt x="48371" y="14637"/>
                  </a:lnTo>
                  <a:lnTo>
                    <a:pt x="42649" y="6775"/>
                  </a:lnTo>
                  <a:lnTo>
                    <a:pt x="34037" y="1537"/>
                  </a:lnTo>
                  <a:lnTo>
                    <a:pt x="24071" y="0"/>
                  </a:lnTo>
                  <a:lnTo>
                    <a:pt x="14626" y="2342"/>
                  </a:lnTo>
                  <a:lnTo>
                    <a:pt x="6752" y="8054"/>
                  </a:lnTo>
                  <a:lnTo>
                    <a:pt x="1500" y="16625"/>
                  </a:lnTo>
                  <a:lnTo>
                    <a:pt x="0" y="26607"/>
                  </a:lnTo>
                  <a:lnTo>
                    <a:pt x="2354" y="36068"/>
                  </a:lnTo>
                  <a:lnTo>
                    <a:pt x="8076" y="43967"/>
                  </a:lnTo>
                  <a:lnTo>
                    <a:pt x="16677" y="4926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44654" y="4395546"/>
              <a:ext cx="921385" cy="563880"/>
            </a:xfrm>
            <a:custGeom>
              <a:avLst/>
              <a:gdLst/>
              <a:ahLst/>
              <a:cxnLst/>
              <a:rect l="l" t="t" r="r" b="b"/>
              <a:pathLst>
                <a:path w="921385" h="563879">
                  <a:moveTo>
                    <a:pt x="921118" y="0"/>
                  </a:moveTo>
                  <a:lnTo>
                    <a:pt x="0" y="0"/>
                  </a:lnTo>
                  <a:lnTo>
                    <a:pt x="0" y="563295"/>
                  </a:lnTo>
                  <a:lnTo>
                    <a:pt x="921118" y="563295"/>
                  </a:lnTo>
                  <a:lnTo>
                    <a:pt x="921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44654" y="4395546"/>
            <a:ext cx="921385" cy="5638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2240" algn="just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707581" y="3340094"/>
            <a:ext cx="100330" cy="1051560"/>
            <a:chOff x="2707581" y="3340094"/>
            <a:chExt cx="100330" cy="1051560"/>
          </a:xfrm>
        </p:grpSpPr>
        <p:sp>
          <p:nvSpPr>
            <p:cNvPr id="22" name="object 22"/>
            <p:cNvSpPr/>
            <p:nvPr/>
          </p:nvSpPr>
          <p:spPr>
            <a:xfrm>
              <a:off x="2746795" y="3344378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6644" y="0"/>
                  </a:moveTo>
                  <a:lnTo>
                    <a:pt x="16277" y="2089"/>
                  </a:lnTo>
                  <a:lnTo>
                    <a:pt x="7807" y="7791"/>
                  </a:lnTo>
                  <a:lnTo>
                    <a:pt x="2095" y="16255"/>
                  </a:lnTo>
                  <a:lnTo>
                    <a:pt x="0" y="26631"/>
                  </a:lnTo>
                  <a:lnTo>
                    <a:pt x="2095" y="36994"/>
                  </a:lnTo>
                  <a:lnTo>
                    <a:pt x="7807" y="45464"/>
                  </a:lnTo>
                  <a:lnTo>
                    <a:pt x="16277" y="51179"/>
                  </a:lnTo>
                  <a:lnTo>
                    <a:pt x="26644" y="53276"/>
                  </a:lnTo>
                  <a:lnTo>
                    <a:pt x="37012" y="51179"/>
                  </a:lnTo>
                  <a:lnTo>
                    <a:pt x="45481" y="45464"/>
                  </a:lnTo>
                  <a:lnTo>
                    <a:pt x="51194" y="36994"/>
                  </a:lnTo>
                  <a:lnTo>
                    <a:pt x="53289" y="26631"/>
                  </a:lnTo>
                  <a:lnTo>
                    <a:pt x="51194" y="16255"/>
                  </a:lnTo>
                  <a:lnTo>
                    <a:pt x="45481" y="7791"/>
                  </a:lnTo>
                  <a:lnTo>
                    <a:pt x="37012" y="2089"/>
                  </a:lnTo>
                  <a:lnTo>
                    <a:pt x="26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13931" y="3397010"/>
              <a:ext cx="60325" cy="988060"/>
            </a:xfrm>
            <a:custGeom>
              <a:avLst/>
              <a:gdLst/>
              <a:ahLst/>
              <a:cxnLst/>
              <a:rect l="l" t="t" r="r" b="b"/>
              <a:pathLst>
                <a:path w="60325" h="988060">
                  <a:moveTo>
                    <a:pt x="60299" y="0"/>
                  </a:moveTo>
                  <a:lnTo>
                    <a:pt x="0" y="988021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50396" y="334644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91" y="49276"/>
                  </a:moveTo>
                  <a:lnTo>
                    <a:pt x="50760" y="24031"/>
                  </a:lnTo>
                  <a:lnTo>
                    <a:pt x="48408" y="14612"/>
                  </a:lnTo>
                  <a:lnTo>
                    <a:pt x="42681" y="6773"/>
                  </a:lnTo>
                  <a:lnTo>
                    <a:pt x="34077" y="1550"/>
                  </a:lnTo>
                  <a:lnTo>
                    <a:pt x="24099" y="0"/>
                  </a:lnTo>
                  <a:lnTo>
                    <a:pt x="14649" y="2321"/>
                  </a:lnTo>
                  <a:lnTo>
                    <a:pt x="6767" y="8029"/>
                  </a:lnTo>
                  <a:lnTo>
                    <a:pt x="1489" y="16637"/>
                  </a:lnTo>
                  <a:lnTo>
                    <a:pt x="0" y="26620"/>
                  </a:lnTo>
                  <a:lnTo>
                    <a:pt x="2356" y="36081"/>
                  </a:lnTo>
                  <a:lnTo>
                    <a:pt x="8079" y="43980"/>
                  </a:lnTo>
                  <a:lnTo>
                    <a:pt x="16691" y="49276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294648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7937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job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636761" y="3179837"/>
            <a:ext cx="622935" cy="1212850"/>
            <a:chOff x="3636761" y="3179837"/>
            <a:chExt cx="622935" cy="1212850"/>
          </a:xfrm>
        </p:grpSpPr>
        <p:sp>
          <p:nvSpPr>
            <p:cNvPr id="27" name="object 27"/>
            <p:cNvSpPr/>
            <p:nvPr/>
          </p:nvSpPr>
          <p:spPr>
            <a:xfrm>
              <a:off x="4201915" y="3183843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6644" y="0"/>
                  </a:moveTo>
                  <a:lnTo>
                    <a:pt x="16277" y="2089"/>
                  </a:lnTo>
                  <a:lnTo>
                    <a:pt x="7807" y="7791"/>
                  </a:lnTo>
                  <a:lnTo>
                    <a:pt x="2095" y="16255"/>
                  </a:lnTo>
                  <a:lnTo>
                    <a:pt x="0" y="26631"/>
                  </a:lnTo>
                  <a:lnTo>
                    <a:pt x="2095" y="36994"/>
                  </a:lnTo>
                  <a:lnTo>
                    <a:pt x="7807" y="45464"/>
                  </a:lnTo>
                  <a:lnTo>
                    <a:pt x="16277" y="51179"/>
                  </a:lnTo>
                  <a:lnTo>
                    <a:pt x="26644" y="53276"/>
                  </a:lnTo>
                  <a:lnTo>
                    <a:pt x="37017" y="51179"/>
                  </a:lnTo>
                  <a:lnTo>
                    <a:pt x="45486" y="45464"/>
                  </a:lnTo>
                  <a:lnTo>
                    <a:pt x="51195" y="36994"/>
                  </a:lnTo>
                  <a:lnTo>
                    <a:pt x="53289" y="26631"/>
                  </a:lnTo>
                  <a:lnTo>
                    <a:pt x="51195" y="16255"/>
                  </a:lnTo>
                  <a:lnTo>
                    <a:pt x="45486" y="7791"/>
                  </a:lnTo>
                  <a:lnTo>
                    <a:pt x="37017" y="2089"/>
                  </a:lnTo>
                  <a:lnTo>
                    <a:pt x="26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43111" y="3234192"/>
              <a:ext cx="573405" cy="1152525"/>
            </a:xfrm>
            <a:custGeom>
              <a:avLst/>
              <a:gdLst/>
              <a:ahLst/>
              <a:cxnLst/>
              <a:rect l="l" t="t" r="r" b="b"/>
              <a:pathLst>
                <a:path w="573404" h="1152525">
                  <a:moveTo>
                    <a:pt x="573189" y="0"/>
                  </a:moveTo>
                  <a:lnTo>
                    <a:pt x="0" y="1151978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02412" y="318618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2547" y="47210"/>
                  </a:moveTo>
                  <a:lnTo>
                    <a:pt x="22103" y="50422"/>
                  </a:lnTo>
                  <a:lnTo>
                    <a:pt x="31802" y="49750"/>
                  </a:lnTo>
                  <a:lnTo>
                    <a:pt x="40542" y="45478"/>
                  </a:lnTo>
                  <a:lnTo>
                    <a:pt x="47218" y="37889"/>
                  </a:lnTo>
                  <a:lnTo>
                    <a:pt x="50431" y="28347"/>
                  </a:lnTo>
                  <a:lnTo>
                    <a:pt x="49765" y="18632"/>
                  </a:lnTo>
                  <a:lnTo>
                    <a:pt x="45508" y="9874"/>
                  </a:lnTo>
                  <a:lnTo>
                    <a:pt x="37947" y="3205"/>
                  </a:lnTo>
                  <a:lnTo>
                    <a:pt x="28377" y="0"/>
                  </a:lnTo>
                  <a:lnTo>
                    <a:pt x="18648" y="679"/>
                  </a:lnTo>
                  <a:lnTo>
                    <a:pt x="9889" y="4943"/>
                  </a:lnTo>
                  <a:lnTo>
                    <a:pt x="3226" y="12489"/>
                  </a:lnTo>
                  <a:lnTo>
                    <a:pt x="0" y="22079"/>
                  </a:lnTo>
                  <a:lnTo>
                    <a:pt x="686" y="31802"/>
                  </a:lnTo>
                  <a:lnTo>
                    <a:pt x="4972" y="40549"/>
                  </a:lnTo>
                  <a:lnTo>
                    <a:pt x="12547" y="4721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223755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3030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long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take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051509" y="1250017"/>
            <a:ext cx="63500" cy="544830"/>
            <a:chOff x="3051509" y="1250017"/>
            <a:chExt cx="63500" cy="544830"/>
          </a:xfrm>
        </p:grpSpPr>
        <p:sp>
          <p:nvSpPr>
            <p:cNvPr id="32" name="object 32"/>
            <p:cNvSpPr/>
            <p:nvPr/>
          </p:nvSpPr>
          <p:spPr>
            <a:xfrm>
              <a:off x="3053698" y="1732485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901" y="0"/>
                  </a:moveTo>
                  <a:lnTo>
                    <a:pt x="17043" y="2195"/>
                  </a:lnTo>
                  <a:lnTo>
                    <a:pt x="8174" y="8180"/>
                  </a:lnTo>
                  <a:lnTo>
                    <a:pt x="2193" y="17053"/>
                  </a:lnTo>
                  <a:lnTo>
                    <a:pt x="0" y="27914"/>
                  </a:lnTo>
                  <a:lnTo>
                    <a:pt x="2193" y="38773"/>
                  </a:lnTo>
                  <a:lnTo>
                    <a:pt x="8174" y="47642"/>
                  </a:lnTo>
                  <a:lnTo>
                    <a:pt x="17043" y="53623"/>
                  </a:lnTo>
                  <a:lnTo>
                    <a:pt x="27901" y="55816"/>
                  </a:lnTo>
                  <a:lnTo>
                    <a:pt x="38760" y="53623"/>
                  </a:lnTo>
                  <a:lnTo>
                    <a:pt x="47629" y="47642"/>
                  </a:lnTo>
                  <a:lnTo>
                    <a:pt x="53610" y="38773"/>
                  </a:lnTo>
                  <a:lnTo>
                    <a:pt x="55803" y="27914"/>
                  </a:lnTo>
                  <a:lnTo>
                    <a:pt x="53610" y="17053"/>
                  </a:lnTo>
                  <a:lnTo>
                    <a:pt x="47629" y="8180"/>
                  </a:lnTo>
                  <a:lnTo>
                    <a:pt x="38760" y="2195"/>
                  </a:lnTo>
                  <a:lnTo>
                    <a:pt x="2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83222" y="1256367"/>
              <a:ext cx="635" cy="481330"/>
            </a:xfrm>
            <a:custGeom>
              <a:avLst/>
              <a:gdLst/>
              <a:ahLst/>
              <a:cxnLst/>
              <a:rect l="l" t="t" r="r" b="b"/>
              <a:pathLst>
                <a:path w="635" h="481330">
                  <a:moveTo>
                    <a:pt x="25" y="48091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57859" y="173735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80" y="49232"/>
                  </a:moveTo>
                  <a:lnTo>
                    <a:pt x="50734" y="24030"/>
                  </a:lnTo>
                  <a:lnTo>
                    <a:pt x="48375" y="14580"/>
                  </a:lnTo>
                  <a:lnTo>
                    <a:pt x="42646" y="6731"/>
                  </a:lnTo>
                  <a:lnTo>
                    <a:pt x="34041" y="1505"/>
                  </a:lnTo>
                  <a:lnTo>
                    <a:pt x="24067" y="0"/>
                  </a:lnTo>
                  <a:lnTo>
                    <a:pt x="14629" y="2326"/>
                  </a:lnTo>
                  <a:lnTo>
                    <a:pt x="6763" y="8037"/>
                  </a:lnTo>
                  <a:lnTo>
                    <a:pt x="1504" y="16682"/>
                  </a:lnTo>
                  <a:lnTo>
                    <a:pt x="0" y="26627"/>
                  </a:lnTo>
                  <a:lnTo>
                    <a:pt x="2348" y="36086"/>
                  </a:lnTo>
                  <a:lnTo>
                    <a:pt x="8069" y="43980"/>
                  </a:lnTo>
                  <a:lnTo>
                    <a:pt x="16680" y="49232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294648" y="851992"/>
            <a:ext cx="1564640" cy="3981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6002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in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unexpected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situations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like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bad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weather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856728" y="3743369"/>
            <a:ext cx="63500" cy="652145"/>
            <a:chOff x="4856728" y="3743369"/>
            <a:chExt cx="63500" cy="652145"/>
          </a:xfrm>
        </p:grpSpPr>
        <p:sp>
          <p:nvSpPr>
            <p:cNvPr id="37" name="object 37"/>
            <p:cNvSpPr/>
            <p:nvPr/>
          </p:nvSpPr>
          <p:spPr>
            <a:xfrm>
              <a:off x="4867202" y="374940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96" y="0"/>
                  </a:moveTo>
                  <a:lnTo>
                    <a:pt x="15387" y="1981"/>
                  </a:lnTo>
                  <a:lnTo>
                    <a:pt x="7378" y="7385"/>
                  </a:lnTo>
                  <a:lnTo>
                    <a:pt x="1979" y="15398"/>
                  </a:lnTo>
                  <a:lnTo>
                    <a:pt x="0" y="25209"/>
                  </a:lnTo>
                  <a:lnTo>
                    <a:pt x="1979" y="35013"/>
                  </a:lnTo>
                  <a:lnTo>
                    <a:pt x="7378" y="43022"/>
                  </a:lnTo>
                  <a:lnTo>
                    <a:pt x="15387" y="48424"/>
                  </a:lnTo>
                  <a:lnTo>
                    <a:pt x="25196" y="50406"/>
                  </a:lnTo>
                  <a:lnTo>
                    <a:pt x="35005" y="48424"/>
                  </a:lnTo>
                  <a:lnTo>
                    <a:pt x="43014" y="43022"/>
                  </a:lnTo>
                  <a:lnTo>
                    <a:pt x="48413" y="35013"/>
                  </a:lnTo>
                  <a:lnTo>
                    <a:pt x="50393" y="25209"/>
                  </a:lnTo>
                  <a:lnTo>
                    <a:pt x="48413" y="15398"/>
                  </a:lnTo>
                  <a:lnTo>
                    <a:pt x="43014" y="7385"/>
                  </a:lnTo>
                  <a:lnTo>
                    <a:pt x="35005" y="1981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86280" y="3800235"/>
              <a:ext cx="1905" cy="589280"/>
            </a:xfrm>
            <a:custGeom>
              <a:avLst/>
              <a:gdLst/>
              <a:ahLst/>
              <a:cxnLst/>
              <a:rect l="l" t="t" r="r" b="b"/>
              <a:pathLst>
                <a:path w="1904" h="589279">
                  <a:moveTo>
                    <a:pt x="1879" y="0"/>
                  </a:moveTo>
                  <a:lnTo>
                    <a:pt x="0" y="588860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63078" y="374971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8582" y="49721"/>
                  </a:moveTo>
                  <a:lnTo>
                    <a:pt x="50322" y="21679"/>
                  </a:lnTo>
                  <a:lnTo>
                    <a:pt x="47154" y="12467"/>
                  </a:lnTo>
                  <a:lnTo>
                    <a:pt x="40762" y="5115"/>
                  </a:lnTo>
                  <a:lnTo>
                    <a:pt x="31727" y="610"/>
                  </a:lnTo>
                  <a:lnTo>
                    <a:pt x="21668" y="0"/>
                  </a:lnTo>
                  <a:lnTo>
                    <a:pt x="12466" y="3155"/>
                  </a:lnTo>
                  <a:lnTo>
                    <a:pt x="5118" y="9527"/>
                  </a:lnTo>
                  <a:lnTo>
                    <a:pt x="624" y="18568"/>
                  </a:lnTo>
                  <a:lnTo>
                    <a:pt x="0" y="28624"/>
                  </a:lnTo>
                  <a:lnTo>
                    <a:pt x="3169" y="37864"/>
                  </a:lnTo>
                  <a:lnTo>
                    <a:pt x="9556" y="45244"/>
                  </a:lnTo>
                  <a:lnTo>
                    <a:pt x="18582" y="4972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432071" y="4391901"/>
            <a:ext cx="921385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0489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you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11</a:t>
            </a:r>
            <a:endParaRPr sz="1100">
              <a:latin typeface="Franklin Gothic Demi"/>
              <a:cs typeface="Franklin Gothic Demi"/>
            </a:endParaRPr>
          </a:p>
          <a:p>
            <a:pPr marL="107950" marR="33464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job’s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27847E-73BD-C7D4-9F54-B64750604679}"/>
              </a:ext>
            </a:extLst>
          </p:cNvPr>
          <p:cNvSpPr/>
          <p:nvPr/>
        </p:nvSpPr>
        <p:spPr>
          <a:xfrm>
            <a:off x="2256090" y="804517"/>
            <a:ext cx="1657653" cy="45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979876-15A7-7EFA-EF58-7C3AD1486964}"/>
              </a:ext>
            </a:extLst>
          </p:cNvPr>
          <p:cNvSpPr/>
          <p:nvPr/>
        </p:nvSpPr>
        <p:spPr>
          <a:xfrm>
            <a:off x="3872431" y="830532"/>
            <a:ext cx="1101676" cy="344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55AFCDF-BE53-34CC-762D-5F2892BD4B9C}"/>
              </a:ext>
            </a:extLst>
          </p:cNvPr>
          <p:cNvSpPr/>
          <p:nvPr/>
        </p:nvSpPr>
        <p:spPr>
          <a:xfrm>
            <a:off x="4983268" y="788215"/>
            <a:ext cx="1125758" cy="387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0C0A15-5DFF-77A8-C110-00EE65BCAEAE}"/>
              </a:ext>
            </a:extLst>
          </p:cNvPr>
          <p:cNvSpPr/>
          <p:nvPr/>
        </p:nvSpPr>
        <p:spPr>
          <a:xfrm>
            <a:off x="2252881" y="4381998"/>
            <a:ext cx="919480" cy="45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212BE0-CA29-F79A-8765-FE5A6D7E9EA7}"/>
              </a:ext>
            </a:extLst>
          </p:cNvPr>
          <p:cNvSpPr/>
          <p:nvPr/>
        </p:nvSpPr>
        <p:spPr>
          <a:xfrm>
            <a:off x="3200502" y="4366873"/>
            <a:ext cx="919480" cy="45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B3F824E-3CA2-D653-C4CA-96C120BF658A}"/>
              </a:ext>
            </a:extLst>
          </p:cNvPr>
          <p:cNvSpPr/>
          <p:nvPr/>
        </p:nvSpPr>
        <p:spPr>
          <a:xfrm>
            <a:off x="4403337" y="4383478"/>
            <a:ext cx="975922" cy="58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72C393-605B-5914-F1B7-F7188AAEC8D6}"/>
              </a:ext>
            </a:extLst>
          </p:cNvPr>
          <p:cNvSpPr/>
          <p:nvPr/>
        </p:nvSpPr>
        <p:spPr>
          <a:xfrm>
            <a:off x="5490788" y="4378518"/>
            <a:ext cx="991401" cy="704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29247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BELLY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DUMP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OPERATIONS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905" y="432003"/>
            <a:ext cx="6478905" cy="4539615"/>
            <a:chOff x="540905" y="432003"/>
            <a:chExt cx="6478905" cy="4539615"/>
          </a:xfrm>
        </p:grpSpPr>
        <p:sp>
          <p:nvSpPr>
            <p:cNvPr id="4" name="object 4"/>
            <p:cNvSpPr/>
            <p:nvPr/>
          </p:nvSpPr>
          <p:spPr>
            <a:xfrm>
              <a:off x="2132999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3224" y="438350"/>
              <a:ext cx="0" cy="4526915"/>
            </a:xfrm>
            <a:custGeom>
              <a:avLst/>
              <a:gdLst/>
              <a:ahLst/>
              <a:cxnLst/>
              <a:rect l="l" t="t" r="r" b="b"/>
              <a:pathLst>
                <a:path h="4526915">
                  <a:moveTo>
                    <a:pt x="0" y="452630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2999" y="4967831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905" y="432003"/>
              <a:ext cx="1597660" cy="4539615"/>
            </a:xfrm>
            <a:custGeom>
              <a:avLst/>
              <a:gdLst/>
              <a:ahLst/>
              <a:cxnLst/>
              <a:rect l="l" t="t" r="r" b="b"/>
              <a:pathLst>
                <a:path w="1597660" h="4539615">
                  <a:moveTo>
                    <a:pt x="1597494" y="0"/>
                  </a:moveTo>
                  <a:lnTo>
                    <a:pt x="0" y="0"/>
                  </a:lnTo>
                  <a:lnTo>
                    <a:pt x="0" y="4539005"/>
                  </a:lnTo>
                  <a:lnTo>
                    <a:pt x="1597494" y="453900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6200" y="422854"/>
            <a:ext cx="1401445" cy="176403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13</a:t>
            </a:r>
            <a:endParaRPr sz="1100">
              <a:latin typeface="Franklin Gothic Demi"/>
              <a:cs typeface="Franklin Gothic Demi"/>
            </a:endParaRPr>
          </a:p>
          <a:p>
            <a:pPr marL="12700" marR="9779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list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controls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can use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six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(6)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 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last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35439" y="4564545"/>
            <a:ext cx="2559685" cy="230832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600"/>
              </a:spcBef>
            </a:pP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Memory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aid: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aturday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I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ie</a:t>
            </a:r>
            <a:endParaRPr sz="1000" dirty="0">
              <a:latin typeface="Franklin Gothic Book"/>
              <a:cs typeface="Franklin Gothic Boo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85176" y="1087712"/>
            <a:ext cx="3770247" cy="2397867"/>
            <a:chOff x="2185176" y="1087712"/>
            <a:chExt cx="3770247" cy="2397867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5529" y="1087712"/>
              <a:ext cx="2727855" cy="23198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3773" y="1331557"/>
              <a:ext cx="201650" cy="20377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5338" y="2698468"/>
              <a:ext cx="2453512" cy="6708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95840" y="1186919"/>
              <a:ext cx="2466109" cy="15115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07305" y="3036015"/>
              <a:ext cx="2068195" cy="0"/>
            </a:xfrm>
            <a:custGeom>
              <a:avLst/>
              <a:gdLst/>
              <a:ahLst/>
              <a:cxnLst/>
              <a:rect l="l" t="t" r="r" b="b"/>
              <a:pathLst>
                <a:path w="2068195">
                  <a:moveTo>
                    <a:pt x="2067712" y="0"/>
                  </a:moveTo>
                  <a:lnTo>
                    <a:pt x="0" y="0"/>
                  </a:lnTo>
                </a:path>
              </a:pathLst>
            </a:custGeom>
            <a:ln w="16573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95841" y="1180761"/>
              <a:ext cx="2463165" cy="2188845"/>
            </a:xfrm>
            <a:custGeom>
              <a:avLst/>
              <a:gdLst/>
              <a:ahLst/>
              <a:cxnLst/>
              <a:rect l="l" t="t" r="r" b="b"/>
              <a:pathLst>
                <a:path w="2463165" h="2188845">
                  <a:moveTo>
                    <a:pt x="1238821" y="0"/>
                  </a:moveTo>
                  <a:lnTo>
                    <a:pt x="2463012" y="2188591"/>
                  </a:lnTo>
                  <a:lnTo>
                    <a:pt x="0" y="2188591"/>
                  </a:lnTo>
                  <a:lnTo>
                    <a:pt x="1238821" y="0"/>
                  </a:lnTo>
                  <a:close/>
                </a:path>
              </a:pathLst>
            </a:custGeom>
            <a:ln w="12750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5176" y="1447799"/>
              <a:ext cx="883741" cy="203778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241161" y="512530"/>
            <a:ext cx="135890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1.</a:t>
            </a:r>
            <a:r>
              <a:rPr sz="1000" spc="3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Elimination: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possible,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(take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away)</a:t>
            </a:r>
            <a:endParaRPr sz="1000" dirty="0">
              <a:latin typeface="Franklin Gothic Book"/>
              <a:cs typeface="Franklin Gothic Book"/>
            </a:endParaRPr>
          </a:p>
          <a:p>
            <a:pPr marL="192405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45866" y="3624665"/>
            <a:ext cx="1479550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71145" indent="-180340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4.</a:t>
            </a:r>
            <a:r>
              <a:rPr sz="1000" spc="409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Engineering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Control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Measures:</a:t>
            </a:r>
            <a:endParaRPr sz="1000" dirty="0">
              <a:latin typeface="Franklin Gothic Demi"/>
              <a:cs typeface="Franklin Gothic Demi"/>
            </a:endParaRPr>
          </a:p>
          <a:p>
            <a:pPr marL="192405" marR="5080">
              <a:lnSpc>
                <a:spcPct val="108300"/>
              </a:lnSpc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Change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tools,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to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52924" y="512530"/>
            <a:ext cx="1525905" cy="499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2.</a:t>
            </a:r>
            <a:r>
              <a:rPr sz="1000" spc="409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Substitution: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if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46288" y="3625427"/>
            <a:ext cx="157670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5.</a:t>
            </a:r>
            <a:r>
              <a:rPr sz="1000" spc="434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Administrative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Practices: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time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exposed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using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training,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rotation,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timing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jobs,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85941" y="512530"/>
            <a:ext cx="1258570" cy="499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3.</a:t>
            </a:r>
            <a:r>
              <a:rPr sz="1000" spc="4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Isolation:</a:t>
            </a:r>
            <a:r>
              <a:rPr sz="1000" b="1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Stop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access</a:t>
            </a:r>
            <a:r>
              <a:rPr sz="1000" spc="5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(dangerous)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71463" y="3625427"/>
            <a:ext cx="119570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6.</a:t>
            </a:r>
            <a:r>
              <a:rPr sz="1000" spc="3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Personal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Protective 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Equipment</a:t>
            </a:r>
            <a:r>
              <a:rPr sz="10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(PPE):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Use PPE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as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5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last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line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defence.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40A95E-F039-8109-CBD9-7E0745CFC5FF}"/>
              </a:ext>
            </a:extLst>
          </p:cNvPr>
          <p:cNvSpPr/>
          <p:nvPr/>
        </p:nvSpPr>
        <p:spPr>
          <a:xfrm>
            <a:off x="2236746" y="465064"/>
            <a:ext cx="1488670" cy="60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F41B64-A759-4CDF-5DA9-428DDB64550F}"/>
              </a:ext>
            </a:extLst>
          </p:cNvPr>
          <p:cNvSpPr/>
          <p:nvPr/>
        </p:nvSpPr>
        <p:spPr>
          <a:xfrm>
            <a:off x="3836782" y="474715"/>
            <a:ext cx="1542045" cy="586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90AC50-17E3-A6BE-DF53-1522916FD030}"/>
              </a:ext>
            </a:extLst>
          </p:cNvPr>
          <p:cNvSpPr/>
          <p:nvPr/>
        </p:nvSpPr>
        <p:spPr>
          <a:xfrm>
            <a:off x="5573521" y="518349"/>
            <a:ext cx="1488670" cy="586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B90C51-F3DD-D8BF-3402-B4699F7AE676}"/>
              </a:ext>
            </a:extLst>
          </p:cNvPr>
          <p:cNvSpPr/>
          <p:nvPr/>
        </p:nvSpPr>
        <p:spPr>
          <a:xfrm>
            <a:off x="2247534" y="3621561"/>
            <a:ext cx="1488670" cy="81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E042B8-3BAC-1B8E-03A9-3B8864A87249}"/>
              </a:ext>
            </a:extLst>
          </p:cNvPr>
          <p:cNvSpPr/>
          <p:nvPr/>
        </p:nvSpPr>
        <p:spPr>
          <a:xfrm>
            <a:off x="3852924" y="3617265"/>
            <a:ext cx="1622576" cy="81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658050-BA3A-7AC5-E979-F34BAD9BA77D}"/>
              </a:ext>
            </a:extLst>
          </p:cNvPr>
          <p:cNvSpPr/>
          <p:nvPr/>
        </p:nvSpPr>
        <p:spPr>
          <a:xfrm>
            <a:off x="5585941" y="3624666"/>
            <a:ext cx="137477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409F70-C7EC-21FB-ACCB-3A58C6CC0FFB}"/>
              </a:ext>
            </a:extLst>
          </p:cNvPr>
          <p:cNvSpPr/>
          <p:nvPr/>
        </p:nvSpPr>
        <p:spPr>
          <a:xfrm>
            <a:off x="2633084" y="4518268"/>
            <a:ext cx="3210289" cy="297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29247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BELLY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DUMP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OPERATIONS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7365" y="1277252"/>
            <a:ext cx="4860925" cy="3087370"/>
            <a:chOff x="2207365" y="1277252"/>
            <a:chExt cx="4860925" cy="30873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7365" y="1277252"/>
              <a:ext cx="4860434" cy="2951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56345" y="3963238"/>
              <a:ext cx="1091565" cy="401320"/>
            </a:xfrm>
            <a:custGeom>
              <a:avLst/>
              <a:gdLst/>
              <a:ahLst/>
              <a:cxnLst/>
              <a:rect l="l" t="t" r="r" b="b"/>
              <a:pathLst>
                <a:path w="1091564" h="401320">
                  <a:moveTo>
                    <a:pt x="1091565" y="0"/>
                  </a:moveTo>
                  <a:lnTo>
                    <a:pt x="0" y="0"/>
                  </a:lnTo>
                  <a:lnTo>
                    <a:pt x="0" y="401294"/>
                  </a:lnTo>
                  <a:lnTo>
                    <a:pt x="1091565" y="401294"/>
                  </a:lnTo>
                  <a:lnTo>
                    <a:pt x="1091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56345" y="3963238"/>
            <a:ext cx="109156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3271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way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41054" y="1198143"/>
            <a:ext cx="1442085" cy="2971800"/>
            <a:chOff x="2341054" y="1198143"/>
            <a:chExt cx="1442085" cy="2971800"/>
          </a:xfrm>
        </p:grpSpPr>
        <p:sp>
          <p:nvSpPr>
            <p:cNvPr id="8" name="object 8"/>
            <p:cNvSpPr/>
            <p:nvPr/>
          </p:nvSpPr>
          <p:spPr>
            <a:xfrm>
              <a:off x="3346850" y="4092533"/>
              <a:ext cx="379730" cy="71120"/>
            </a:xfrm>
            <a:custGeom>
              <a:avLst/>
              <a:gdLst/>
              <a:ahLst/>
              <a:cxnLst/>
              <a:rect l="l" t="t" r="r" b="b"/>
              <a:pathLst>
                <a:path w="379729" h="71120">
                  <a:moveTo>
                    <a:pt x="379285" y="0"/>
                  </a:moveTo>
                  <a:lnTo>
                    <a:pt x="0" y="70840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25729" y="406260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77" y="49276"/>
                  </a:moveTo>
                  <a:lnTo>
                    <a:pt x="50750" y="24031"/>
                  </a:lnTo>
                  <a:lnTo>
                    <a:pt x="48392" y="14612"/>
                  </a:lnTo>
                  <a:lnTo>
                    <a:pt x="42656" y="6773"/>
                  </a:lnTo>
                  <a:lnTo>
                    <a:pt x="34037" y="1550"/>
                  </a:lnTo>
                  <a:lnTo>
                    <a:pt x="24074" y="0"/>
                  </a:lnTo>
                  <a:lnTo>
                    <a:pt x="14635" y="2321"/>
                  </a:lnTo>
                  <a:lnTo>
                    <a:pt x="6763" y="8029"/>
                  </a:lnTo>
                  <a:lnTo>
                    <a:pt x="1500" y="16637"/>
                  </a:lnTo>
                  <a:lnTo>
                    <a:pt x="0" y="26620"/>
                  </a:lnTo>
                  <a:lnTo>
                    <a:pt x="2354" y="36081"/>
                  </a:lnTo>
                  <a:lnTo>
                    <a:pt x="8076" y="43980"/>
                  </a:lnTo>
                  <a:lnTo>
                    <a:pt x="16677" y="49276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41054" y="1198143"/>
              <a:ext cx="560705" cy="257810"/>
            </a:xfrm>
            <a:custGeom>
              <a:avLst/>
              <a:gdLst/>
              <a:ahLst/>
              <a:cxnLst/>
              <a:rect l="l" t="t" r="r" b="b"/>
              <a:pathLst>
                <a:path w="560705" h="257809">
                  <a:moveTo>
                    <a:pt x="560273" y="0"/>
                  </a:moveTo>
                  <a:lnTo>
                    <a:pt x="0" y="0"/>
                  </a:lnTo>
                  <a:lnTo>
                    <a:pt x="0" y="257301"/>
                  </a:lnTo>
                  <a:lnTo>
                    <a:pt x="560273" y="257301"/>
                  </a:lnTo>
                  <a:lnTo>
                    <a:pt x="5602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41054" y="1198143"/>
            <a:ext cx="56070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Bridges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56345" y="3466820"/>
            <a:ext cx="63944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87567" y="3588503"/>
            <a:ext cx="436880" cy="79375"/>
            <a:chOff x="2887567" y="3588503"/>
            <a:chExt cx="436880" cy="79375"/>
          </a:xfrm>
        </p:grpSpPr>
        <p:sp>
          <p:nvSpPr>
            <p:cNvPr id="14" name="object 14"/>
            <p:cNvSpPr/>
            <p:nvPr/>
          </p:nvSpPr>
          <p:spPr>
            <a:xfrm>
              <a:off x="2893917" y="3594853"/>
              <a:ext cx="374015" cy="38100"/>
            </a:xfrm>
            <a:custGeom>
              <a:avLst/>
              <a:gdLst/>
              <a:ahLst/>
              <a:cxnLst/>
              <a:rect l="l" t="t" r="r" b="b"/>
              <a:pathLst>
                <a:path w="374014" h="38100">
                  <a:moveTo>
                    <a:pt x="373405" y="381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67229" y="361023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87" y="49205"/>
                  </a:moveTo>
                  <a:lnTo>
                    <a:pt x="50731" y="24098"/>
                  </a:lnTo>
                  <a:lnTo>
                    <a:pt x="48372" y="14663"/>
                  </a:lnTo>
                  <a:lnTo>
                    <a:pt x="42649" y="6774"/>
                  </a:lnTo>
                  <a:lnTo>
                    <a:pt x="34048" y="1479"/>
                  </a:lnTo>
                  <a:lnTo>
                    <a:pt x="24081" y="0"/>
                  </a:lnTo>
                  <a:lnTo>
                    <a:pt x="14636" y="2371"/>
                  </a:lnTo>
                  <a:lnTo>
                    <a:pt x="6763" y="8090"/>
                  </a:lnTo>
                  <a:lnTo>
                    <a:pt x="1511" y="16655"/>
                  </a:lnTo>
                  <a:lnTo>
                    <a:pt x="0" y="26681"/>
                  </a:lnTo>
                  <a:lnTo>
                    <a:pt x="2355" y="36131"/>
                  </a:lnTo>
                  <a:lnTo>
                    <a:pt x="8083" y="43980"/>
                  </a:lnTo>
                  <a:lnTo>
                    <a:pt x="16687" y="49205"/>
                  </a:lnTo>
                  <a:close/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56345" y="2967152"/>
            <a:ext cx="86931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Hidden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holes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18591" y="3088143"/>
            <a:ext cx="395605" cy="155575"/>
            <a:chOff x="3118591" y="3088143"/>
            <a:chExt cx="395605" cy="155575"/>
          </a:xfrm>
        </p:grpSpPr>
        <p:sp>
          <p:nvSpPr>
            <p:cNvPr id="18" name="object 18"/>
            <p:cNvSpPr/>
            <p:nvPr/>
          </p:nvSpPr>
          <p:spPr>
            <a:xfrm>
              <a:off x="3124941" y="3094493"/>
              <a:ext cx="333375" cy="109220"/>
            </a:xfrm>
            <a:custGeom>
              <a:avLst/>
              <a:gdLst/>
              <a:ahLst/>
              <a:cxnLst/>
              <a:rect l="l" t="t" r="r" b="b"/>
              <a:pathLst>
                <a:path w="333375" h="109219">
                  <a:moveTo>
                    <a:pt x="332955" y="10894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56657" y="31860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4237" y="48229"/>
                  </a:moveTo>
                  <a:lnTo>
                    <a:pt x="23996" y="50757"/>
                  </a:lnTo>
                  <a:lnTo>
                    <a:pt x="33641" y="49385"/>
                  </a:lnTo>
                  <a:lnTo>
                    <a:pt x="42074" y="44507"/>
                  </a:lnTo>
                  <a:lnTo>
                    <a:pt x="48197" y="36520"/>
                  </a:lnTo>
                  <a:lnTo>
                    <a:pt x="50725" y="26761"/>
                  </a:lnTo>
                  <a:lnTo>
                    <a:pt x="49375" y="17113"/>
                  </a:lnTo>
                  <a:lnTo>
                    <a:pt x="44514" y="8672"/>
                  </a:lnTo>
                  <a:lnTo>
                    <a:pt x="36513" y="2535"/>
                  </a:lnTo>
                  <a:lnTo>
                    <a:pt x="26740" y="0"/>
                  </a:lnTo>
                  <a:lnTo>
                    <a:pt x="17087" y="1360"/>
                  </a:lnTo>
                  <a:lnTo>
                    <a:pt x="8650" y="6235"/>
                  </a:lnTo>
                  <a:lnTo>
                    <a:pt x="2528" y="14244"/>
                  </a:lnTo>
                  <a:lnTo>
                    <a:pt x="0" y="23989"/>
                  </a:lnTo>
                  <a:lnTo>
                    <a:pt x="1353" y="33642"/>
                  </a:lnTo>
                  <a:lnTo>
                    <a:pt x="6221" y="42092"/>
                  </a:lnTo>
                  <a:lnTo>
                    <a:pt x="14237" y="48229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256345" y="1967814"/>
            <a:ext cx="160337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Uneven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unstable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53605" y="2087028"/>
            <a:ext cx="595630" cy="960119"/>
            <a:chOff x="3853605" y="2087028"/>
            <a:chExt cx="595630" cy="960119"/>
          </a:xfrm>
        </p:grpSpPr>
        <p:sp>
          <p:nvSpPr>
            <p:cNvPr id="22" name="object 22"/>
            <p:cNvSpPr/>
            <p:nvPr/>
          </p:nvSpPr>
          <p:spPr>
            <a:xfrm>
              <a:off x="3859955" y="2093378"/>
              <a:ext cx="544195" cy="900430"/>
            </a:xfrm>
            <a:custGeom>
              <a:avLst/>
              <a:gdLst/>
              <a:ahLst/>
              <a:cxnLst/>
              <a:rect l="l" t="t" r="r" b="b"/>
              <a:pathLst>
                <a:path w="544195" h="900430">
                  <a:moveTo>
                    <a:pt x="544017" y="90001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1993" y="29899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4884" y="40432"/>
                  </a:moveTo>
                  <a:lnTo>
                    <a:pt x="12430" y="47132"/>
                  </a:lnTo>
                  <a:lnTo>
                    <a:pt x="21647" y="50307"/>
                  </a:lnTo>
                  <a:lnTo>
                    <a:pt x="31375" y="49799"/>
                  </a:lnTo>
                  <a:lnTo>
                    <a:pt x="40457" y="45448"/>
                  </a:lnTo>
                  <a:lnTo>
                    <a:pt x="47134" y="37904"/>
                  </a:lnTo>
                  <a:lnTo>
                    <a:pt x="50307" y="28700"/>
                  </a:lnTo>
                  <a:lnTo>
                    <a:pt x="49806" y="18977"/>
                  </a:lnTo>
                  <a:lnTo>
                    <a:pt x="45461" y="9875"/>
                  </a:lnTo>
                  <a:lnTo>
                    <a:pt x="37887" y="3175"/>
                  </a:lnTo>
                  <a:lnTo>
                    <a:pt x="28660" y="0"/>
                  </a:lnTo>
                  <a:lnTo>
                    <a:pt x="18931" y="508"/>
                  </a:lnTo>
                  <a:lnTo>
                    <a:pt x="9850" y="4859"/>
                  </a:lnTo>
                  <a:lnTo>
                    <a:pt x="3172" y="12398"/>
                  </a:lnTo>
                  <a:lnTo>
                    <a:pt x="0" y="21602"/>
                  </a:lnTo>
                  <a:lnTo>
                    <a:pt x="511" y="31328"/>
                  </a:lnTo>
                  <a:lnTo>
                    <a:pt x="4884" y="40432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256345" y="2467483"/>
            <a:ext cx="94170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Embankments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191122" y="2588622"/>
            <a:ext cx="594360" cy="272415"/>
            <a:chOff x="3191122" y="2588622"/>
            <a:chExt cx="594360" cy="272415"/>
          </a:xfrm>
        </p:grpSpPr>
        <p:sp>
          <p:nvSpPr>
            <p:cNvPr id="26" name="object 26"/>
            <p:cNvSpPr/>
            <p:nvPr/>
          </p:nvSpPr>
          <p:spPr>
            <a:xfrm>
              <a:off x="3197472" y="2594972"/>
              <a:ext cx="532765" cy="224154"/>
            </a:xfrm>
            <a:custGeom>
              <a:avLst/>
              <a:gdLst/>
              <a:ahLst/>
              <a:cxnLst/>
              <a:rect l="l" t="t" r="r" b="b"/>
              <a:pathLst>
                <a:path w="532764" h="224155">
                  <a:moveTo>
                    <a:pt x="532384" y="22398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27910" y="280346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4223" y="48194"/>
                  </a:moveTo>
                  <a:lnTo>
                    <a:pt x="23978" y="50729"/>
                  </a:lnTo>
                  <a:lnTo>
                    <a:pt x="33617" y="49368"/>
                  </a:lnTo>
                  <a:lnTo>
                    <a:pt x="42049" y="44493"/>
                  </a:lnTo>
                  <a:lnTo>
                    <a:pt x="48183" y="36484"/>
                  </a:lnTo>
                  <a:lnTo>
                    <a:pt x="50728" y="26712"/>
                  </a:lnTo>
                  <a:lnTo>
                    <a:pt x="49367" y="17083"/>
                  </a:lnTo>
                  <a:lnTo>
                    <a:pt x="44486" y="8672"/>
                  </a:lnTo>
                  <a:lnTo>
                    <a:pt x="36473" y="2550"/>
                  </a:lnTo>
                  <a:lnTo>
                    <a:pt x="26724" y="0"/>
                  </a:lnTo>
                  <a:lnTo>
                    <a:pt x="17096" y="1331"/>
                  </a:lnTo>
                  <a:lnTo>
                    <a:pt x="8673" y="6186"/>
                  </a:lnTo>
                  <a:lnTo>
                    <a:pt x="2539" y="14208"/>
                  </a:lnTo>
                  <a:lnTo>
                    <a:pt x="0" y="23969"/>
                  </a:lnTo>
                  <a:lnTo>
                    <a:pt x="1351" y="33620"/>
                  </a:lnTo>
                  <a:lnTo>
                    <a:pt x="6218" y="42062"/>
                  </a:lnTo>
                  <a:lnTo>
                    <a:pt x="14223" y="48194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928831" y="621373"/>
            <a:ext cx="64833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Buildings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978398" y="870539"/>
            <a:ext cx="1702435" cy="868680"/>
            <a:chOff x="4978398" y="870539"/>
            <a:chExt cx="1702435" cy="868680"/>
          </a:xfrm>
        </p:grpSpPr>
        <p:sp>
          <p:nvSpPr>
            <p:cNvPr id="30" name="object 30"/>
            <p:cNvSpPr/>
            <p:nvPr/>
          </p:nvSpPr>
          <p:spPr>
            <a:xfrm>
              <a:off x="5016698" y="876889"/>
              <a:ext cx="230504" cy="807085"/>
            </a:xfrm>
            <a:custGeom>
              <a:avLst/>
              <a:gdLst/>
              <a:ahLst/>
              <a:cxnLst/>
              <a:rect l="l" t="t" r="r" b="b"/>
              <a:pathLst>
                <a:path w="230504" h="807085">
                  <a:moveTo>
                    <a:pt x="0" y="806513"/>
                  </a:moveTo>
                  <a:lnTo>
                    <a:pt x="229984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84748" y="168292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9809" y="29960"/>
                  </a:moveTo>
                  <a:lnTo>
                    <a:pt x="45894" y="39251"/>
                  </a:lnTo>
                  <a:lnTo>
                    <a:pt x="38958" y="46084"/>
                  </a:lnTo>
                  <a:lnTo>
                    <a:pt x="29958" y="49814"/>
                  </a:lnTo>
                  <a:lnTo>
                    <a:pt x="19850" y="49797"/>
                  </a:lnTo>
                  <a:lnTo>
                    <a:pt x="10576" y="45870"/>
                  </a:lnTo>
                  <a:lnTo>
                    <a:pt x="3743" y="38923"/>
                  </a:lnTo>
                  <a:lnTo>
                    <a:pt x="1" y="29923"/>
                  </a:lnTo>
                  <a:lnTo>
                    <a:pt x="0" y="19838"/>
                  </a:lnTo>
                  <a:lnTo>
                    <a:pt x="3929" y="10550"/>
                  </a:lnTo>
                  <a:lnTo>
                    <a:pt x="10890" y="3725"/>
                  </a:lnTo>
                  <a:lnTo>
                    <a:pt x="19898" y="0"/>
                  </a:lnTo>
                  <a:lnTo>
                    <a:pt x="29972" y="13"/>
                  </a:lnTo>
                  <a:lnTo>
                    <a:pt x="39275" y="3944"/>
                  </a:lnTo>
                  <a:lnTo>
                    <a:pt x="46101" y="10886"/>
                  </a:lnTo>
                  <a:lnTo>
                    <a:pt x="49820" y="19878"/>
                  </a:lnTo>
                  <a:lnTo>
                    <a:pt x="49809" y="2996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00903" y="961720"/>
              <a:ext cx="1280160" cy="550545"/>
            </a:xfrm>
            <a:custGeom>
              <a:avLst/>
              <a:gdLst/>
              <a:ahLst/>
              <a:cxnLst/>
              <a:rect l="l" t="t" r="r" b="b"/>
              <a:pathLst>
                <a:path w="1280159" h="550544">
                  <a:moveTo>
                    <a:pt x="1279690" y="0"/>
                  </a:moveTo>
                  <a:lnTo>
                    <a:pt x="0" y="0"/>
                  </a:lnTo>
                  <a:lnTo>
                    <a:pt x="0" y="550430"/>
                  </a:lnTo>
                  <a:lnTo>
                    <a:pt x="1279690" y="550430"/>
                  </a:lnTo>
                  <a:lnTo>
                    <a:pt x="1279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189903" y="3672205"/>
            <a:ext cx="76263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14668" y="1779651"/>
            <a:ext cx="443230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Trees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00903" y="961720"/>
            <a:ext cx="1280160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859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Dangerous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(chemicals,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gasses,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acids,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explosives)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280187" y="1507831"/>
            <a:ext cx="762635" cy="823594"/>
            <a:chOff x="5280187" y="1507831"/>
            <a:chExt cx="762635" cy="823594"/>
          </a:xfrm>
        </p:grpSpPr>
        <p:sp>
          <p:nvSpPr>
            <p:cNvPr id="37" name="object 37"/>
            <p:cNvSpPr/>
            <p:nvPr/>
          </p:nvSpPr>
          <p:spPr>
            <a:xfrm>
              <a:off x="5328741" y="1514181"/>
              <a:ext cx="707390" cy="767080"/>
            </a:xfrm>
            <a:custGeom>
              <a:avLst/>
              <a:gdLst/>
              <a:ahLst/>
              <a:cxnLst/>
              <a:rect l="l" t="t" r="r" b="b"/>
              <a:pathLst>
                <a:path w="707389" h="767080">
                  <a:moveTo>
                    <a:pt x="0" y="766914"/>
                  </a:moveTo>
                  <a:lnTo>
                    <a:pt x="707275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86537" y="2274808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5924" y="39377"/>
                  </a:moveTo>
                  <a:lnTo>
                    <a:pt x="38682" y="46385"/>
                  </a:lnTo>
                  <a:lnTo>
                    <a:pt x="29622" y="49939"/>
                  </a:lnTo>
                  <a:lnTo>
                    <a:pt x="19884" y="49838"/>
                  </a:lnTo>
                  <a:lnTo>
                    <a:pt x="10606" y="45880"/>
                  </a:lnTo>
                  <a:lnTo>
                    <a:pt x="3568" y="38646"/>
                  </a:lnTo>
                  <a:lnTo>
                    <a:pt x="0" y="29602"/>
                  </a:lnTo>
                  <a:lnTo>
                    <a:pt x="95" y="19877"/>
                  </a:lnTo>
                  <a:lnTo>
                    <a:pt x="4052" y="10599"/>
                  </a:lnTo>
                  <a:lnTo>
                    <a:pt x="11287" y="3564"/>
                  </a:lnTo>
                  <a:lnTo>
                    <a:pt x="20335" y="0"/>
                  </a:lnTo>
                  <a:lnTo>
                    <a:pt x="30072" y="100"/>
                  </a:lnTo>
                  <a:lnTo>
                    <a:pt x="39371" y="4059"/>
                  </a:lnTo>
                  <a:lnTo>
                    <a:pt x="46392" y="11294"/>
                  </a:lnTo>
                  <a:lnTo>
                    <a:pt x="49963" y="20342"/>
                  </a:lnTo>
                  <a:lnTo>
                    <a:pt x="49876" y="30078"/>
                  </a:lnTo>
                  <a:lnTo>
                    <a:pt x="45924" y="39377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745228" y="4377334"/>
            <a:ext cx="1985010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20002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(gas,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electricity,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communications)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813707" y="3363347"/>
            <a:ext cx="731520" cy="1017905"/>
            <a:chOff x="4813707" y="3363347"/>
            <a:chExt cx="731520" cy="1017905"/>
          </a:xfrm>
        </p:grpSpPr>
        <p:sp>
          <p:nvSpPr>
            <p:cNvPr id="41" name="object 41"/>
            <p:cNvSpPr/>
            <p:nvPr/>
          </p:nvSpPr>
          <p:spPr>
            <a:xfrm>
              <a:off x="4859784" y="3415515"/>
              <a:ext cx="679450" cy="959485"/>
            </a:xfrm>
            <a:custGeom>
              <a:avLst/>
              <a:gdLst/>
              <a:ahLst/>
              <a:cxnLst/>
              <a:rect l="l" t="t" r="r" b="b"/>
              <a:pathLst>
                <a:path w="679450" h="959485">
                  <a:moveTo>
                    <a:pt x="0" y="0"/>
                  </a:moveTo>
                  <a:lnTo>
                    <a:pt x="678954" y="959192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20057" y="3369697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39974" y="4543"/>
                  </a:moveTo>
                  <a:lnTo>
                    <a:pt x="30794" y="335"/>
                  </a:lnTo>
                  <a:lnTo>
                    <a:pt x="21062" y="0"/>
                  </a:lnTo>
                  <a:lnTo>
                    <a:pt x="11919" y="3336"/>
                  </a:lnTo>
                  <a:lnTo>
                    <a:pt x="4503" y="10144"/>
                  </a:lnTo>
                  <a:lnTo>
                    <a:pt x="334" y="19295"/>
                  </a:lnTo>
                  <a:lnTo>
                    <a:pt x="0" y="29017"/>
                  </a:lnTo>
                  <a:lnTo>
                    <a:pt x="3330" y="38170"/>
                  </a:lnTo>
                  <a:lnTo>
                    <a:pt x="10155" y="45615"/>
                  </a:lnTo>
                  <a:lnTo>
                    <a:pt x="19334" y="49808"/>
                  </a:lnTo>
                  <a:lnTo>
                    <a:pt x="29060" y="50149"/>
                  </a:lnTo>
                  <a:lnTo>
                    <a:pt x="38189" y="46822"/>
                  </a:lnTo>
                  <a:lnTo>
                    <a:pt x="45575" y="40014"/>
                  </a:lnTo>
                  <a:lnTo>
                    <a:pt x="49776" y="30855"/>
                  </a:lnTo>
                  <a:lnTo>
                    <a:pt x="50128" y="21121"/>
                  </a:lnTo>
                  <a:lnTo>
                    <a:pt x="46804" y="11966"/>
                  </a:lnTo>
                  <a:lnTo>
                    <a:pt x="39974" y="4543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819715" y="4314330"/>
            <a:ext cx="64833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Drop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offs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856449" y="3663074"/>
            <a:ext cx="281305" cy="659765"/>
            <a:chOff x="3856449" y="3663074"/>
            <a:chExt cx="281305" cy="659765"/>
          </a:xfrm>
        </p:grpSpPr>
        <p:sp>
          <p:nvSpPr>
            <p:cNvPr id="45" name="object 45"/>
            <p:cNvSpPr/>
            <p:nvPr/>
          </p:nvSpPr>
          <p:spPr>
            <a:xfrm>
              <a:off x="3897361" y="3718330"/>
              <a:ext cx="233679" cy="598170"/>
            </a:xfrm>
            <a:custGeom>
              <a:avLst/>
              <a:gdLst/>
              <a:ahLst/>
              <a:cxnLst/>
              <a:rect l="l" t="t" r="r" b="b"/>
              <a:pathLst>
                <a:path w="233679" h="598170">
                  <a:moveTo>
                    <a:pt x="0" y="0"/>
                  </a:moveTo>
                  <a:lnTo>
                    <a:pt x="233565" y="598043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62799" y="366942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41359" y="5597"/>
                  </a:moveTo>
                  <a:lnTo>
                    <a:pt x="32439" y="890"/>
                  </a:lnTo>
                  <a:lnTo>
                    <a:pt x="22739" y="0"/>
                  </a:lnTo>
                  <a:lnTo>
                    <a:pt x="13418" y="2800"/>
                  </a:lnTo>
                  <a:lnTo>
                    <a:pt x="5634" y="9166"/>
                  </a:lnTo>
                  <a:lnTo>
                    <a:pt x="898" y="18113"/>
                  </a:lnTo>
                  <a:lnTo>
                    <a:pt x="0" y="27816"/>
                  </a:lnTo>
                  <a:lnTo>
                    <a:pt x="2814" y="37137"/>
                  </a:lnTo>
                  <a:lnTo>
                    <a:pt x="9215" y="44942"/>
                  </a:lnTo>
                  <a:lnTo>
                    <a:pt x="18128" y="49655"/>
                  </a:lnTo>
                  <a:lnTo>
                    <a:pt x="27820" y="50552"/>
                  </a:lnTo>
                  <a:lnTo>
                    <a:pt x="37151" y="47738"/>
                  </a:lnTo>
                  <a:lnTo>
                    <a:pt x="44978" y="41322"/>
                  </a:lnTo>
                  <a:lnTo>
                    <a:pt x="49663" y="32424"/>
                  </a:lnTo>
                  <a:lnTo>
                    <a:pt x="50550" y="22731"/>
                  </a:lnTo>
                  <a:lnTo>
                    <a:pt x="47746" y="13403"/>
                  </a:lnTo>
                  <a:lnTo>
                    <a:pt x="41359" y="5597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059847" y="961720"/>
            <a:ext cx="85153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473967" y="1214940"/>
            <a:ext cx="349250" cy="831215"/>
            <a:chOff x="4473967" y="1214940"/>
            <a:chExt cx="349250" cy="831215"/>
          </a:xfrm>
        </p:grpSpPr>
        <p:sp>
          <p:nvSpPr>
            <p:cNvPr id="49" name="object 49"/>
            <p:cNvSpPr/>
            <p:nvPr/>
          </p:nvSpPr>
          <p:spPr>
            <a:xfrm>
              <a:off x="4480317" y="1221290"/>
              <a:ext cx="302260" cy="769620"/>
            </a:xfrm>
            <a:custGeom>
              <a:avLst/>
              <a:gdLst/>
              <a:ahLst/>
              <a:cxnLst/>
              <a:rect l="l" t="t" r="r" b="b"/>
              <a:pathLst>
                <a:path w="302260" h="769619">
                  <a:moveTo>
                    <a:pt x="301828" y="7694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66080" y="198906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819" y="37039"/>
                  </a:moveTo>
                  <a:lnTo>
                    <a:pt x="9131" y="44893"/>
                  </a:lnTo>
                  <a:lnTo>
                    <a:pt x="17665" y="49550"/>
                  </a:lnTo>
                  <a:lnTo>
                    <a:pt x="27333" y="50656"/>
                  </a:lnTo>
                  <a:lnTo>
                    <a:pt x="37046" y="47859"/>
                  </a:lnTo>
                  <a:lnTo>
                    <a:pt x="44878" y="41510"/>
                  </a:lnTo>
                  <a:lnTo>
                    <a:pt x="49528" y="32948"/>
                  </a:lnTo>
                  <a:lnTo>
                    <a:pt x="50642" y="23268"/>
                  </a:lnTo>
                  <a:lnTo>
                    <a:pt x="47866" y="13569"/>
                  </a:lnTo>
                  <a:lnTo>
                    <a:pt x="41510" y="5723"/>
                  </a:lnTo>
                  <a:lnTo>
                    <a:pt x="32937" y="1085"/>
                  </a:lnTo>
                  <a:lnTo>
                    <a:pt x="23259" y="0"/>
                  </a:lnTo>
                  <a:lnTo>
                    <a:pt x="13589" y="2812"/>
                  </a:lnTo>
                  <a:lnTo>
                    <a:pt x="5714" y="9148"/>
                  </a:lnTo>
                  <a:lnTo>
                    <a:pt x="1074" y="17692"/>
                  </a:lnTo>
                  <a:lnTo>
                    <a:pt x="0" y="27353"/>
                  </a:lnTo>
                  <a:lnTo>
                    <a:pt x="2819" y="37039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944082" y="2177351"/>
            <a:ext cx="1008380" cy="55372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7907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vehicles, machines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086814" y="2725201"/>
            <a:ext cx="365760" cy="175260"/>
            <a:chOff x="6086814" y="2725201"/>
            <a:chExt cx="365760" cy="175260"/>
          </a:xfrm>
        </p:grpSpPr>
        <p:sp>
          <p:nvSpPr>
            <p:cNvPr id="53" name="object 53"/>
            <p:cNvSpPr/>
            <p:nvPr/>
          </p:nvSpPr>
          <p:spPr>
            <a:xfrm>
              <a:off x="6141987" y="2731551"/>
              <a:ext cx="304165" cy="127000"/>
            </a:xfrm>
            <a:custGeom>
              <a:avLst/>
              <a:gdLst/>
              <a:ahLst/>
              <a:cxnLst/>
              <a:rect l="l" t="t" r="r" b="b"/>
              <a:pathLst>
                <a:path w="304164" h="127000">
                  <a:moveTo>
                    <a:pt x="0" y="126949"/>
                  </a:moveTo>
                  <a:lnTo>
                    <a:pt x="303834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93164" y="284292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6495" y="48221"/>
                  </a:moveTo>
                  <a:lnTo>
                    <a:pt x="26741" y="50772"/>
                  </a:lnTo>
                  <a:lnTo>
                    <a:pt x="17105" y="49441"/>
                  </a:lnTo>
                  <a:lnTo>
                    <a:pt x="8673" y="44585"/>
                  </a:lnTo>
                  <a:lnTo>
                    <a:pt x="2535" y="36563"/>
                  </a:lnTo>
                  <a:lnTo>
                    <a:pt x="0" y="26796"/>
                  </a:lnTo>
                  <a:lnTo>
                    <a:pt x="1360" y="17130"/>
                  </a:lnTo>
                  <a:lnTo>
                    <a:pt x="6235" y="8672"/>
                  </a:lnTo>
                  <a:lnTo>
                    <a:pt x="14244" y="2527"/>
                  </a:lnTo>
                  <a:lnTo>
                    <a:pt x="23999" y="0"/>
                  </a:lnTo>
                  <a:lnTo>
                    <a:pt x="33639" y="1377"/>
                  </a:lnTo>
                  <a:lnTo>
                    <a:pt x="42071" y="6270"/>
                  </a:lnTo>
                  <a:lnTo>
                    <a:pt x="48204" y="14287"/>
                  </a:lnTo>
                  <a:lnTo>
                    <a:pt x="50750" y="24061"/>
                  </a:lnTo>
                  <a:lnTo>
                    <a:pt x="49388" y="33693"/>
                  </a:lnTo>
                  <a:lnTo>
                    <a:pt x="44507" y="42105"/>
                  </a:lnTo>
                  <a:lnTo>
                    <a:pt x="36495" y="4822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 algn="just">
              <a:lnSpc>
                <a:spcPct val="100000"/>
              </a:lnSpc>
              <a:spcBef>
                <a:spcPts val="800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23</a:t>
            </a:r>
            <a:endParaRPr sz="1100">
              <a:latin typeface="Franklin Gothic Demi"/>
              <a:cs typeface="Franklin Gothic Demi"/>
            </a:endParaRPr>
          </a:p>
          <a:p>
            <a:pPr marL="107950" marR="266065" algn="just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hazards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look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98224B-7658-8ED0-CA9A-64D26F528FEB}"/>
              </a:ext>
            </a:extLst>
          </p:cNvPr>
          <p:cNvSpPr/>
          <p:nvPr/>
        </p:nvSpPr>
        <p:spPr>
          <a:xfrm>
            <a:off x="2320219" y="1158402"/>
            <a:ext cx="619831" cy="353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899103-CF9D-D067-5411-4E2120EB1296}"/>
              </a:ext>
            </a:extLst>
          </p:cNvPr>
          <p:cNvSpPr/>
          <p:nvPr/>
        </p:nvSpPr>
        <p:spPr>
          <a:xfrm>
            <a:off x="4017751" y="923388"/>
            <a:ext cx="911080" cy="353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867382-AFE5-BF07-796D-6599FBB61A17}"/>
              </a:ext>
            </a:extLst>
          </p:cNvPr>
          <p:cNvSpPr/>
          <p:nvPr/>
        </p:nvSpPr>
        <p:spPr>
          <a:xfrm>
            <a:off x="4889593" y="539891"/>
            <a:ext cx="687573" cy="353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FEA321E-A557-156C-5281-4A5F2B29D4B9}"/>
              </a:ext>
            </a:extLst>
          </p:cNvPr>
          <p:cNvSpPr/>
          <p:nvPr/>
        </p:nvSpPr>
        <p:spPr>
          <a:xfrm>
            <a:off x="5349301" y="941883"/>
            <a:ext cx="1401463" cy="61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CDDD0AE-626E-59B2-E412-ECC336532222}"/>
              </a:ext>
            </a:extLst>
          </p:cNvPr>
          <p:cNvSpPr/>
          <p:nvPr/>
        </p:nvSpPr>
        <p:spPr>
          <a:xfrm>
            <a:off x="6325275" y="1730159"/>
            <a:ext cx="687573" cy="353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62730EA-50ED-CD43-E060-172CDF855197}"/>
              </a:ext>
            </a:extLst>
          </p:cNvPr>
          <p:cNvSpPr/>
          <p:nvPr/>
        </p:nvSpPr>
        <p:spPr>
          <a:xfrm>
            <a:off x="5917506" y="2152735"/>
            <a:ext cx="1043216" cy="60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1067B65-36CE-6D31-1820-76C0DAB19899}"/>
              </a:ext>
            </a:extLst>
          </p:cNvPr>
          <p:cNvSpPr/>
          <p:nvPr/>
        </p:nvSpPr>
        <p:spPr>
          <a:xfrm>
            <a:off x="6160167" y="3661038"/>
            <a:ext cx="792295" cy="353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66EBA9F-145C-65E6-8B1B-152A37AE3208}"/>
              </a:ext>
            </a:extLst>
          </p:cNvPr>
          <p:cNvSpPr/>
          <p:nvPr/>
        </p:nvSpPr>
        <p:spPr>
          <a:xfrm>
            <a:off x="4695469" y="4358763"/>
            <a:ext cx="2206981" cy="458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F0C85CD-AA42-8386-D32B-1DCDE928590F}"/>
              </a:ext>
            </a:extLst>
          </p:cNvPr>
          <p:cNvSpPr/>
          <p:nvPr/>
        </p:nvSpPr>
        <p:spPr>
          <a:xfrm>
            <a:off x="3796170" y="4288640"/>
            <a:ext cx="792295" cy="353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A5A7A23-2968-D363-12B2-B4A8F6310C30}"/>
              </a:ext>
            </a:extLst>
          </p:cNvPr>
          <p:cNvSpPr/>
          <p:nvPr/>
        </p:nvSpPr>
        <p:spPr>
          <a:xfrm>
            <a:off x="2244088" y="3951160"/>
            <a:ext cx="1118202" cy="423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3FBE438-D0EC-FEB8-32D5-D63B3E559580}"/>
              </a:ext>
            </a:extLst>
          </p:cNvPr>
          <p:cNvSpPr/>
          <p:nvPr/>
        </p:nvSpPr>
        <p:spPr>
          <a:xfrm>
            <a:off x="2215310" y="3421034"/>
            <a:ext cx="710168" cy="34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E31EDBA-0D75-4A24-2B78-0EDC847BA3C4}"/>
              </a:ext>
            </a:extLst>
          </p:cNvPr>
          <p:cNvSpPr/>
          <p:nvPr/>
        </p:nvSpPr>
        <p:spPr>
          <a:xfrm>
            <a:off x="2256748" y="2929592"/>
            <a:ext cx="917891" cy="34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9B395CA-B10D-C8C9-C5BA-A2B11A285813}"/>
              </a:ext>
            </a:extLst>
          </p:cNvPr>
          <p:cNvSpPr/>
          <p:nvPr/>
        </p:nvSpPr>
        <p:spPr>
          <a:xfrm>
            <a:off x="2211904" y="2412710"/>
            <a:ext cx="1012722" cy="34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704CC48-5E28-FE6C-7D63-96B462DF7103}"/>
              </a:ext>
            </a:extLst>
          </p:cNvPr>
          <p:cNvSpPr/>
          <p:nvPr/>
        </p:nvSpPr>
        <p:spPr>
          <a:xfrm>
            <a:off x="2211904" y="1950771"/>
            <a:ext cx="1647816" cy="34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424815" rIns="0" bIns="0" rtlCol="0">
            <a:spAutoFit/>
          </a:bodyPr>
          <a:lstStyle/>
          <a:p>
            <a:pPr marL="2138045">
              <a:lnSpc>
                <a:spcPct val="100000"/>
              </a:lnSpc>
              <a:spcBef>
                <a:spcPts val="3345"/>
              </a:spcBef>
            </a:pPr>
            <a:r>
              <a:rPr sz="3600" b="0" spc="-145" dirty="0">
                <a:solidFill>
                  <a:srgbClr val="FFFFFF"/>
                </a:solidFill>
                <a:latin typeface="Trebuchet MS"/>
                <a:cs typeface="Trebuchet MS"/>
              </a:rPr>
              <a:t>Operate</a:t>
            </a:r>
            <a:r>
              <a:rPr sz="3600" b="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135" dirty="0">
                <a:solidFill>
                  <a:srgbClr val="FFFFFF"/>
                </a:solidFill>
                <a:latin typeface="Trebuchet MS"/>
                <a:cs typeface="Trebuchet MS"/>
              </a:rPr>
              <a:t>belly</a:t>
            </a:r>
            <a:r>
              <a:rPr sz="3600" b="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dirty="0">
                <a:solidFill>
                  <a:srgbClr val="FFFFFF"/>
                </a:solidFill>
                <a:latin typeface="Trebuchet MS"/>
                <a:cs typeface="Trebuchet MS"/>
              </a:rPr>
              <a:t>dump</a:t>
            </a:r>
            <a:r>
              <a:rPr sz="3600" b="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10" dirty="0">
                <a:solidFill>
                  <a:srgbClr val="FFFFFF"/>
                </a:solidFill>
                <a:latin typeface="Trebuchet MS"/>
                <a:cs typeface="Trebuchet MS"/>
              </a:rPr>
              <a:t>truck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3363" y="1995321"/>
            <a:ext cx="819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6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2</a:t>
            </a:r>
            <a:endParaRPr sz="1400">
              <a:latin typeface="Franklin Gothic Demi"/>
              <a:cs typeface="Franklin Gothic Dem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2409888"/>
            <a:ext cx="6479997" cy="25701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07238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BELLY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DUMP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2803" y="432003"/>
            <a:ext cx="6483350" cy="4539615"/>
            <a:chOff x="532803" y="432003"/>
            <a:chExt cx="6483350" cy="4539615"/>
          </a:xfrm>
        </p:grpSpPr>
        <p:sp>
          <p:nvSpPr>
            <p:cNvPr id="4" name="object 4"/>
            <p:cNvSpPr/>
            <p:nvPr/>
          </p:nvSpPr>
          <p:spPr>
            <a:xfrm>
              <a:off x="2129400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09625" y="438350"/>
              <a:ext cx="0" cy="4526915"/>
            </a:xfrm>
            <a:custGeom>
              <a:avLst/>
              <a:gdLst/>
              <a:ahLst/>
              <a:cxnLst/>
              <a:rect l="l" t="t" r="r" b="b"/>
              <a:pathLst>
                <a:path h="4526915">
                  <a:moveTo>
                    <a:pt x="0" y="452630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29400" y="4967831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2803" y="432003"/>
              <a:ext cx="1597660" cy="4539615"/>
            </a:xfrm>
            <a:custGeom>
              <a:avLst/>
              <a:gdLst/>
              <a:ahLst/>
              <a:cxnLst/>
              <a:rect l="l" t="t" r="r" b="b"/>
              <a:pathLst>
                <a:path w="1597660" h="4539615">
                  <a:moveTo>
                    <a:pt x="1597494" y="0"/>
                  </a:moveTo>
                  <a:lnTo>
                    <a:pt x="0" y="0"/>
                  </a:lnTo>
                  <a:lnTo>
                    <a:pt x="0" y="4539005"/>
                  </a:lnTo>
                  <a:lnTo>
                    <a:pt x="1597494" y="453900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8100" y="422854"/>
            <a:ext cx="1343660" cy="67881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43</a:t>
            </a:r>
            <a:endParaRPr sz="110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7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5626" y="525178"/>
            <a:ext cx="33502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Walk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obvious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easily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see.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1151" y="1422501"/>
            <a:ext cx="4559804" cy="299648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693294-9884-5AC9-4D31-8DD9338969EB}"/>
              </a:ext>
            </a:extLst>
          </p:cNvPr>
          <p:cNvSpPr/>
          <p:nvPr/>
        </p:nvSpPr>
        <p:spPr>
          <a:xfrm>
            <a:off x="2228376" y="510365"/>
            <a:ext cx="4700017" cy="4388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507238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BELLY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DUMP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0312" y="2986223"/>
            <a:ext cx="4025765" cy="167900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2803" y="432003"/>
            <a:ext cx="1597660" cy="4539615"/>
            <a:chOff x="532803" y="432003"/>
            <a:chExt cx="1597660" cy="4539615"/>
          </a:xfrm>
        </p:grpSpPr>
        <p:sp>
          <p:nvSpPr>
            <p:cNvPr id="5" name="object 5"/>
            <p:cNvSpPr/>
            <p:nvPr/>
          </p:nvSpPr>
          <p:spPr>
            <a:xfrm>
              <a:off x="532803" y="432003"/>
              <a:ext cx="1597660" cy="4539615"/>
            </a:xfrm>
            <a:custGeom>
              <a:avLst/>
              <a:gdLst/>
              <a:ahLst/>
              <a:cxnLst/>
              <a:rect l="l" t="t" r="r" b="b"/>
              <a:pathLst>
                <a:path w="1597660" h="4539615">
                  <a:moveTo>
                    <a:pt x="1597494" y="0"/>
                  </a:moveTo>
                  <a:lnTo>
                    <a:pt x="0" y="0"/>
                  </a:lnTo>
                  <a:lnTo>
                    <a:pt x="0" y="4539005"/>
                  </a:lnTo>
                  <a:lnTo>
                    <a:pt x="1597494" y="453900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7153" y="2699105"/>
              <a:ext cx="1398905" cy="923925"/>
            </a:xfrm>
            <a:custGeom>
              <a:avLst/>
              <a:gdLst/>
              <a:ahLst/>
              <a:cxnLst/>
              <a:rect l="l" t="t" r="r" b="b"/>
              <a:pathLst>
                <a:path w="1398905" h="923925">
                  <a:moveTo>
                    <a:pt x="1398498" y="0"/>
                  </a:moveTo>
                  <a:lnTo>
                    <a:pt x="0" y="0"/>
                  </a:lnTo>
                  <a:lnTo>
                    <a:pt x="0" y="923328"/>
                  </a:lnTo>
                  <a:lnTo>
                    <a:pt x="1398498" y="923328"/>
                  </a:lnTo>
                  <a:lnTo>
                    <a:pt x="1398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064010" y="4793996"/>
            <a:ext cx="2496185" cy="174625"/>
          </a:xfrm>
          <a:custGeom>
            <a:avLst/>
            <a:gdLst/>
            <a:ahLst/>
            <a:cxnLst/>
            <a:rect l="l" t="t" r="r" b="b"/>
            <a:pathLst>
              <a:path w="2496184" h="174625">
                <a:moveTo>
                  <a:pt x="2495994" y="0"/>
                </a:moveTo>
                <a:lnTo>
                  <a:pt x="0" y="0"/>
                </a:lnTo>
                <a:lnTo>
                  <a:pt x="0" y="174015"/>
                </a:lnTo>
                <a:lnTo>
                  <a:pt x="2495994" y="174015"/>
                </a:lnTo>
                <a:lnTo>
                  <a:pt x="2495994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7223"/>
              </p:ext>
            </p:extLst>
          </p:nvPr>
        </p:nvGraphicFramePr>
        <p:xfrm>
          <a:off x="529628" y="431915"/>
          <a:ext cx="6495415" cy="453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6315">
                <a:tc>
                  <a:txBody>
                    <a:bodyPr/>
                    <a:lstStyle/>
                    <a:p>
                      <a:pPr marL="107950" algn="just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44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algn="just">
                        <a:lnSpc>
                          <a:spcPts val="1170"/>
                        </a:lnSpc>
                        <a:spcBef>
                          <a:spcPts val="7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some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 marR="305435" algn="just">
                        <a:lnSpc>
                          <a:spcPts val="1140"/>
                        </a:lnSpc>
                        <a:spcBef>
                          <a:spcPts val="5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pre-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operational</a:t>
                      </a:r>
                      <a:r>
                        <a:rPr sz="1000" spc="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belly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dump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L="107950" marR="1206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Tyre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condition,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tyre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pressure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wheel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nuts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2325">
                <a:tc rowSpan="2">
                  <a:txBody>
                    <a:bodyPr/>
                    <a:lstStyle/>
                    <a:p>
                      <a:pPr marL="192405">
                        <a:lnSpc>
                          <a:spcPts val="1170"/>
                        </a:lnSpc>
                        <a:spcBef>
                          <a:spcPts val="580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Note: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192405">
                        <a:lnSpc>
                          <a:spcPts val="1140"/>
                        </a:lnSpc>
                      </a:pPr>
                      <a:r>
                        <a:rPr sz="1000" b="0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On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some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mine</a:t>
                      </a:r>
                      <a:r>
                        <a:rPr sz="1000" b="0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sites,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192405" marR="137160">
                        <a:lnSpc>
                          <a:spcPts val="1140"/>
                        </a:lnSpc>
                        <a:spcBef>
                          <a:spcPts val="60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an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authorised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mechanic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will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do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some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of these 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checks.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07950" marR="120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Look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leaks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541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3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0" i="1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...CONTINUES </a:t>
                      </a:r>
                      <a:r>
                        <a:rPr sz="800" b="0" i="1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ON</a:t>
                      </a:r>
                      <a:r>
                        <a:rPr sz="800" b="0" i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0" i="1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NEXT</a:t>
                      </a:r>
                      <a:r>
                        <a:rPr lang="en-US" sz="800" b="0" i="1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SLIDE</a:t>
                      </a:r>
                      <a:endParaRPr sz="8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3495" marB="0">
                    <a:lnB w="9525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1014" y="834305"/>
            <a:ext cx="2201287" cy="17087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6743" y="597554"/>
            <a:ext cx="1762618" cy="198656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47153" y="2699105"/>
            <a:ext cx="1398905" cy="923925"/>
          </a:xfrm>
          <a:custGeom>
            <a:avLst/>
            <a:gdLst/>
            <a:ahLst/>
            <a:cxnLst/>
            <a:rect l="l" t="t" r="r" b="b"/>
            <a:pathLst>
              <a:path w="1398905" h="923925">
                <a:moveTo>
                  <a:pt x="0" y="923328"/>
                </a:moveTo>
                <a:lnTo>
                  <a:pt x="1398498" y="923328"/>
                </a:lnTo>
                <a:lnTo>
                  <a:pt x="1398498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06586-A5F4-6A96-F7D2-6A5140FC6DCB}"/>
              </a:ext>
            </a:extLst>
          </p:cNvPr>
          <p:cNvSpPr/>
          <p:nvPr/>
        </p:nvSpPr>
        <p:spPr>
          <a:xfrm>
            <a:off x="2217361" y="490038"/>
            <a:ext cx="4685089" cy="2163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27DE69-99A0-F6B7-AD92-1F48BEAD159F}"/>
              </a:ext>
            </a:extLst>
          </p:cNvPr>
          <p:cNvSpPr/>
          <p:nvPr/>
        </p:nvSpPr>
        <p:spPr>
          <a:xfrm>
            <a:off x="2228376" y="2735392"/>
            <a:ext cx="4680971" cy="1929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7799" y="3396458"/>
            <a:ext cx="4964399" cy="157154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424815" rIns="0" bIns="0" rtlCol="0">
            <a:spAutoFit/>
          </a:bodyPr>
          <a:lstStyle/>
          <a:p>
            <a:pPr marL="1969770">
              <a:lnSpc>
                <a:spcPct val="100000"/>
              </a:lnSpc>
              <a:spcBef>
                <a:spcPts val="3345"/>
              </a:spcBef>
            </a:pPr>
            <a:r>
              <a:rPr sz="3600" b="0" spc="-190" dirty="0">
                <a:solidFill>
                  <a:srgbClr val="FFFFFF"/>
                </a:solidFill>
                <a:latin typeface="Trebuchet MS"/>
                <a:cs typeface="Trebuchet MS"/>
              </a:rPr>
              <a:t>Load,</a:t>
            </a:r>
            <a:r>
              <a:rPr sz="3600" b="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95" dirty="0">
                <a:solidFill>
                  <a:srgbClr val="FFFFFF"/>
                </a:solidFill>
                <a:latin typeface="Trebuchet MS"/>
                <a:cs typeface="Trebuchet MS"/>
              </a:rPr>
              <a:t>haul</a:t>
            </a:r>
            <a:r>
              <a:rPr sz="3600" b="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dirty="0">
                <a:solidFill>
                  <a:srgbClr val="FFFFFF"/>
                </a:solidFill>
                <a:latin typeface="Trebuchet MS"/>
                <a:cs typeface="Trebuchet MS"/>
              </a:rPr>
              <a:t>dump</a:t>
            </a:r>
            <a:r>
              <a:rPr sz="3600" b="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45" dirty="0">
                <a:solidFill>
                  <a:srgbClr val="FFFFFF"/>
                </a:solidFill>
                <a:latin typeface="Trebuchet MS"/>
                <a:cs typeface="Trebuchet MS"/>
              </a:rPr>
              <a:t>materials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13363" y="1995321"/>
            <a:ext cx="819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6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3</a:t>
            </a:r>
            <a:endParaRPr sz="14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72059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LOAD,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DUMP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3256" y="3205034"/>
            <a:ext cx="2057615" cy="16909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2182" y="3205034"/>
            <a:ext cx="2239175" cy="16909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8599" y="778570"/>
            <a:ext cx="4739392" cy="1846265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5927" y="432005"/>
          <a:ext cx="6478905" cy="453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41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84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306705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important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position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belly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dump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good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position for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loading?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loading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belly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dump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quickly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possible.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It's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85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15430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belly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dump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truck’s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cabin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while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it’s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being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loaded?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ts val="1170"/>
                        </a:lnSpc>
                      </a:pP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must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cabin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person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loading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are.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ts val="117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outside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could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injured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spills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you.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337CC8-5FCF-AEFD-E969-065363929810}"/>
              </a:ext>
            </a:extLst>
          </p:cNvPr>
          <p:cNvSpPr/>
          <p:nvPr/>
        </p:nvSpPr>
        <p:spPr>
          <a:xfrm>
            <a:off x="2169959" y="514876"/>
            <a:ext cx="4778031" cy="2152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EAA5F1-57B0-4481-7730-BF269299B993}"/>
              </a:ext>
            </a:extLst>
          </p:cNvPr>
          <p:cNvSpPr/>
          <p:nvPr/>
        </p:nvSpPr>
        <p:spPr>
          <a:xfrm>
            <a:off x="577850" y="2749871"/>
            <a:ext cx="1484095" cy="2152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62D25E-5B7E-8B97-9838-C1CE428347A8}"/>
              </a:ext>
            </a:extLst>
          </p:cNvPr>
          <p:cNvSpPr/>
          <p:nvPr/>
        </p:nvSpPr>
        <p:spPr>
          <a:xfrm>
            <a:off x="2165712" y="2739438"/>
            <a:ext cx="4778030" cy="2152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72059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LOAD,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DUMP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905" y="436499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86</a:t>
            </a:r>
            <a:endParaRPr sz="1100">
              <a:latin typeface="Franklin Gothic Demi"/>
              <a:cs typeface="Franklin Gothic Demi"/>
            </a:endParaRPr>
          </a:p>
          <a:p>
            <a:pPr marL="107950" marR="121285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kinds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belly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dump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3726" y="529806"/>
            <a:ext cx="19907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belly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dump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with: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9256" y="3137650"/>
            <a:ext cx="2316772" cy="1729853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34325" y="833945"/>
          <a:ext cx="4880610" cy="413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756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Excavators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Loaders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756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Face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shovels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Draglines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8791" y="1295361"/>
            <a:ext cx="2241011" cy="15102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2567" y="3487079"/>
            <a:ext cx="2297235" cy="128855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54799" y="1303940"/>
            <a:ext cx="2329196" cy="138512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8764B4-FE86-8C1B-59F9-652B74B1887B}"/>
              </a:ext>
            </a:extLst>
          </p:cNvPr>
          <p:cNvSpPr/>
          <p:nvPr/>
        </p:nvSpPr>
        <p:spPr>
          <a:xfrm>
            <a:off x="2143794" y="490537"/>
            <a:ext cx="2292702" cy="26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076400-ADE6-578F-D51D-CE10FA3F5238}"/>
              </a:ext>
            </a:extLst>
          </p:cNvPr>
          <p:cNvSpPr/>
          <p:nvPr/>
        </p:nvSpPr>
        <p:spPr>
          <a:xfrm>
            <a:off x="2227100" y="872466"/>
            <a:ext cx="2292702" cy="1974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633F5D-2BF6-4870-D9A5-5563209A115F}"/>
              </a:ext>
            </a:extLst>
          </p:cNvPr>
          <p:cNvSpPr/>
          <p:nvPr/>
        </p:nvSpPr>
        <p:spPr>
          <a:xfrm>
            <a:off x="4643325" y="899235"/>
            <a:ext cx="2340669" cy="1974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615165-B18A-CC32-4077-B6B819E911CC}"/>
              </a:ext>
            </a:extLst>
          </p:cNvPr>
          <p:cNvSpPr/>
          <p:nvPr/>
        </p:nvSpPr>
        <p:spPr>
          <a:xfrm>
            <a:off x="2216572" y="2919595"/>
            <a:ext cx="2340669" cy="1974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AEB45-FCC8-1469-D245-D20A35AB3C33}"/>
              </a:ext>
            </a:extLst>
          </p:cNvPr>
          <p:cNvSpPr/>
          <p:nvPr/>
        </p:nvSpPr>
        <p:spPr>
          <a:xfrm>
            <a:off x="4638998" y="2919595"/>
            <a:ext cx="2340669" cy="1974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08181" y="117014"/>
            <a:ext cx="21805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LOAD,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DUMP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376555" rIns="0" bIns="0" rtlCol="0">
            <a:spAutoFit/>
          </a:bodyPr>
          <a:lstStyle/>
          <a:p>
            <a:pPr marL="788670">
              <a:lnSpc>
                <a:spcPct val="100000"/>
              </a:lnSpc>
              <a:spcBef>
                <a:spcPts val="2965"/>
              </a:spcBef>
            </a:pPr>
            <a:r>
              <a:rPr sz="3600" b="0" spc="-70" dirty="0">
                <a:solidFill>
                  <a:srgbClr val="FFFFFF"/>
                </a:solidFill>
                <a:latin typeface="Trebuchet MS"/>
                <a:cs typeface="Trebuchet MS"/>
              </a:rPr>
              <a:t>Conduct</a:t>
            </a:r>
            <a:r>
              <a:rPr sz="3600" b="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60" dirty="0">
                <a:solidFill>
                  <a:srgbClr val="FFFFFF"/>
                </a:solidFill>
                <a:latin typeface="Trebuchet MS"/>
                <a:cs typeface="Trebuchet MS"/>
              </a:rPr>
              <a:t>housekeeping</a:t>
            </a:r>
            <a:r>
              <a:rPr sz="3600" b="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40" dirty="0">
                <a:solidFill>
                  <a:srgbClr val="FFFFFF"/>
                </a:solidFill>
                <a:latin typeface="Trebuchet MS"/>
                <a:cs typeface="Trebuchet MS"/>
              </a:rPr>
              <a:t>activities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8800" y="1995321"/>
            <a:ext cx="793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Chapter</a:t>
            </a:r>
            <a:r>
              <a:rPr sz="1400" b="1" spc="-7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4</a:t>
            </a:r>
            <a:endParaRPr sz="1400">
              <a:latin typeface="Franklin Gothic Demi"/>
              <a:cs typeface="Franklin Gothic Dem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29003" y="2520010"/>
            <a:ext cx="4718685" cy="2184400"/>
            <a:chOff x="1629003" y="2520010"/>
            <a:chExt cx="4718685" cy="21844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9003" y="3235489"/>
              <a:ext cx="2714993" cy="1362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6185" y="2520010"/>
              <a:ext cx="1630995" cy="218433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2517" y="3395256"/>
            <a:ext cx="5183974" cy="15645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"/>
            <a:ext cx="7552690" cy="3232785"/>
            <a:chOff x="0" y="2"/>
            <a:chExt cx="7552690" cy="32327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3932" y="2043272"/>
              <a:ext cx="3801697" cy="11891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"/>
              <a:ext cx="7552690" cy="3194685"/>
            </a:xfrm>
            <a:custGeom>
              <a:avLst/>
              <a:gdLst/>
              <a:ahLst/>
              <a:cxnLst/>
              <a:rect l="l" t="t" r="r" b="b"/>
              <a:pathLst>
                <a:path w="7552690" h="3194685">
                  <a:moveTo>
                    <a:pt x="7552080" y="0"/>
                  </a:moveTo>
                  <a:lnTo>
                    <a:pt x="0" y="0"/>
                  </a:lnTo>
                  <a:lnTo>
                    <a:pt x="0" y="3194316"/>
                  </a:lnTo>
                  <a:lnTo>
                    <a:pt x="7552080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238125" rIns="0" bIns="0" rtlCol="0">
            <a:spAutoFit/>
          </a:bodyPr>
          <a:lstStyle/>
          <a:p>
            <a:pPr marL="3527425" marR="172085" indent="598805">
              <a:lnSpc>
                <a:spcPts val="3900"/>
              </a:lnSpc>
              <a:spcBef>
                <a:spcPts val="1875"/>
              </a:spcBef>
            </a:pPr>
            <a:r>
              <a:rPr sz="3600" b="0" spc="-100" dirty="0">
                <a:solidFill>
                  <a:srgbClr val="FFFFFF"/>
                </a:solidFill>
                <a:latin typeface="Trebuchet MS"/>
                <a:cs typeface="Trebuchet MS"/>
              </a:rPr>
              <a:t>Introduction</a:t>
            </a:r>
            <a:r>
              <a:rPr sz="3600" b="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5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600" b="0" spc="-165" dirty="0">
                <a:solidFill>
                  <a:srgbClr val="FFFFFF"/>
                </a:solidFill>
                <a:latin typeface="Trebuchet MS"/>
                <a:cs typeface="Trebuchet MS"/>
              </a:rPr>
              <a:t>Belly</a:t>
            </a:r>
            <a:r>
              <a:rPr sz="3600" b="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60" dirty="0">
                <a:solidFill>
                  <a:srgbClr val="FFFFFF"/>
                </a:solidFill>
                <a:latin typeface="Trebuchet MS"/>
                <a:cs typeface="Trebuchet MS"/>
              </a:rPr>
              <a:t>Dump</a:t>
            </a:r>
            <a:r>
              <a:rPr sz="3600" b="0" spc="-4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165" dirty="0">
                <a:solidFill>
                  <a:srgbClr val="FFFFFF"/>
                </a:solidFill>
                <a:latin typeface="Trebuchet MS"/>
                <a:cs typeface="Trebuchet MS"/>
              </a:rPr>
              <a:t>Trucks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814" y="1183487"/>
            <a:ext cx="2714995" cy="13624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6686" y="541121"/>
            <a:ext cx="1509282" cy="20716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2116" y="3133445"/>
            <a:ext cx="4162679" cy="1783626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6829" y="432005"/>
          <a:ext cx="6477000" cy="452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869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101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220345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instructions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follow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cleaning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environmental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management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procedures.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102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30670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danger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leaving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rocks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around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Someone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might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trip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rock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injured.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Rocks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left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176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1996" y="4082415"/>
            <a:ext cx="482396" cy="4814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0" y="144018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60184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4.1,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4.2,</a:t>
            </a:r>
            <a:r>
              <a:rPr sz="11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4.3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HOUSEKEEPING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ACTIVITIES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A2E33B-D132-7BB4-4C82-06A15F98F8BE}"/>
              </a:ext>
            </a:extLst>
          </p:cNvPr>
          <p:cNvSpPr/>
          <p:nvPr/>
        </p:nvSpPr>
        <p:spPr>
          <a:xfrm>
            <a:off x="2240814" y="432005"/>
            <a:ext cx="4661636" cy="223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1E4CB-1FEF-AECE-D7E3-8FFB1BF1D9F8}"/>
              </a:ext>
            </a:extLst>
          </p:cNvPr>
          <p:cNvSpPr/>
          <p:nvPr/>
        </p:nvSpPr>
        <p:spPr>
          <a:xfrm>
            <a:off x="577851" y="2746856"/>
            <a:ext cx="1524000" cy="2182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75C61-2CED-F846-59B4-4E1061B10C93}"/>
              </a:ext>
            </a:extLst>
          </p:cNvPr>
          <p:cNvSpPr/>
          <p:nvPr/>
        </p:nvSpPr>
        <p:spPr>
          <a:xfrm>
            <a:off x="2144632" y="2764577"/>
            <a:ext cx="4757818" cy="2182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2803" y="432003"/>
            <a:ext cx="6483350" cy="4539615"/>
            <a:chOff x="532803" y="432003"/>
            <a:chExt cx="6483350" cy="4539615"/>
          </a:xfrm>
        </p:grpSpPr>
        <p:sp>
          <p:nvSpPr>
            <p:cNvPr id="3" name="object 3"/>
            <p:cNvSpPr/>
            <p:nvPr/>
          </p:nvSpPr>
          <p:spPr>
            <a:xfrm>
              <a:off x="2129400" y="435180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09625" y="438350"/>
              <a:ext cx="0" cy="4526915"/>
            </a:xfrm>
            <a:custGeom>
              <a:avLst/>
              <a:gdLst/>
              <a:ahLst/>
              <a:cxnLst/>
              <a:rect l="l" t="t" r="r" b="b"/>
              <a:pathLst>
                <a:path h="4526915">
                  <a:moveTo>
                    <a:pt x="0" y="452630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29400" y="4967831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>
                  <a:moveTo>
                    <a:pt x="0" y="0"/>
                  </a:moveTo>
                  <a:lnTo>
                    <a:pt x="4883404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7359" y="3298055"/>
              <a:ext cx="2161235" cy="13642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2803" y="432003"/>
              <a:ext cx="1597660" cy="4539615"/>
            </a:xfrm>
            <a:custGeom>
              <a:avLst/>
              <a:gdLst/>
              <a:ahLst/>
              <a:cxnLst/>
              <a:rect l="l" t="t" r="r" b="b"/>
              <a:pathLst>
                <a:path w="1597660" h="4539615">
                  <a:moveTo>
                    <a:pt x="1597494" y="0"/>
                  </a:moveTo>
                  <a:lnTo>
                    <a:pt x="0" y="0"/>
                  </a:lnTo>
                  <a:lnTo>
                    <a:pt x="0" y="4539005"/>
                  </a:lnTo>
                  <a:lnTo>
                    <a:pt x="1597494" y="4539005"/>
                  </a:lnTo>
                  <a:lnTo>
                    <a:pt x="1597494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8100" y="422854"/>
            <a:ext cx="1054735" cy="96837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75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104</a:t>
            </a:r>
            <a:endParaRPr sz="1100">
              <a:latin typeface="Franklin Gothic Demi"/>
              <a:cs typeface="Franklin Gothic Demi"/>
            </a:endParaRPr>
          </a:p>
          <a:p>
            <a:pPr marL="12700" marR="5080" algn="just">
              <a:lnSpc>
                <a:spcPts val="1140"/>
              </a:lnSpc>
              <a:spcBef>
                <a:spcPts val="79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After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you've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haul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truck, what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records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update?</a:t>
            </a:r>
            <a:endParaRPr sz="1000">
              <a:latin typeface="Franklin Gothic Book"/>
              <a:cs typeface="Franklin Gothic 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26902" y="579051"/>
            <a:ext cx="2273300" cy="2577465"/>
            <a:chOff x="4626902" y="579051"/>
            <a:chExt cx="2273300" cy="25774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6902" y="579051"/>
              <a:ext cx="2273046" cy="12382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0004" y="2121334"/>
              <a:ext cx="1200099" cy="103462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224699" y="442807"/>
            <a:ext cx="2239010" cy="26282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77165" indent="-165100">
              <a:lnSpc>
                <a:spcPct val="100000"/>
              </a:lnSpc>
              <a:spcBef>
                <a:spcPts val="745"/>
              </a:spcBef>
              <a:buChar char="•"/>
              <a:tabLst>
                <a:tab pos="177800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much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fuel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used</a:t>
            </a:r>
            <a:endParaRPr sz="1000">
              <a:latin typeface="Franklin Gothic Book"/>
              <a:cs typeface="Franklin Gothic Book"/>
            </a:endParaRPr>
          </a:p>
          <a:p>
            <a:pPr marL="177165" marR="406400" indent="-165100">
              <a:lnSpc>
                <a:spcPts val="1140"/>
              </a:lnSpc>
              <a:spcBef>
                <a:spcPts val="740"/>
              </a:spcBef>
              <a:buChar char="•"/>
              <a:tabLst>
                <a:tab pos="1778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Computer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readouts,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hour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meter</a:t>
            </a:r>
            <a:endParaRPr sz="1000">
              <a:latin typeface="Franklin Gothic Book"/>
              <a:cs typeface="Franklin Gothic Book"/>
            </a:endParaRPr>
          </a:p>
          <a:p>
            <a:pPr marL="177165" marR="157480" indent="-165100">
              <a:lnSpc>
                <a:spcPts val="1140"/>
              </a:lnSpc>
              <a:spcBef>
                <a:spcPts val="710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shift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documents,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example,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checklist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post-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checks</a:t>
            </a:r>
            <a:endParaRPr sz="1000">
              <a:latin typeface="Franklin Gothic Book"/>
              <a:cs typeface="Franklin Gothic Book"/>
            </a:endParaRPr>
          </a:p>
          <a:p>
            <a:pPr marL="177165" marR="5080" indent="-165100">
              <a:lnSpc>
                <a:spcPts val="1140"/>
              </a:lnSpc>
              <a:spcBef>
                <a:spcPts val="705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supplies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need 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replaced</a:t>
            </a:r>
            <a:endParaRPr sz="1000">
              <a:latin typeface="Franklin Gothic Book"/>
              <a:cs typeface="Franklin Gothic Book"/>
            </a:endParaRPr>
          </a:p>
          <a:p>
            <a:pPr marL="177165" marR="147320" indent="-165100">
              <a:lnSpc>
                <a:spcPts val="1140"/>
              </a:lnSpc>
              <a:spcBef>
                <a:spcPts val="710"/>
              </a:spcBef>
              <a:buChar char="•"/>
              <a:tabLst>
                <a:tab pos="177800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logs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record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were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following</a:t>
            </a:r>
            <a:endParaRPr sz="1000">
              <a:latin typeface="Franklin Gothic Book"/>
              <a:cs typeface="Franklin Gothic Book"/>
            </a:endParaRPr>
          </a:p>
          <a:p>
            <a:pPr marL="177165" marR="109855" indent="-165100">
              <a:lnSpc>
                <a:spcPts val="1140"/>
              </a:lnSpc>
              <a:spcBef>
                <a:spcPts val="710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requirements,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prove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did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properly</a:t>
            </a:r>
            <a:endParaRPr sz="1000">
              <a:latin typeface="Franklin Gothic Book"/>
              <a:cs typeface="Franklin Gothic Book"/>
            </a:endParaRPr>
          </a:p>
          <a:p>
            <a:pPr marL="177165" indent="-165100">
              <a:lnSpc>
                <a:spcPct val="100000"/>
              </a:lnSpc>
              <a:spcBef>
                <a:spcPts val="620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</a:t>
            </a:r>
            <a:endParaRPr sz="1000">
              <a:latin typeface="Franklin Gothic Book"/>
              <a:cs typeface="Franklin Gothic Book"/>
            </a:endParaRPr>
          </a:p>
          <a:p>
            <a:pPr marL="177165" indent="-165100">
              <a:lnSpc>
                <a:spcPct val="100000"/>
              </a:lnSpc>
              <a:spcBef>
                <a:spcPts val="650"/>
              </a:spcBef>
              <a:buChar char="•"/>
              <a:tabLst>
                <a:tab pos="177800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Record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faults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logbook.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0" y="144018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60184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4.3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CONDUCT</a:t>
            </a:r>
            <a:r>
              <a:rPr sz="11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HOUSEKEEPING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ACTIVITIES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55DAE6-B7F9-F74A-210E-8E4664A12D53}"/>
              </a:ext>
            </a:extLst>
          </p:cNvPr>
          <p:cNvSpPr/>
          <p:nvPr/>
        </p:nvSpPr>
        <p:spPr>
          <a:xfrm>
            <a:off x="2193792" y="513174"/>
            <a:ext cx="4812273" cy="4316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44500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2.3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BELLY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DUMP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5292" y="789185"/>
            <a:ext cx="3084696" cy="12165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Introduction</a:t>
            </a:r>
            <a:r>
              <a:rPr spc="-5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belly</a:t>
            </a:r>
            <a:r>
              <a:rPr spc="-50" dirty="0"/>
              <a:t> </a:t>
            </a:r>
            <a:r>
              <a:rPr dirty="0"/>
              <a:t>dump</a:t>
            </a:r>
            <a:r>
              <a:rPr spc="-45" dirty="0"/>
              <a:t> </a:t>
            </a:r>
            <a:r>
              <a:rPr spc="-10" dirty="0"/>
              <a:t>trucks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625949"/>
            <a:ext cx="3126740" cy="12636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07950" algn="just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latin typeface="Franklin Gothic Book"/>
                <a:cs typeface="Franklin Gothic Book"/>
              </a:rPr>
              <a:t>This</a:t>
            </a:r>
            <a:r>
              <a:rPr sz="1000" spc="-25" dirty="0">
                <a:latin typeface="Franklin Gothic Book"/>
                <a:cs typeface="Franklin Gothic Book"/>
              </a:rPr>
              <a:t> </a:t>
            </a:r>
            <a:r>
              <a:rPr sz="1000" spc="-30" dirty="0">
                <a:latin typeface="Franklin Gothic Book"/>
                <a:cs typeface="Franklin Gothic Book"/>
              </a:rPr>
              <a:t>guide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35" dirty="0">
                <a:latin typeface="Franklin Gothic Book"/>
                <a:cs typeface="Franklin Gothic Book"/>
              </a:rPr>
              <a:t>covers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25" dirty="0">
                <a:latin typeface="Franklin Gothic Book"/>
                <a:cs typeface="Franklin Gothic Book"/>
              </a:rPr>
              <a:t>belly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45" dirty="0">
                <a:latin typeface="Franklin Gothic Book"/>
                <a:cs typeface="Franklin Gothic Book"/>
              </a:rPr>
              <a:t>dump</a:t>
            </a:r>
            <a:r>
              <a:rPr sz="1000" spc="-15" dirty="0">
                <a:latin typeface="Franklin Gothic Book"/>
                <a:cs typeface="Franklin Gothic Book"/>
              </a:rPr>
              <a:t> </a:t>
            </a:r>
            <a:r>
              <a:rPr sz="1000" spc="-25" dirty="0">
                <a:latin typeface="Franklin Gothic Book"/>
                <a:cs typeface="Franklin Gothic Book"/>
              </a:rPr>
              <a:t>trucks.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dirty="0">
                <a:latin typeface="Franklin Gothic Book"/>
                <a:cs typeface="Franklin Gothic Book"/>
              </a:rPr>
              <a:t>A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25" dirty="0">
                <a:latin typeface="Franklin Gothic Book"/>
                <a:cs typeface="Franklin Gothic Book"/>
              </a:rPr>
              <a:t>belly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45" dirty="0">
                <a:latin typeface="Franklin Gothic Book"/>
                <a:cs typeface="Franklin Gothic Book"/>
              </a:rPr>
              <a:t>dump</a:t>
            </a:r>
            <a:r>
              <a:rPr sz="1000" spc="-15" dirty="0">
                <a:latin typeface="Franklin Gothic Book"/>
                <a:cs typeface="Franklin Gothic Book"/>
              </a:rPr>
              <a:t> </a:t>
            </a:r>
            <a:r>
              <a:rPr sz="1000" spc="-25" dirty="0">
                <a:latin typeface="Franklin Gothic Book"/>
                <a:cs typeface="Franklin Gothic Book"/>
              </a:rPr>
              <a:t>truck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10" dirty="0">
                <a:latin typeface="Franklin Gothic Book"/>
                <a:cs typeface="Franklin Gothic Book"/>
              </a:rPr>
              <a:t>is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50" dirty="0">
                <a:latin typeface="Franklin Gothic Book"/>
                <a:cs typeface="Franklin Gothic Book"/>
              </a:rPr>
              <a:t>a</a:t>
            </a:r>
            <a:r>
              <a:rPr sz="1000" spc="-30" dirty="0">
                <a:latin typeface="Franklin Gothic Book"/>
                <a:cs typeface="Franklin Gothic Book"/>
              </a:rPr>
              <a:t> machine</a:t>
            </a:r>
            <a:r>
              <a:rPr sz="1000" spc="-25" dirty="0">
                <a:latin typeface="Franklin Gothic Book"/>
                <a:cs typeface="Franklin Gothic Book"/>
              </a:rPr>
              <a:t> </a:t>
            </a:r>
            <a:r>
              <a:rPr sz="1000" spc="-30" dirty="0">
                <a:latin typeface="Franklin Gothic Book"/>
                <a:cs typeface="Franklin Gothic Book"/>
              </a:rPr>
              <a:t>used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30" dirty="0">
                <a:latin typeface="Franklin Gothic Book"/>
                <a:cs typeface="Franklin Gothic Book"/>
              </a:rPr>
              <a:t>to</a:t>
            </a:r>
            <a:r>
              <a:rPr sz="1000" spc="-20" dirty="0">
                <a:latin typeface="Franklin Gothic Book"/>
                <a:cs typeface="Franklin Gothic Book"/>
              </a:rPr>
              <a:t> carry </a:t>
            </a:r>
            <a:r>
              <a:rPr sz="1000" spc="-30" dirty="0">
                <a:latin typeface="Franklin Gothic Book"/>
                <a:cs typeface="Franklin Gothic Book"/>
              </a:rPr>
              <a:t>materials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40" dirty="0">
                <a:latin typeface="Franklin Gothic Book"/>
                <a:cs typeface="Franklin Gothic Book"/>
              </a:rPr>
              <a:t>from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35" dirty="0">
                <a:latin typeface="Franklin Gothic Book"/>
                <a:cs typeface="Franklin Gothic Book"/>
              </a:rPr>
              <a:t>one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25" dirty="0">
                <a:latin typeface="Franklin Gothic Book"/>
                <a:cs typeface="Franklin Gothic Book"/>
              </a:rPr>
              <a:t>place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30" dirty="0">
                <a:latin typeface="Franklin Gothic Book"/>
                <a:cs typeface="Franklin Gothic Book"/>
              </a:rPr>
              <a:t>to</a:t>
            </a:r>
            <a:r>
              <a:rPr sz="1000" spc="-25" dirty="0">
                <a:latin typeface="Franklin Gothic Book"/>
                <a:cs typeface="Franklin Gothic Book"/>
              </a:rPr>
              <a:t> </a:t>
            </a:r>
            <a:r>
              <a:rPr sz="1000" spc="-10" dirty="0">
                <a:latin typeface="Franklin Gothic Book"/>
                <a:cs typeface="Franklin Gothic Book"/>
              </a:rPr>
              <a:t>another. </a:t>
            </a:r>
            <a:r>
              <a:rPr sz="1000" spc="-65" dirty="0">
                <a:latin typeface="Franklin Gothic Book"/>
                <a:cs typeface="Franklin Gothic Book"/>
              </a:rPr>
              <a:t>You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spc="-25" dirty="0">
                <a:latin typeface="Franklin Gothic Book"/>
                <a:cs typeface="Franklin Gothic Book"/>
              </a:rPr>
              <a:t>can</a:t>
            </a:r>
            <a:r>
              <a:rPr sz="1000" spc="-35" dirty="0">
                <a:latin typeface="Franklin Gothic Book"/>
                <a:cs typeface="Franklin Gothic Book"/>
              </a:rPr>
              <a:t> </a:t>
            </a:r>
            <a:r>
              <a:rPr sz="1000" spc="-25" dirty="0">
                <a:latin typeface="Franklin Gothic Book"/>
                <a:cs typeface="Franklin Gothic Book"/>
              </a:rPr>
              <a:t>load</a:t>
            </a:r>
            <a:r>
              <a:rPr sz="1000" spc="-40" dirty="0">
                <a:latin typeface="Franklin Gothic Book"/>
                <a:cs typeface="Franklin Gothic Book"/>
              </a:rPr>
              <a:t> </a:t>
            </a:r>
            <a:r>
              <a:rPr sz="1000" dirty="0">
                <a:latin typeface="Franklin Gothic Book"/>
                <a:cs typeface="Franklin Gothic Book"/>
              </a:rPr>
              <a:t>a</a:t>
            </a:r>
            <a:r>
              <a:rPr sz="1000" spc="-40" dirty="0">
                <a:latin typeface="Franklin Gothic Book"/>
                <a:cs typeface="Franklin Gothic Book"/>
              </a:rPr>
              <a:t> </a:t>
            </a:r>
            <a:r>
              <a:rPr sz="1000" spc="-25" dirty="0">
                <a:latin typeface="Franklin Gothic Book"/>
                <a:cs typeface="Franklin Gothic Book"/>
              </a:rPr>
              <a:t>belly </a:t>
            </a:r>
            <a:r>
              <a:rPr sz="1000" spc="-45" dirty="0">
                <a:latin typeface="Franklin Gothic Book"/>
                <a:cs typeface="Franklin Gothic Book"/>
              </a:rPr>
              <a:t>dump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25" dirty="0">
                <a:latin typeface="Franklin Gothic Book"/>
                <a:cs typeface="Franklin Gothic Book"/>
              </a:rPr>
              <a:t>truck with </a:t>
            </a:r>
            <a:r>
              <a:rPr sz="1000" dirty="0">
                <a:latin typeface="Franklin Gothic Book"/>
                <a:cs typeface="Franklin Gothic Book"/>
              </a:rPr>
              <a:t>a</a:t>
            </a:r>
            <a:r>
              <a:rPr sz="1000" spc="-25" dirty="0">
                <a:latin typeface="Franklin Gothic Book"/>
                <a:cs typeface="Franklin Gothic Book"/>
              </a:rPr>
              <a:t> </a:t>
            </a:r>
            <a:r>
              <a:rPr sz="1000" spc="-35" dirty="0">
                <a:latin typeface="Franklin Gothic Book"/>
                <a:cs typeface="Franklin Gothic Book"/>
              </a:rPr>
              <a:t>number</a:t>
            </a:r>
            <a:r>
              <a:rPr sz="1000" spc="-30" dirty="0">
                <a:latin typeface="Franklin Gothic Book"/>
                <a:cs typeface="Franklin Gothic Book"/>
              </a:rPr>
              <a:t> </a:t>
            </a:r>
            <a:r>
              <a:rPr sz="1000" spc="-10" dirty="0">
                <a:latin typeface="Franklin Gothic Book"/>
                <a:cs typeface="Franklin Gothic Book"/>
              </a:rPr>
              <a:t>of</a:t>
            </a:r>
            <a:r>
              <a:rPr sz="1000" spc="-25" dirty="0">
                <a:latin typeface="Franklin Gothic Book"/>
                <a:cs typeface="Franklin Gothic Book"/>
              </a:rPr>
              <a:t> </a:t>
            </a:r>
            <a:r>
              <a:rPr sz="1000" spc="-35" dirty="0">
                <a:latin typeface="Franklin Gothic Book"/>
                <a:cs typeface="Franklin Gothic Book"/>
              </a:rPr>
              <a:t>machines </a:t>
            </a:r>
            <a:r>
              <a:rPr sz="1000" spc="-30" dirty="0">
                <a:latin typeface="Franklin Gothic Book"/>
                <a:cs typeface="Franklin Gothic Book"/>
              </a:rPr>
              <a:t>including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spc="-40" dirty="0">
                <a:latin typeface="Franklin Gothic Book"/>
                <a:cs typeface="Franklin Gothic Book"/>
              </a:rPr>
              <a:t>excavators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spc="-35" dirty="0">
                <a:latin typeface="Franklin Gothic Book"/>
                <a:cs typeface="Franklin Gothic Book"/>
              </a:rPr>
              <a:t>and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spc="-10" dirty="0">
                <a:latin typeface="Franklin Gothic Book"/>
                <a:cs typeface="Franklin Gothic Book"/>
              </a:rPr>
              <a:t>loaders.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latin typeface="Franklin Gothic Book"/>
                <a:cs typeface="Franklin Gothic Book"/>
              </a:rPr>
              <a:t>The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25" dirty="0">
                <a:latin typeface="Franklin Gothic Book"/>
                <a:cs typeface="Franklin Gothic Book"/>
              </a:rPr>
              <a:t>belly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45" dirty="0">
                <a:latin typeface="Franklin Gothic Book"/>
                <a:cs typeface="Franklin Gothic Book"/>
              </a:rPr>
              <a:t>dump</a:t>
            </a:r>
            <a:r>
              <a:rPr sz="1000" spc="-15" dirty="0">
                <a:latin typeface="Franklin Gothic Book"/>
                <a:cs typeface="Franklin Gothic Book"/>
              </a:rPr>
              <a:t> </a:t>
            </a:r>
            <a:r>
              <a:rPr sz="1000" spc="-25" dirty="0">
                <a:latin typeface="Franklin Gothic Book"/>
                <a:cs typeface="Franklin Gothic Book"/>
              </a:rPr>
              <a:t>trucks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35" dirty="0">
                <a:latin typeface="Franklin Gothic Book"/>
                <a:cs typeface="Franklin Gothic Book"/>
              </a:rPr>
              <a:t>covered</a:t>
            </a:r>
            <a:r>
              <a:rPr sz="1000" spc="-15" dirty="0">
                <a:latin typeface="Franklin Gothic Book"/>
                <a:cs typeface="Franklin Gothic Book"/>
              </a:rPr>
              <a:t> </a:t>
            </a:r>
            <a:r>
              <a:rPr sz="1000" spc="-20" dirty="0">
                <a:latin typeface="Franklin Gothic Book"/>
                <a:cs typeface="Franklin Gothic Book"/>
              </a:rPr>
              <a:t>in this</a:t>
            </a:r>
            <a:r>
              <a:rPr sz="1000" spc="-15" dirty="0">
                <a:latin typeface="Franklin Gothic Book"/>
                <a:cs typeface="Franklin Gothic Book"/>
              </a:rPr>
              <a:t> </a:t>
            </a:r>
            <a:r>
              <a:rPr sz="1000" spc="-30" dirty="0">
                <a:latin typeface="Franklin Gothic Book"/>
                <a:cs typeface="Franklin Gothic Book"/>
              </a:rPr>
              <a:t>guide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30" dirty="0">
                <a:latin typeface="Franklin Gothic Book"/>
                <a:cs typeface="Franklin Gothic Book"/>
              </a:rPr>
              <a:t>are</a:t>
            </a:r>
            <a:r>
              <a:rPr sz="1000" spc="-15" dirty="0">
                <a:latin typeface="Franklin Gothic Book"/>
                <a:cs typeface="Franklin Gothic Book"/>
              </a:rPr>
              <a:t> </a:t>
            </a:r>
            <a:r>
              <a:rPr sz="1000" spc="-40" dirty="0">
                <a:latin typeface="Franklin Gothic Demi"/>
                <a:cs typeface="Franklin Gothic Demi"/>
              </a:rPr>
              <a:t>on-</a:t>
            </a:r>
            <a:r>
              <a:rPr sz="1000" spc="-10" dirty="0">
                <a:latin typeface="Franklin Gothic Demi"/>
                <a:cs typeface="Franklin Gothic Demi"/>
              </a:rPr>
              <a:t>highway</a:t>
            </a:r>
            <a:r>
              <a:rPr sz="1000" b="1" spc="-10" dirty="0">
                <a:latin typeface="Franklin Gothic Demi"/>
                <a:cs typeface="Franklin Gothic Demi"/>
              </a:rPr>
              <a:t> </a:t>
            </a:r>
            <a:r>
              <a:rPr sz="1000" spc="-35" dirty="0">
                <a:latin typeface="Franklin Gothic Book"/>
                <a:cs typeface="Franklin Gothic Book"/>
              </a:rPr>
              <a:t>and</a:t>
            </a:r>
            <a:r>
              <a:rPr sz="1000" b="1" spc="-5" dirty="0">
                <a:latin typeface="Franklin Gothic Book"/>
                <a:cs typeface="Franklin Gothic Book"/>
              </a:rPr>
              <a:t> </a:t>
            </a:r>
            <a:r>
              <a:rPr sz="1000" spc="-30" dirty="0">
                <a:latin typeface="Franklin Gothic Demi"/>
                <a:cs typeface="Franklin Gothic Demi"/>
              </a:rPr>
              <a:t>off-</a:t>
            </a:r>
            <a:r>
              <a:rPr sz="1000" spc="-40" dirty="0">
                <a:latin typeface="Franklin Gothic Demi"/>
                <a:cs typeface="Franklin Gothic Demi"/>
              </a:rPr>
              <a:t>highway</a:t>
            </a:r>
            <a:r>
              <a:rPr sz="1000" b="1" dirty="0">
                <a:latin typeface="Franklin Gothic Demi"/>
                <a:cs typeface="Franklin Gothic Demi"/>
              </a:rPr>
              <a:t> </a:t>
            </a:r>
            <a:r>
              <a:rPr sz="1000" spc="-25" dirty="0">
                <a:latin typeface="Franklin Gothic Book"/>
                <a:cs typeface="Franklin Gothic Book"/>
              </a:rPr>
              <a:t>trucks,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spc="-30" dirty="0">
                <a:latin typeface="Franklin Gothic Book"/>
                <a:cs typeface="Franklin Gothic Book"/>
              </a:rPr>
              <a:t>such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spc="-20" dirty="0">
                <a:latin typeface="Franklin Gothic Book"/>
                <a:cs typeface="Franklin Gothic Book"/>
              </a:rPr>
              <a:t>as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spc="-35" dirty="0">
                <a:latin typeface="Franklin Gothic Book"/>
                <a:cs typeface="Franklin Gothic Book"/>
              </a:rPr>
              <a:t>diesel-mechanical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spc="-35" dirty="0">
                <a:latin typeface="Franklin Gothic Book"/>
                <a:cs typeface="Franklin Gothic Book"/>
              </a:rPr>
              <a:t>and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spc="-20" dirty="0">
                <a:latin typeface="Franklin Gothic Book"/>
                <a:cs typeface="Franklin Gothic Book"/>
              </a:rPr>
              <a:t>diesel </a:t>
            </a:r>
            <a:r>
              <a:rPr sz="1000" spc="-25" dirty="0">
                <a:latin typeface="Franklin Gothic Book"/>
                <a:cs typeface="Franklin Gothic Book"/>
              </a:rPr>
              <a:t>electric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25" dirty="0">
                <a:latin typeface="Franklin Gothic Book"/>
                <a:cs typeface="Franklin Gothic Book"/>
              </a:rPr>
              <a:t>drive.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35" dirty="0">
                <a:latin typeface="Franklin Gothic Book"/>
                <a:cs typeface="Franklin Gothic Book"/>
              </a:rPr>
              <a:t>On-highway</a:t>
            </a:r>
            <a:r>
              <a:rPr sz="1000" spc="-15" dirty="0">
                <a:latin typeface="Franklin Gothic Book"/>
                <a:cs typeface="Franklin Gothic Book"/>
              </a:rPr>
              <a:t> </a:t>
            </a:r>
            <a:r>
              <a:rPr sz="1000" spc="-25" dirty="0">
                <a:latin typeface="Franklin Gothic Book"/>
                <a:cs typeface="Franklin Gothic Book"/>
              </a:rPr>
              <a:t>types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30" dirty="0">
                <a:latin typeface="Franklin Gothic Book"/>
                <a:cs typeface="Franklin Gothic Book"/>
              </a:rPr>
              <a:t>are</a:t>
            </a:r>
            <a:r>
              <a:rPr sz="1000" spc="-15" dirty="0">
                <a:latin typeface="Franklin Gothic Book"/>
                <a:cs typeface="Franklin Gothic Book"/>
              </a:rPr>
              <a:t> </a:t>
            </a:r>
            <a:r>
              <a:rPr sz="1000" dirty="0">
                <a:latin typeface="Franklin Gothic Book"/>
                <a:cs typeface="Franklin Gothic Book"/>
              </a:rPr>
              <a:t>a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30" dirty="0">
                <a:latin typeface="Franklin Gothic Book"/>
                <a:cs typeface="Franklin Gothic Book"/>
              </a:rPr>
              <a:t>prime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45" dirty="0">
                <a:latin typeface="Franklin Gothic Book"/>
                <a:cs typeface="Franklin Gothic Book"/>
              </a:rPr>
              <a:t>mover</a:t>
            </a:r>
            <a:r>
              <a:rPr sz="1000" spc="-15" dirty="0">
                <a:latin typeface="Franklin Gothic Book"/>
                <a:cs typeface="Franklin Gothic Book"/>
              </a:rPr>
              <a:t> </a:t>
            </a:r>
            <a:r>
              <a:rPr sz="1000" spc="-35" dirty="0">
                <a:latin typeface="Franklin Gothic Book"/>
                <a:cs typeface="Franklin Gothic Book"/>
              </a:rPr>
              <a:t>and</a:t>
            </a:r>
            <a:r>
              <a:rPr sz="1000" spc="-20" dirty="0">
                <a:latin typeface="Franklin Gothic Book"/>
                <a:cs typeface="Franklin Gothic Book"/>
              </a:rPr>
              <a:t> </a:t>
            </a:r>
            <a:r>
              <a:rPr sz="1000" spc="-10" dirty="0">
                <a:latin typeface="Franklin Gothic Book"/>
                <a:cs typeface="Franklin Gothic Book"/>
              </a:rPr>
              <a:t>trailer. </a:t>
            </a:r>
            <a:r>
              <a:rPr sz="1000" spc="-25" dirty="0">
                <a:latin typeface="Franklin Gothic Book"/>
                <a:cs typeface="Franklin Gothic Book"/>
              </a:rPr>
              <a:t>Belly</a:t>
            </a:r>
            <a:r>
              <a:rPr sz="1000" spc="-15" dirty="0">
                <a:latin typeface="Franklin Gothic Book"/>
                <a:cs typeface="Franklin Gothic Book"/>
              </a:rPr>
              <a:t> </a:t>
            </a:r>
            <a:r>
              <a:rPr sz="1000" spc="-45" dirty="0">
                <a:latin typeface="Franklin Gothic Book"/>
                <a:cs typeface="Franklin Gothic Book"/>
              </a:rPr>
              <a:t>dump</a:t>
            </a:r>
            <a:r>
              <a:rPr sz="1000" spc="-15" dirty="0">
                <a:latin typeface="Franklin Gothic Book"/>
                <a:cs typeface="Franklin Gothic Book"/>
              </a:rPr>
              <a:t> </a:t>
            </a:r>
            <a:r>
              <a:rPr sz="1000" spc="-25" dirty="0">
                <a:latin typeface="Franklin Gothic Book"/>
                <a:cs typeface="Franklin Gothic Book"/>
              </a:rPr>
              <a:t>trucks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spc="-30" dirty="0">
                <a:latin typeface="Franklin Gothic Book"/>
                <a:cs typeface="Franklin Gothic Book"/>
              </a:rPr>
              <a:t>are</a:t>
            </a:r>
            <a:r>
              <a:rPr sz="1000" spc="-15" dirty="0">
                <a:latin typeface="Franklin Gothic Book"/>
                <a:cs typeface="Franklin Gothic Book"/>
              </a:rPr>
              <a:t> </a:t>
            </a:r>
            <a:r>
              <a:rPr sz="1000" spc="-30" dirty="0">
                <a:latin typeface="Franklin Gothic Book"/>
                <a:cs typeface="Franklin Gothic Book"/>
              </a:rPr>
              <a:t>usually</a:t>
            </a:r>
            <a:r>
              <a:rPr sz="1000" spc="-10" dirty="0">
                <a:latin typeface="Franklin Gothic Book"/>
                <a:cs typeface="Franklin Gothic Book"/>
              </a:rPr>
              <a:t> articulated.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4350" y="4483151"/>
            <a:ext cx="4091304" cy="398058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14300" marR="125730">
              <a:lnSpc>
                <a:spcPct val="118600"/>
              </a:lnSpc>
              <a:spcBef>
                <a:spcPts val="37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latin typeface="Franklin Gothic Demi"/>
                <a:cs typeface="Franklin Gothic Demi"/>
              </a:rPr>
              <a:t>belly</a:t>
            </a:r>
            <a:r>
              <a:rPr sz="1000" spc="-20" dirty="0">
                <a:latin typeface="Franklin Gothic Demi"/>
                <a:cs typeface="Franklin Gothic Demi"/>
              </a:rPr>
              <a:t> </a:t>
            </a:r>
            <a:r>
              <a:rPr sz="1000" spc="-50" dirty="0">
                <a:latin typeface="Franklin Gothic Demi"/>
                <a:cs typeface="Franklin Gothic Demi"/>
              </a:rPr>
              <a:t>dump</a:t>
            </a:r>
            <a:r>
              <a:rPr sz="1000" spc="-20" dirty="0">
                <a:latin typeface="Franklin Gothic Demi"/>
                <a:cs typeface="Franklin Gothic Demi"/>
              </a:rPr>
              <a:t> </a:t>
            </a:r>
            <a:r>
              <a:rPr sz="1000" spc="-30" dirty="0">
                <a:latin typeface="Franklin Gothic Demi"/>
                <a:cs typeface="Franklin Gothic Demi"/>
              </a:rPr>
              <a:t>truck</a:t>
            </a:r>
            <a:r>
              <a:rPr sz="1000" spc="-15" dirty="0"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discharges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it's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through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bottom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body.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Dumping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controlled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doors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referred 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clam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shells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hatches.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1145" y="2158123"/>
            <a:ext cx="75819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Off-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highway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8538" y="2158123"/>
            <a:ext cx="75819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On-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highway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87674" y="658441"/>
            <a:ext cx="0" cy="3716020"/>
          </a:xfrm>
          <a:custGeom>
            <a:avLst/>
            <a:gdLst/>
            <a:ahLst/>
            <a:cxnLst/>
            <a:rect l="l" t="t" r="r" b="b"/>
            <a:pathLst>
              <a:path h="3716020">
                <a:moveTo>
                  <a:pt x="0" y="371556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004" y="2637015"/>
            <a:ext cx="3109118" cy="173699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2003" y="2637015"/>
            <a:ext cx="3077997" cy="173699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45DFB7-34FA-B54E-F05C-DE88ED4D543D}"/>
              </a:ext>
            </a:extLst>
          </p:cNvPr>
          <p:cNvSpPr/>
          <p:nvPr/>
        </p:nvSpPr>
        <p:spPr>
          <a:xfrm>
            <a:off x="503258" y="623602"/>
            <a:ext cx="3165375" cy="3802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08B7E5-035C-6FA2-C797-C8C6A17020A8}"/>
              </a:ext>
            </a:extLst>
          </p:cNvPr>
          <p:cNvSpPr/>
          <p:nvPr/>
        </p:nvSpPr>
        <p:spPr>
          <a:xfrm>
            <a:off x="3935292" y="594126"/>
            <a:ext cx="3141331" cy="3802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E54616-1F50-8648-42F4-989E638AEE8C}"/>
              </a:ext>
            </a:extLst>
          </p:cNvPr>
          <p:cNvSpPr/>
          <p:nvPr/>
        </p:nvSpPr>
        <p:spPr>
          <a:xfrm>
            <a:off x="1492250" y="4415480"/>
            <a:ext cx="4419598" cy="533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60309" cy="3194685"/>
          </a:xfrm>
          <a:custGeom>
            <a:avLst/>
            <a:gdLst/>
            <a:ahLst/>
            <a:cxnLst/>
            <a:rect l="l" t="t" r="r" b="b"/>
            <a:pathLst>
              <a:path w="7560309" h="3194685">
                <a:moveTo>
                  <a:pt x="7559992" y="0"/>
                </a:moveTo>
                <a:lnTo>
                  <a:pt x="0" y="0"/>
                </a:lnTo>
                <a:lnTo>
                  <a:pt x="0" y="3194456"/>
                </a:lnTo>
                <a:lnTo>
                  <a:pt x="7559992" y="5880"/>
                </a:lnTo>
                <a:lnTo>
                  <a:pt x="755999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438150" rIns="0" bIns="0" rtlCol="0">
            <a:spAutoFit/>
          </a:bodyPr>
          <a:lstStyle/>
          <a:p>
            <a:pPr marL="1426845">
              <a:lnSpc>
                <a:spcPct val="100000"/>
              </a:lnSpc>
              <a:spcBef>
                <a:spcPts val="3450"/>
              </a:spcBef>
            </a:pPr>
            <a:r>
              <a:rPr sz="3400" b="0" spc="-16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400" b="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b="0" spc="-100" dirty="0">
                <a:solidFill>
                  <a:srgbClr val="FFFFFF"/>
                </a:solidFill>
                <a:latin typeface="Trebuchet MS"/>
                <a:cs typeface="Trebuchet MS"/>
              </a:rPr>
              <a:t>basics</a:t>
            </a:r>
            <a:r>
              <a:rPr sz="3400" b="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b="0" spc="-1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400" b="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b="0" spc="-95" dirty="0">
                <a:solidFill>
                  <a:srgbClr val="FFFFFF"/>
                </a:solidFill>
                <a:latin typeface="Trebuchet MS"/>
                <a:cs typeface="Trebuchet MS"/>
              </a:rPr>
              <a:t>road</a:t>
            </a:r>
            <a:r>
              <a:rPr sz="3400" b="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b="0" spc="-10" dirty="0">
                <a:solidFill>
                  <a:srgbClr val="FFFFFF"/>
                </a:solidFill>
                <a:latin typeface="Trebuchet MS"/>
                <a:cs typeface="Trebuchet MS"/>
              </a:rPr>
              <a:t>construction</a:t>
            </a:r>
            <a:endParaRPr sz="3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9992" y="2505595"/>
            <a:ext cx="4589995" cy="21465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4597400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BASICS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ROAD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705557"/>
          <a:ext cx="6473190" cy="4255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7735">
                <a:tc>
                  <a:txBody>
                    <a:bodyPr/>
                    <a:lstStyle/>
                    <a:p>
                      <a:pPr marL="107314" marR="12763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most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do,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operator,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lay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foundations.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base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roads,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railway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lines,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swimming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pools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buildings.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solid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foundation,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cannot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build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something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solid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top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12763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civil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construction,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moisture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content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means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much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in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rock,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aggregate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base.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Moisture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very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earthmoving.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Moisture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affects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 of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soils.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swell,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affects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handling properties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soil.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Handling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properties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means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easy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hard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with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107314" marR="230504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usually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contain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moisture.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much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moisture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depends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things.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weather,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drainage,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soil’s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ability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hold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affect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moisture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Retention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properties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much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soil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can hold.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Different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soils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hold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different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amounts of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water.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Sometimes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314" marR="1849755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treat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change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moisture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content.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314" marR="2005964">
                        <a:lnSpc>
                          <a:spcPct val="100000"/>
                        </a:lnSpc>
                      </a:pP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this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mix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chemical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Different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types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soils can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cause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problems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with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9220" marR="142875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Wet,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boggy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soil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can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cause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sink.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</a:t>
                      </a:r>
                      <a:r>
                        <a:rPr sz="1000" spc="5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can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run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drain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9220" marR="90805" algn="just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site.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also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built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the right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level.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sometimes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treat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wet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boggy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lime.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Lime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soil,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‘clump’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together.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300" y="366001"/>
            <a:ext cx="33407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Principles</a:t>
            </a:r>
            <a:r>
              <a:rPr sz="1400" spc="-4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of</a:t>
            </a:r>
            <a:r>
              <a:rPr sz="1400" spc="-4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soil</a:t>
            </a:r>
            <a:r>
              <a:rPr sz="1400" spc="-4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technology</a:t>
            </a:r>
            <a:r>
              <a:rPr sz="1400" spc="-4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for</a:t>
            </a:r>
            <a:r>
              <a:rPr sz="1400" spc="-4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civil</a:t>
            </a:r>
            <a:r>
              <a:rPr sz="1400" spc="-4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20" dirty="0">
                <a:solidFill>
                  <a:srgbClr val="802B28"/>
                </a:solidFill>
                <a:latin typeface="Franklin Gothic Demi"/>
                <a:cs typeface="Franklin Gothic Demi"/>
              </a:rPr>
              <a:t>works</a:t>
            </a:r>
            <a:endParaRPr sz="1400" dirty="0">
              <a:latin typeface="Franklin Gothic Demi"/>
              <a:cs typeface="Franklin Gothic Dem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2993" y="3984633"/>
            <a:ext cx="1735823" cy="8759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1475" y="1814690"/>
            <a:ext cx="1776921" cy="10077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8327" y="4032722"/>
            <a:ext cx="1631340" cy="85249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33534" y="1779969"/>
            <a:ext cx="2067843" cy="97220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2C6801-F32E-6F29-6292-59236403F5E5}"/>
              </a:ext>
            </a:extLst>
          </p:cNvPr>
          <p:cNvSpPr/>
          <p:nvPr/>
        </p:nvSpPr>
        <p:spPr>
          <a:xfrm>
            <a:off x="577850" y="734636"/>
            <a:ext cx="3090781" cy="2087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727FFE-1230-8A97-FD23-278200451B51}"/>
              </a:ext>
            </a:extLst>
          </p:cNvPr>
          <p:cNvSpPr/>
          <p:nvPr/>
        </p:nvSpPr>
        <p:spPr>
          <a:xfrm>
            <a:off x="3818606" y="781082"/>
            <a:ext cx="3090781" cy="2087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8D6C6-46A2-8FAB-8B95-C1A354B052DD}"/>
              </a:ext>
            </a:extLst>
          </p:cNvPr>
          <p:cNvSpPr/>
          <p:nvPr/>
        </p:nvSpPr>
        <p:spPr>
          <a:xfrm>
            <a:off x="584531" y="2962850"/>
            <a:ext cx="3090781" cy="190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F0F5F7-961F-24AB-31BF-8A766455B4C0}"/>
              </a:ext>
            </a:extLst>
          </p:cNvPr>
          <p:cNvSpPr/>
          <p:nvPr/>
        </p:nvSpPr>
        <p:spPr>
          <a:xfrm>
            <a:off x="3792108" y="2944454"/>
            <a:ext cx="3179861" cy="1976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4597400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BASICS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ROAD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1348108"/>
          <a:ext cx="6473190" cy="3613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6575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can,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choose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area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well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drained,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firm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73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415925">
                        <a:lnSpc>
                          <a:spcPts val="1140"/>
                        </a:lnSpc>
                        <a:spcBef>
                          <a:spcPts val="620"/>
                        </a:spcBef>
                      </a:pP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drainage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rainwater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does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 cause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stockpile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wash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slide.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874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575">
                <a:tc>
                  <a:txBody>
                    <a:bodyPr/>
                    <a:lstStyle/>
                    <a:p>
                      <a:pPr marL="104775" marR="95885">
                        <a:lnSpc>
                          <a:spcPts val="1140"/>
                        </a:lnSpc>
                        <a:spcBef>
                          <a:spcPts val="67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stockpile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close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working.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don’t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want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drive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stockpile.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50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clear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access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stockpile.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366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38868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/>
              <a:t>Operating</a:t>
            </a:r>
            <a:r>
              <a:rPr b="0" spc="-20" dirty="0"/>
              <a:t> </a:t>
            </a:r>
            <a:r>
              <a:rPr b="0" spc="-10" dirty="0"/>
              <a:t>techniques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609086"/>
            <a:ext cx="6478270" cy="5753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Building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stockpile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33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stockpile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pile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(soil, sand,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rock,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etc)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use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choose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location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stockpile.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choose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wrong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location,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stockpile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get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washed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away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become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dirty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(mixed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materials).</a:t>
            </a:r>
            <a:endParaRPr sz="1000" dirty="0">
              <a:latin typeface="Franklin Gothic Book"/>
              <a:cs typeface="Franklin Gothic Boo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096" y="1656006"/>
            <a:ext cx="1898308" cy="13371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400" y="1774812"/>
            <a:ext cx="2015998" cy="12731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005" y="3614573"/>
            <a:ext cx="2977846" cy="118602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3743" y="3461982"/>
            <a:ext cx="2994752" cy="133861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29D63B-04E4-5056-3472-1FDE45BF5EBC}"/>
              </a:ext>
            </a:extLst>
          </p:cNvPr>
          <p:cNvSpPr/>
          <p:nvPr/>
        </p:nvSpPr>
        <p:spPr>
          <a:xfrm>
            <a:off x="513643" y="676039"/>
            <a:ext cx="6506915" cy="575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94EE7B-6B49-9BC8-FF61-69C5FF82D5CF}"/>
              </a:ext>
            </a:extLst>
          </p:cNvPr>
          <p:cNvSpPr/>
          <p:nvPr/>
        </p:nvSpPr>
        <p:spPr>
          <a:xfrm>
            <a:off x="617944" y="1399513"/>
            <a:ext cx="3090781" cy="1712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481021-7548-79E8-CEC8-00BA903D9E75}"/>
              </a:ext>
            </a:extLst>
          </p:cNvPr>
          <p:cNvSpPr/>
          <p:nvPr/>
        </p:nvSpPr>
        <p:spPr>
          <a:xfrm>
            <a:off x="3847777" y="1373166"/>
            <a:ext cx="3032851" cy="1712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0AD22C-6CFF-BDD5-E32C-37F130A77880}"/>
              </a:ext>
            </a:extLst>
          </p:cNvPr>
          <p:cNvSpPr/>
          <p:nvPr/>
        </p:nvSpPr>
        <p:spPr>
          <a:xfrm>
            <a:off x="580743" y="3180385"/>
            <a:ext cx="3127982" cy="1712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A9493B-19DC-2DFD-E15B-767625FAC2ED}"/>
              </a:ext>
            </a:extLst>
          </p:cNvPr>
          <p:cNvSpPr/>
          <p:nvPr/>
        </p:nvSpPr>
        <p:spPr>
          <a:xfrm>
            <a:off x="3847128" y="3192021"/>
            <a:ext cx="3127982" cy="1712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57134" cy="4850130"/>
            <a:chOff x="0" y="2"/>
            <a:chExt cx="7557134" cy="4850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653" y="2376794"/>
              <a:ext cx="3167780" cy="24731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"/>
              <a:ext cx="7557134" cy="3194685"/>
            </a:xfrm>
            <a:custGeom>
              <a:avLst/>
              <a:gdLst/>
              <a:ahLst/>
              <a:cxnLst/>
              <a:rect l="l" t="t" r="r" b="b"/>
              <a:pathLst>
                <a:path w="7557134" h="3194685">
                  <a:moveTo>
                    <a:pt x="7556512" y="0"/>
                  </a:moveTo>
                  <a:lnTo>
                    <a:pt x="0" y="0"/>
                  </a:lnTo>
                  <a:lnTo>
                    <a:pt x="0" y="3194354"/>
                  </a:lnTo>
                  <a:lnTo>
                    <a:pt x="7556512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248285" rIns="0" bIns="0" rtlCol="0">
            <a:spAutoFit/>
          </a:bodyPr>
          <a:lstStyle/>
          <a:p>
            <a:pPr marL="1784985" marR="172085" indent="1479550">
              <a:lnSpc>
                <a:spcPts val="3800"/>
              </a:lnSpc>
              <a:spcBef>
                <a:spcPts val="1955"/>
              </a:spcBef>
            </a:pPr>
            <a:r>
              <a:rPr sz="3500" b="0" spc="-120" dirty="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sz="3500" b="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00" b="0" spc="-4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500" b="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00" b="0" spc="-140" dirty="0">
                <a:solidFill>
                  <a:srgbClr val="FFFFFF"/>
                </a:solidFill>
                <a:latin typeface="Trebuchet MS"/>
                <a:cs typeface="Trebuchet MS"/>
              </a:rPr>
              <a:t>prepare</a:t>
            </a:r>
            <a:r>
              <a:rPr sz="3500" b="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00" b="0" spc="-15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3500" b="0" spc="-130" dirty="0">
                <a:solidFill>
                  <a:srgbClr val="FFFFFF"/>
                </a:solidFill>
                <a:latin typeface="Trebuchet MS"/>
                <a:cs typeface="Trebuchet MS"/>
              </a:rPr>
              <a:t>belly</a:t>
            </a:r>
            <a:r>
              <a:rPr sz="3500" b="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00" b="0" dirty="0">
                <a:solidFill>
                  <a:srgbClr val="FFFFFF"/>
                </a:solidFill>
                <a:latin typeface="Trebuchet MS"/>
                <a:cs typeface="Trebuchet MS"/>
              </a:rPr>
              <a:t>dump</a:t>
            </a:r>
            <a:r>
              <a:rPr sz="3500" b="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00" b="0" spc="-155" dirty="0">
                <a:solidFill>
                  <a:srgbClr val="FFFFFF"/>
                </a:solidFill>
                <a:latin typeface="Trebuchet MS"/>
                <a:cs typeface="Trebuchet MS"/>
              </a:rPr>
              <a:t>truck</a:t>
            </a:r>
            <a:r>
              <a:rPr sz="3500" b="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00" b="0" spc="-90" dirty="0">
                <a:solidFill>
                  <a:srgbClr val="FFFFFF"/>
                </a:solidFill>
                <a:latin typeface="Trebuchet MS"/>
                <a:cs typeface="Trebuchet MS"/>
              </a:rPr>
              <a:t>operations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13363" y="1995321"/>
            <a:ext cx="819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6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1</a:t>
            </a:r>
            <a:endParaRPr sz="14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29247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BELLY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DUMP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OPERATIONS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3357" y="795728"/>
            <a:ext cx="2412658" cy="20003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38868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/>
              <a:t>Work</a:t>
            </a:r>
            <a:r>
              <a:rPr b="0" spc="-55" dirty="0"/>
              <a:t> </a:t>
            </a:r>
            <a:r>
              <a:rPr b="0" dirty="0"/>
              <a:t>Health</a:t>
            </a:r>
            <a:r>
              <a:rPr b="0" spc="-50" dirty="0"/>
              <a:t> </a:t>
            </a:r>
            <a:r>
              <a:rPr b="0" dirty="0"/>
              <a:t>&amp;</a:t>
            </a:r>
            <a:r>
              <a:rPr b="0" spc="-45" dirty="0"/>
              <a:t> </a:t>
            </a:r>
            <a:r>
              <a:rPr b="0" dirty="0"/>
              <a:t>Safety</a:t>
            </a:r>
            <a:r>
              <a:rPr b="0" spc="-50" dirty="0"/>
              <a:t> </a:t>
            </a:r>
            <a:r>
              <a:rPr b="0" spc="-10" dirty="0"/>
              <a:t>Legislative</a:t>
            </a:r>
            <a:r>
              <a:rPr b="0" spc="-45" dirty="0"/>
              <a:t> </a:t>
            </a:r>
            <a:r>
              <a:rPr b="0" spc="-10" dirty="0"/>
              <a:t>Requirements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739927"/>
            <a:ext cx="4919980" cy="34810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‘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Laws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keep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your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workplace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safe’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2002789">
              <a:lnSpc>
                <a:spcPts val="1140"/>
              </a:lnSpc>
              <a:spcBef>
                <a:spcPts val="26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WHS/OHS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outlined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Acts,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Regulations, Codes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WHS/OHS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Acts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1871980">
              <a:lnSpc>
                <a:spcPts val="1140"/>
              </a:lnSpc>
              <a:spcBef>
                <a:spcPts val="130"/>
              </a:spcBef>
            </a:pP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‘WHS/OHS</a:t>
            </a:r>
            <a:r>
              <a:rPr sz="10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Acts’</a:t>
            </a:r>
            <a:r>
              <a:rPr sz="1000" i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laws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improve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174875">
              <a:lnSpc>
                <a:spcPts val="114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Model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National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Act,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June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2011.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same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meaning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as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OHS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Regulations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5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‘Regulations’</a:t>
            </a:r>
            <a:r>
              <a:rPr sz="10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Part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4.3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Confined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Part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4.4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430"/>
              </a:lnSpc>
              <a:spcBef>
                <a:spcPts val="969"/>
              </a:spcBef>
            </a:pP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Codes</a:t>
            </a:r>
            <a:r>
              <a:rPr sz="12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of</a:t>
            </a:r>
            <a:r>
              <a:rPr sz="12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Practice/Compliance</a:t>
            </a:r>
            <a:r>
              <a:rPr sz="12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Codes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99695">
              <a:lnSpc>
                <a:spcPts val="1140"/>
              </a:lnSpc>
              <a:spcBef>
                <a:spcPts val="80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‘Codes</a:t>
            </a:r>
            <a:r>
              <a:rPr sz="10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Practice’</a:t>
            </a:r>
            <a:r>
              <a:rPr sz="10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practical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comply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(meet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rules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of) legislation.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MANUAL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TASKS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Code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Practice,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23rd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December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2011.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Australian</a:t>
            </a:r>
            <a:r>
              <a:rPr sz="12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Standards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25"/>
              </a:spcBef>
            </a:pP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‘Australian</a:t>
            </a:r>
            <a:r>
              <a:rPr sz="10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Standards’</a:t>
            </a:r>
            <a:r>
              <a:rPr sz="10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accepted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2550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hoists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winches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set.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A6CF5A-831B-19C6-8A5F-CFDBAE27F2EC}"/>
              </a:ext>
            </a:extLst>
          </p:cNvPr>
          <p:cNvSpPr/>
          <p:nvPr/>
        </p:nvSpPr>
        <p:spPr>
          <a:xfrm>
            <a:off x="527300" y="795728"/>
            <a:ext cx="2946150" cy="49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540484-190A-2E24-1778-0D7DCCAD84AD}"/>
              </a:ext>
            </a:extLst>
          </p:cNvPr>
          <p:cNvSpPr/>
          <p:nvPr/>
        </p:nvSpPr>
        <p:spPr>
          <a:xfrm>
            <a:off x="527300" y="1372466"/>
            <a:ext cx="3098550" cy="80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6D351C-2B62-C32C-F53B-109F1F17D081}"/>
              </a:ext>
            </a:extLst>
          </p:cNvPr>
          <p:cNvSpPr/>
          <p:nvPr/>
        </p:nvSpPr>
        <p:spPr>
          <a:xfrm>
            <a:off x="425450" y="2349708"/>
            <a:ext cx="3098550" cy="49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33F52-6865-7DFD-BC1E-71DCEDB7711E}"/>
              </a:ext>
            </a:extLst>
          </p:cNvPr>
          <p:cNvSpPr/>
          <p:nvPr/>
        </p:nvSpPr>
        <p:spPr>
          <a:xfrm>
            <a:off x="501650" y="2948393"/>
            <a:ext cx="4876800" cy="49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5D539F-8AC3-76E2-48DD-71CDC4354780}"/>
              </a:ext>
            </a:extLst>
          </p:cNvPr>
          <p:cNvSpPr/>
          <p:nvPr/>
        </p:nvSpPr>
        <p:spPr>
          <a:xfrm>
            <a:off x="527300" y="3547078"/>
            <a:ext cx="4919980" cy="72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29247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BELLY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DUMP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72999" y="2304004"/>
            <a:ext cx="0" cy="1809114"/>
          </a:xfrm>
          <a:custGeom>
            <a:avLst/>
            <a:gdLst/>
            <a:ahLst/>
            <a:cxnLst/>
            <a:rect l="l" t="t" r="r" b="b"/>
            <a:pathLst>
              <a:path h="1809114">
                <a:moveTo>
                  <a:pt x="0" y="180900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6000" y="2304004"/>
            <a:ext cx="0" cy="1809114"/>
          </a:xfrm>
          <a:custGeom>
            <a:avLst/>
            <a:gdLst/>
            <a:ahLst/>
            <a:cxnLst/>
            <a:rect l="l" t="t" r="r" b="b"/>
            <a:pathLst>
              <a:path h="1809114">
                <a:moveTo>
                  <a:pt x="0" y="180900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68300" y="2252529"/>
            <a:ext cx="1833245" cy="143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Step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2: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5080">
              <a:lnSpc>
                <a:spcPct val="79200"/>
              </a:lnSpc>
              <a:spcBef>
                <a:spcPts val="150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Convert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millimetre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thickness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metres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192405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Convert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thickness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millimetres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31115">
              <a:lnSpc>
                <a:spcPts val="1140"/>
              </a:lnSpc>
              <a:spcBef>
                <a:spcPts val="565"/>
              </a:spcBef>
            </a:pP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divide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thickness by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1000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150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÷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1000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=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0.15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5899" y="2254615"/>
            <a:ext cx="2022475" cy="158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29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Step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3:</a:t>
            </a:r>
            <a:endParaRPr sz="1200" dirty="0">
              <a:latin typeface="Franklin Gothic Demi"/>
              <a:cs typeface="Franklin Gothic Demi"/>
            </a:endParaRPr>
          </a:p>
          <a:p>
            <a:pPr marL="38100">
              <a:lnSpc>
                <a:spcPts val="1290"/>
              </a:lnSpc>
            </a:pPr>
            <a:r>
              <a:rPr sz="1200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Work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out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square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metres</a:t>
            </a:r>
            <a:endParaRPr sz="1200" dirty="0">
              <a:latin typeface="Franklin Gothic Demi"/>
              <a:cs typeface="Franklin Gothic Demi"/>
            </a:endParaRPr>
          </a:p>
          <a:p>
            <a:pPr marL="38100" marR="30480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Multiply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square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thickness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metres.</a:t>
            </a:r>
            <a:endParaRPr sz="1000" dirty="0">
              <a:latin typeface="Franklin Gothic Book"/>
              <a:cs typeface="Franklin Gothic Book"/>
            </a:endParaRPr>
          </a:p>
          <a:p>
            <a:pPr marL="38100">
              <a:lnSpc>
                <a:spcPct val="100000"/>
              </a:lnSpc>
              <a:spcBef>
                <a:spcPts val="47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square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×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0.15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 dirty="0">
              <a:latin typeface="Franklin Gothic Book"/>
              <a:cs typeface="Franklin Gothic Book"/>
            </a:endParaRPr>
          </a:p>
          <a:p>
            <a:pPr marL="38100">
              <a:lnSpc>
                <a:spcPct val="100000"/>
              </a:lnSpc>
              <a:spcBef>
                <a:spcPts val="509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=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12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 dirty="0">
              <a:latin typeface="Franklin Gothic Book"/>
              <a:cs typeface="Franklin Gothic Book"/>
            </a:endParaRPr>
          </a:p>
          <a:p>
            <a:pPr marL="38100" marR="614045">
              <a:lnSpc>
                <a:spcPct val="125000"/>
              </a:lnSpc>
              <a:spcBef>
                <a:spcPts val="4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written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as: 12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125" baseline="33333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r>
              <a:rPr sz="1125" spc="-37" baseline="33333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12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900" y="2252529"/>
            <a:ext cx="2054860" cy="158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29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Step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1:</a:t>
            </a:r>
            <a:endParaRPr sz="1200" dirty="0">
              <a:latin typeface="Franklin Gothic Demi"/>
              <a:cs typeface="Franklin Gothic Demi"/>
            </a:endParaRPr>
          </a:p>
          <a:p>
            <a:pPr marL="38100">
              <a:lnSpc>
                <a:spcPts val="1290"/>
              </a:lnSpc>
            </a:pPr>
            <a:r>
              <a:rPr sz="1200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Work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out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the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square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metres</a:t>
            </a:r>
            <a:endParaRPr sz="1200" dirty="0">
              <a:latin typeface="Franklin Gothic Demi"/>
              <a:cs typeface="Franklin Gothic Demi"/>
            </a:endParaRPr>
          </a:p>
          <a:p>
            <a:pPr marL="38100" marR="30480">
              <a:lnSpc>
                <a:spcPts val="1140"/>
              </a:lnSpc>
              <a:spcBef>
                <a:spcPts val="555"/>
              </a:spcBef>
            </a:pP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square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multiply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(L)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Width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(W).</a:t>
            </a:r>
            <a:endParaRPr sz="1000" dirty="0">
              <a:latin typeface="Franklin Gothic Book"/>
              <a:cs typeface="Franklin Gothic Book"/>
            </a:endParaRPr>
          </a:p>
          <a:p>
            <a:pPr marL="38100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×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=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Square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 dirty="0">
              <a:latin typeface="Franklin Gothic Book"/>
              <a:cs typeface="Franklin Gothic Book"/>
            </a:endParaRPr>
          </a:p>
          <a:p>
            <a:pPr marL="38100">
              <a:lnSpc>
                <a:spcPct val="100000"/>
              </a:lnSpc>
              <a:spcBef>
                <a:spcPts val="509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×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20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=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80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square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 dirty="0">
              <a:latin typeface="Franklin Gothic Book"/>
              <a:cs typeface="Franklin Gothic Book"/>
            </a:endParaRPr>
          </a:p>
          <a:p>
            <a:pPr marL="38100" marR="627380">
              <a:lnSpc>
                <a:spcPct val="125000"/>
              </a:lnSpc>
              <a:spcBef>
                <a:spcPts val="4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written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as: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125" baseline="33333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125" spc="-30" baseline="33333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square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Calculations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300" y="718552"/>
            <a:ext cx="3150235" cy="103060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200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Working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out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how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much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material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need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4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area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metres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×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20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metres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150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depth.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361315">
              <a:lnSpc>
                <a:spcPts val="1710"/>
              </a:lnSpc>
              <a:spcBef>
                <a:spcPts val="65"/>
              </a:spcBef>
            </a:pP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How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many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square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metres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road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base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be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laid?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many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cubic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metres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road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base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will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need?</a:t>
            </a:r>
            <a:endParaRPr sz="1000" dirty="0">
              <a:latin typeface="Franklin Gothic Demi"/>
              <a:cs typeface="Franklin Gothic Dem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8993" y="797407"/>
            <a:ext cx="2700006" cy="130204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27300" y="4037455"/>
            <a:ext cx="3343275" cy="6362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Answer: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4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square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laid.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12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area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150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mm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depth.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54A3BC-4EE4-B1C2-30DE-2F1DD68808A8}"/>
              </a:ext>
            </a:extLst>
          </p:cNvPr>
          <p:cNvSpPr/>
          <p:nvPr/>
        </p:nvSpPr>
        <p:spPr>
          <a:xfrm>
            <a:off x="488099" y="366000"/>
            <a:ext cx="6539089" cy="1809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A6B516-3525-415C-20FD-C65212EF0472}"/>
              </a:ext>
            </a:extLst>
          </p:cNvPr>
          <p:cNvSpPr/>
          <p:nvPr/>
        </p:nvSpPr>
        <p:spPr>
          <a:xfrm>
            <a:off x="508706" y="2244074"/>
            <a:ext cx="2094396" cy="186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3EC9FF-BDF8-C7C3-AEA2-944A37A759E0}"/>
              </a:ext>
            </a:extLst>
          </p:cNvPr>
          <p:cNvSpPr/>
          <p:nvPr/>
        </p:nvSpPr>
        <p:spPr>
          <a:xfrm>
            <a:off x="2712919" y="2271186"/>
            <a:ext cx="2057555" cy="186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F066B2-0CB4-C5E0-2E57-F6ADE35EF5AD}"/>
              </a:ext>
            </a:extLst>
          </p:cNvPr>
          <p:cNvSpPr/>
          <p:nvPr/>
        </p:nvSpPr>
        <p:spPr>
          <a:xfrm>
            <a:off x="4881444" y="2231264"/>
            <a:ext cx="2057555" cy="186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0B9055-5517-5C72-01FA-BBB66E1C73A2}"/>
              </a:ext>
            </a:extLst>
          </p:cNvPr>
          <p:cNvSpPr/>
          <p:nvPr/>
        </p:nvSpPr>
        <p:spPr>
          <a:xfrm>
            <a:off x="461275" y="4140229"/>
            <a:ext cx="3519117" cy="688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2023</Words>
  <Application>Microsoft Office PowerPoint</Application>
  <PresentationFormat>Custom</PresentationFormat>
  <Paragraphs>240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Franklin Gothic Book</vt:lpstr>
      <vt:lpstr>Franklin Gothic Demi</vt:lpstr>
      <vt:lpstr>Franklin Gothic Medium</vt:lpstr>
      <vt:lpstr>Times New Roman</vt:lpstr>
      <vt:lpstr>Trebuchet MS</vt:lpstr>
      <vt:lpstr>Office Theme</vt:lpstr>
      <vt:lpstr>LEARNER GUIDE</vt:lpstr>
      <vt:lpstr>Introduction to Belly Dump Trucks</vt:lpstr>
      <vt:lpstr>Introduction to belly dump trucks</vt:lpstr>
      <vt:lpstr>The basics of road construction</vt:lpstr>
      <vt:lpstr>PowerPoint Presentation</vt:lpstr>
      <vt:lpstr>Operating techniques</vt:lpstr>
      <vt:lpstr>Plan and prepare for belly dump truck operations</vt:lpstr>
      <vt:lpstr>Work Health &amp; Safety Legislative Requirements</vt:lpstr>
      <vt:lpstr>Calculations</vt:lpstr>
      <vt:lpstr>PowerPoint Presentation</vt:lpstr>
      <vt:lpstr>PowerPoint Presentation</vt:lpstr>
      <vt:lpstr>PowerPoint Presentation</vt:lpstr>
      <vt:lpstr>Operate belly dump truck</vt:lpstr>
      <vt:lpstr>PowerPoint Presentation</vt:lpstr>
      <vt:lpstr>PowerPoint Presentation</vt:lpstr>
      <vt:lpstr>Load, haul dump materials</vt:lpstr>
      <vt:lpstr>PowerPoint Presentation</vt:lpstr>
      <vt:lpstr>PowerPoint Presentation</vt:lpstr>
      <vt:lpstr>Conduct housekeeping activities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James</dc:creator>
  <cp:lastModifiedBy>James Tennant</cp:lastModifiedBy>
  <cp:revision>16</cp:revision>
  <dcterms:created xsi:type="dcterms:W3CDTF">2023-06-13T00:29:51Z</dcterms:created>
  <dcterms:modified xsi:type="dcterms:W3CDTF">2023-06-13T06:01:07Z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2023-06-02T00:00:00Z</vt:filetime>
  </property>
  <property fmtid="{D5CDD505-2E9C-101B-9397-08002B2CF9AE}" pid="3" name="Creator">
    <vt:lpwstr>Adobe InDesign 18.3 (Windows)</vt:lpwstr>
  </property>
  <property fmtid="{D5CDD505-2E9C-101B-9397-08002B2CF9AE}" pid="4" name="LastSaved">
    <vt:filetime>2023-06-13T00:00:00Z</vt:filetime>
  </property>
  <property fmtid="{D5CDD505-2E9C-101B-9397-08002B2CF9AE}" pid="5" name="Producer">
    <vt:lpwstr>Adobe PDF Library 17.0</vt:lpwstr>
  </property>
</Properties>
</file>